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9B8A-56BF-494D-89E3-EFD98C976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8E454E-66A5-409F-80EE-1CE8C13DE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89AD9-648B-4916-82CF-D1DC417BBF37}"/>
              </a:ext>
            </a:extLst>
          </p:cNvPr>
          <p:cNvSpPr>
            <a:spLocks noGrp="1"/>
          </p:cNvSpPr>
          <p:nvPr>
            <p:ph type="dt" sz="half" idx="10"/>
          </p:nvPr>
        </p:nvSpPr>
        <p:spPr/>
        <p:txBody>
          <a:bodyPr/>
          <a:lstStyle/>
          <a:p>
            <a:fld id="{E12137A8-14A8-48EE-A2A9-9FF3EBB33540}" type="datetimeFigureOut">
              <a:rPr lang="en-US" smtClean="0"/>
              <a:t>3/11/2024</a:t>
            </a:fld>
            <a:endParaRPr lang="en-US"/>
          </a:p>
        </p:txBody>
      </p:sp>
      <p:sp>
        <p:nvSpPr>
          <p:cNvPr id="5" name="Footer Placeholder 4">
            <a:extLst>
              <a:ext uri="{FF2B5EF4-FFF2-40B4-BE49-F238E27FC236}">
                <a16:creationId xmlns:a16="http://schemas.microsoft.com/office/drawing/2014/main" id="{BB02B855-CF14-492A-81DF-C8DE4ABEA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93E31-9037-4898-9D5C-E7581363083F}"/>
              </a:ext>
            </a:extLst>
          </p:cNvPr>
          <p:cNvSpPr>
            <a:spLocks noGrp="1"/>
          </p:cNvSpPr>
          <p:nvPr>
            <p:ph type="sldNum" sz="quarter" idx="12"/>
          </p:nvPr>
        </p:nvSpPr>
        <p:spPr/>
        <p:txBody>
          <a:bodyPr/>
          <a:lstStyle/>
          <a:p>
            <a:fld id="{C71EA4DE-EC98-4A81-B4AC-E5B1BA27DC55}" type="slidenum">
              <a:rPr lang="en-US" smtClean="0"/>
              <a:t>‹#›</a:t>
            </a:fld>
            <a:endParaRPr lang="en-US"/>
          </a:p>
        </p:txBody>
      </p:sp>
    </p:spTree>
    <p:extLst>
      <p:ext uri="{BB962C8B-B14F-4D97-AF65-F5344CB8AC3E}">
        <p14:creationId xmlns:p14="http://schemas.microsoft.com/office/powerpoint/2010/main" val="270925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255E0-DED6-4CFC-91ED-13333B8CC6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F351B3-FB3D-430B-A165-A6122E4CA7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3300B-A564-40E8-B675-E3AA87799336}"/>
              </a:ext>
            </a:extLst>
          </p:cNvPr>
          <p:cNvSpPr>
            <a:spLocks noGrp="1"/>
          </p:cNvSpPr>
          <p:nvPr>
            <p:ph type="dt" sz="half" idx="10"/>
          </p:nvPr>
        </p:nvSpPr>
        <p:spPr/>
        <p:txBody>
          <a:bodyPr/>
          <a:lstStyle/>
          <a:p>
            <a:fld id="{E12137A8-14A8-48EE-A2A9-9FF3EBB33540}" type="datetimeFigureOut">
              <a:rPr lang="en-US" smtClean="0"/>
              <a:t>3/11/2024</a:t>
            </a:fld>
            <a:endParaRPr lang="en-US"/>
          </a:p>
        </p:txBody>
      </p:sp>
      <p:sp>
        <p:nvSpPr>
          <p:cNvPr id="5" name="Footer Placeholder 4">
            <a:extLst>
              <a:ext uri="{FF2B5EF4-FFF2-40B4-BE49-F238E27FC236}">
                <a16:creationId xmlns:a16="http://schemas.microsoft.com/office/drawing/2014/main" id="{23D17067-0E7B-46B4-8A85-3A86056BB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180E4-6EB4-486C-9A80-D26FB82AD58E}"/>
              </a:ext>
            </a:extLst>
          </p:cNvPr>
          <p:cNvSpPr>
            <a:spLocks noGrp="1"/>
          </p:cNvSpPr>
          <p:nvPr>
            <p:ph type="sldNum" sz="quarter" idx="12"/>
          </p:nvPr>
        </p:nvSpPr>
        <p:spPr/>
        <p:txBody>
          <a:bodyPr/>
          <a:lstStyle/>
          <a:p>
            <a:fld id="{C71EA4DE-EC98-4A81-B4AC-E5B1BA27DC55}" type="slidenum">
              <a:rPr lang="en-US" smtClean="0"/>
              <a:t>‹#›</a:t>
            </a:fld>
            <a:endParaRPr lang="en-US"/>
          </a:p>
        </p:txBody>
      </p:sp>
    </p:spTree>
    <p:extLst>
      <p:ext uri="{BB962C8B-B14F-4D97-AF65-F5344CB8AC3E}">
        <p14:creationId xmlns:p14="http://schemas.microsoft.com/office/powerpoint/2010/main" val="396492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DFFFE-DE00-41CE-938B-D563333FF6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94AA54-3925-44CE-85C9-5EBE5D4504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99F7C-B936-4D1D-B076-D271DE6D1E55}"/>
              </a:ext>
            </a:extLst>
          </p:cNvPr>
          <p:cNvSpPr>
            <a:spLocks noGrp="1"/>
          </p:cNvSpPr>
          <p:nvPr>
            <p:ph type="dt" sz="half" idx="10"/>
          </p:nvPr>
        </p:nvSpPr>
        <p:spPr/>
        <p:txBody>
          <a:bodyPr/>
          <a:lstStyle/>
          <a:p>
            <a:fld id="{E12137A8-14A8-48EE-A2A9-9FF3EBB33540}" type="datetimeFigureOut">
              <a:rPr lang="en-US" smtClean="0"/>
              <a:t>3/11/2024</a:t>
            </a:fld>
            <a:endParaRPr lang="en-US"/>
          </a:p>
        </p:txBody>
      </p:sp>
      <p:sp>
        <p:nvSpPr>
          <p:cNvPr id="5" name="Footer Placeholder 4">
            <a:extLst>
              <a:ext uri="{FF2B5EF4-FFF2-40B4-BE49-F238E27FC236}">
                <a16:creationId xmlns:a16="http://schemas.microsoft.com/office/drawing/2014/main" id="{F56415F3-76F9-4135-BC3B-B9AE7FBBF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60B9C-148C-4F58-BEAC-8FB8CBFC3252}"/>
              </a:ext>
            </a:extLst>
          </p:cNvPr>
          <p:cNvSpPr>
            <a:spLocks noGrp="1"/>
          </p:cNvSpPr>
          <p:nvPr>
            <p:ph type="sldNum" sz="quarter" idx="12"/>
          </p:nvPr>
        </p:nvSpPr>
        <p:spPr/>
        <p:txBody>
          <a:bodyPr/>
          <a:lstStyle/>
          <a:p>
            <a:fld id="{C71EA4DE-EC98-4A81-B4AC-E5B1BA27DC55}" type="slidenum">
              <a:rPr lang="en-US" smtClean="0"/>
              <a:t>‹#›</a:t>
            </a:fld>
            <a:endParaRPr lang="en-US"/>
          </a:p>
        </p:txBody>
      </p:sp>
    </p:spTree>
    <p:extLst>
      <p:ext uri="{BB962C8B-B14F-4D97-AF65-F5344CB8AC3E}">
        <p14:creationId xmlns:p14="http://schemas.microsoft.com/office/powerpoint/2010/main" val="238816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48F07-7108-4323-9472-872BE72A8D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8252E-6210-479D-9AC4-C90A5633DA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A0C213-AF40-46F7-86AC-681125CE657C}"/>
              </a:ext>
            </a:extLst>
          </p:cNvPr>
          <p:cNvSpPr>
            <a:spLocks noGrp="1"/>
          </p:cNvSpPr>
          <p:nvPr>
            <p:ph type="dt" sz="half" idx="10"/>
          </p:nvPr>
        </p:nvSpPr>
        <p:spPr/>
        <p:txBody>
          <a:bodyPr/>
          <a:lstStyle/>
          <a:p>
            <a:fld id="{E12137A8-14A8-48EE-A2A9-9FF3EBB33540}" type="datetimeFigureOut">
              <a:rPr lang="en-US" smtClean="0"/>
              <a:t>3/11/2024</a:t>
            </a:fld>
            <a:endParaRPr lang="en-US"/>
          </a:p>
        </p:txBody>
      </p:sp>
      <p:sp>
        <p:nvSpPr>
          <p:cNvPr id="5" name="Footer Placeholder 4">
            <a:extLst>
              <a:ext uri="{FF2B5EF4-FFF2-40B4-BE49-F238E27FC236}">
                <a16:creationId xmlns:a16="http://schemas.microsoft.com/office/drawing/2014/main" id="{495AC5A4-FFEC-4B42-BF38-4AD6AD66A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BD1F0-D599-4764-9727-95954705AA34}"/>
              </a:ext>
            </a:extLst>
          </p:cNvPr>
          <p:cNvSpPr>
            <a:spLocks noGrp="1"/>
          </p:cNvSpPr>
          <p:nvPr>
            <p:ph type="sldNum" sz="quarter" idx="12"/>
          </p:nvPr>
        </p:nvSpPr>
        <p:spPr/>
        <p:txBody>
          <a:bodyPr/>
          <a:lstStyle/>
          <a:p>
            <a:fld id="{C71EA4DE-EC98-4A81-B4AC-E5B1BA27DC55}" type="slidenum">
              <a:rPr lang="en-US" smtClean="0"/>
              <a:t>‹#›</a:t>
            </a:fld>
            <a:endParaRPr lang="en-US"/>
          </a:p>
        </p:txBody>
      </p:sp>
    </p:spTree>
    <p:extLst>
      <p:ext uri="{BB962C8B-B14F-4D97-AF65-F5344CB8AC3E}">
        <p14:creationId xmlns:p14="http://schemas.microsoft.com/office/powerpoint/2010/main" val="66423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2570-F361-458E-9970-0835E6CCD5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67A9AF-BCAD-49E7-8038-DC812641B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FC4EC6-8BB7-4C8A-8ECE-582F4B7C0E26}"/>
              </a:ext>
            </a:extLst>
          </p:cNvPr>
          <p:cNvSpPr>
            <a:spLocks noGrp="1"/>
          </p:cNvSpPr>
          <p:nvPr>
            <p:ph type="dt" sz="half" idx="10"/>
          </p:nvPr>
        </p:nvSpPr>
        <p:spPr/>
        <p:txBody>
          <a:bodyPr/>
          <a:lstStyle/>
          <a:p>
            <a:fld id="{E12137A8-14A8-48EE-A2A9-9FF3EBB33540}" type="datetimeFigureOut">
              <a:rPr lang="en-US" smtClean="0"/>
              <a:t>3/11/2024</a:t>
            </a:fld>
            <a:endParaRPr lang="en-US"/>
          </a:p>
        </p:txBody>
      </p:sp>
      <p:sp>
        <p:nvSpPr>
          <p:cNvPr id="5" name="Footer Placeholder 4">
            <a:extLst>
              <a:ext uri="{FF2B5EF4-FFF2-40B4-BE49-F238E27FC236}">
                <a16:creationId xmlns:a16="http://schemas.microsoft.com/office/drawing/2014/main" id="{9D890B74-AF69-4C75-A464-8B4E6FBEA3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E9179D-796C-4624-BF70-D5DEF1E74569}"/>
              </a:ext>
            </a:extLst>
          </p:cNvPr>
          <p:cNvSpPr>
            <a:spLocks noGrp="1"/>
          </p:cNvSpPr>
          <p:nvPr>
            <p:ph type="sldNum" sz="quarter" idx="12"/>
          </p:nvPr>
        </p:nvSpPr>
        <p:spPr/>
        <p:txBody>
          <a:bodyPr/>
          <a:lstStyle/>
          <a:p>
            <a:fld id="{C71EA4DE-EC98-4A81-B4AC-E5B1BA27DC55}" type="slidenum">
              <a:rPr lang="en-US" smtClean="0"/>
              <a:t>‹#›</a:t>
            </a:fld>
            <a:endParaRPr lang="en-US"/>
          </a:p>
        </p:txBody>
      </p:sp>
    </p:spTree>
    <p:extLst>
      <p:ext uri="{BB962C8B-B14F-4D97-AF65-F5344CB8AC3E}">
        <p14:creationId xmlns:p14="http://schemas.microsoft.com/office/powerpoint/2010/main" val="93631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63A0-4534-4C72-AF62-55598C5EB8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54173B-95CB-49BB-A6B2-59F0349312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8D856C-8A2A-420C-86C3-77796E2D89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F15B73-79EE-4286-847A-6CDDD3C6634A}"/>
              </a:ext>
            </a:extLst>
          </p:cNvPr>
          <p:cNvSpPr>
            <a:spLocks noGrp="1"/>
          </p:cNvSpPr>
          <p:nvPr>
            <p:ph type="dt" sz="half" idx="10"/>
          </p:nvPr>
        </p:nvSpPr>
        <p:spPr/>
        <p:txBody>
          <a:bodyPr/>
          <a:lstStyle/>
          <a:p>
            <a:fld id="{E12137A8-14A8-48EE-A2A9-9FF3EBB33540}" type="datetimeFigureOut">
              <a:rPr lang="en-US" smtClean="0"/>
              <a:t>3/11/2024</a:t>
            </a:fld>
            <a:endParaRPr lang="en-US"/>
          </a:p>
        </p:txBody>
      </p:sp>
      <p:sp>
        <p:nvSpPr>
          <p:cNvPr id="6" name="Footer Placeholder 5">
            <a:extLst>
              <a:ext uri="{FF2B5EF4-FFF2-40B4-BE49-F238E27FC236}">
                <a16:creationId xmlns:a16="http://schemas.microsoft.com/office/drawing/2014/main" id="{D9C7AE67-842F-4E50-A347-FFC41CD5F0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BBF33-99C4-4932-A9BC-FEA05B50E704}"/>
              </a:ext>
            </a:extLst>
          </p:cNvPr>
          <p:cNvSpPr>
            <a:spLocks noGrp="1"/>
          </p:cNvSpPr>
          <p:nvPr>
            <p:ph type="sldNum" sz="quarter" idx="12"/>
          </p:nvPr>
        </p:nvSpPr>
        <p:spPr/>
        <p:txBody>
          <a:bodyPr/>
          <a:lstStyle/>
          <a:p>
            <a:fld id="{C71EA4DE-EC98-4A81-B4AC-E5B1BA27DC55}" type="slidenum">
              <a:rPr lang="en-US" smtClean="0"/>
              <a:t>‹#›</a:t>
            </a:fld>
            <a:endParaRPr lang="en-US"/>
          </a:p>
        </p:txBody>
      </p:sp>
    </p:spTree>
    <p:extLst>
      <p:ext uri="{BB962C8B-B14F-4D97-AF65-F5344CB8AC3E}">
        <p14:creationId xmlns:p14="http://schemas.microsoft.com/office/powerpoint/2010/main" val="44626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1B6D-CF91-4100-A9FA-2360642AC3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ECAA84-2F26-40D7-AB01-66143DEEFE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41C03-2AB3-474B-B94C-E8740D8B7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E084B3-9F38-4815-8CB9-230297F58E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DEA2EE-396B-411C-B14A-0F67ACA67B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BB0C56-E4B8-4F3C-BE54-779C07FEBE7F}"/>
              </a:ext>
            </a:extLst>
          </p:cNvPr>
          <p:cNvSpPr>
            <a:spLocks noGrp="1"/>
          </p:cNvSpPr>
          <p:nvPr>
            <p:ph type="dt" sz="half" idx="10"/>
          </p:nvPr>
        </p:nvSpPr>
        <p:spPr/>
        <p:txBody>
          <a:bodyPr/>
          <a:lstStyle/>
          <a:p>
            <a:fld id="{E12137A8-14A8-48EE-A2A9-9FF3EBB33540}" type="datetimeFigureOut">
              <a:rPr lang="en-US" smtClean="0"/>
              <a:t>3/11/2024</a:t>
            </a:fld>
            <a:endParaRPr lang="en-US"/>
          </a:p>
        </p:txBody>
      </p:sp>
      <p:sp>
        <p:nvSpPr>
          <p:cNvPr id="8" name="Footer Placeholder 7">
            <a:extLst>
              <a:ext uri="{FF2B5EF4-FFF2-40B4-BE49-F238E27FC236}">
                <a16:creationId xmlns:a16="http://schemas.microsoft.com/office/drawing/2014/main" id="{132AEE05-82B3-4DCD-BA19-57AAA5B7EF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49AC39-B427-4B97-BF57-3B758715367F}"/>
              </a:ext>
            </a:extLst>
          </p:cNvPr>
          <p:cNvSpPr>
            <a:spLocks noGrp="1"/>
          </p:cNvSpPr>
          <p:nvPr>
            <p:ph type="sldNum" sz="quarter" idx="12"/>
          </p:nvPr>
        </p:nvSpPr>
        <p:spPr/>
        <p:txBody>
          <a:bodyPr/>
          <a:lstStyle/>
          <a:p>
            <a:fld id="{C71EA4DE-EC98-4A81-B4AC-E5B1BA27DC55}" type="slidenum">
              <a:rPr lang="en-US" smtClean="0"/>
              <a:t>‹#›</a:t>
            </a:fld>
            <a:endParaRPr lang="en-US"/>
          </a:p>
        </p:txBody>
      </p:sp>
    </p:spTree>
    <p:extLst>
      <p:ext uri="{BB962C8B-B14F-4D97-AF65-F5344CB8AC3E}">
        <p14:creationId xmlns:p14="http://schemas.microsoft.com/office/powerpoint/2010/main" val="2657191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555E-1055-45D6-8C7B-709BB9D891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9E8D3B-5BF9-4B36-8DDF-A76DF3735C5B}"/>
              </a:ext>
            </a:extLst>
          </p:cNvPr>
          <p:cNvSpPr>
            <a:spLocks noGrp="1"/>
          </p:cNvSpPr>
          <p:nvPr>
            <p:ph type="dt" sz="half" idx="10"/>
          </p:nvPr>
        </p:nvSpPr>
        <p:spPr/>
        <p:txBody>
          <a:bodyPr/>
          <a:lstStyle/>
          <a:p>
            <a:fld id="{E12137A8-14A8-48EE-A2A9-9FF3EBB33540}" type="datetimeFigureOut">
              <a:rPr lang="en-US" smtClean="0"/>
              <a:t>3/11/2024</a:t>
            </a:fld>
            <a:endParaRPr lang="en-US"/>
          </a:p>
        </p:txBody>
      </p:sp>
      <p:sp>
        <p:nvSpPr>
          <p:cNvPr id="4" name="Footer Placeholder 3">
            <a:extLst>
              <a:ext uri="{FF2B5EF4-FFF2-40B4-BE49-F238E27FC236}">
                <a16:creationId xmlns:a16="http://schemas.microsoft.com/office/drawing/2014/main" id="{7F347CFC-38C1-47E8-8BD8-7C1AE8ADAB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B71CF8-0B1E-41F2-BB98-3AE2BF121C27}"/>
              </a:ext>
            </a:extLst>
          </p:cNvPr>
          <p:cNvSpPr>
            <a:spLocks noGrp="1"/>
          </p:cNvSpPr>
          <p:nvPr>
            <p:ph type="sldNum" sz="quarter" idx="12"/>
          </p:nvPr>
        </p:nvSpPr>
        <p:spPr/>
        <p:txBody>
          <a:bodyPr/>
          <a:lstStyle/>
          <a:p>
            <a:fld id="{C71EA4DE-EC98-4A81-B4AC-E5B1BA27DC55}" type="slidenum">
              <a:rPr lang="en-US" smtClean="0"/>
              <a:t>‹#›</a:t>
            </a:fld>
            <a:endParaRPr lang="en-US"/>
          </a:p>
        </p:txBody>
      </p:sp>
    </p:spTree>
    <p:extLst>
      <p:ext uri="{BB962C8B-B14F-4D97-AF65-F5344CB8AC3E}">
        <p14:creationId xmlns:p14="http://schemas.microsoft.com/office/powerpoint/2010/main" val="1667507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72F3B9-16D8-4C1F-BB8B-EEE74DC98844}"/>
              </a:ext>
            </a:extLst>
          </p:cNvPr>
          <p:cNvSpPr>
            <a:spLocks noGrp="1"/>
          </p:cNvSpPr>
          <p:nvPr>
            <p:ph type="dt" sz="half" idx="10"/>
          </p:nvPr>
        </p:nvSpPr>
        <p:spPr/>
        <p:txBody>
          <a:bodyPr/>
          <a:lstStyle/>
          <a:p>
            <a:fld id="{E12137A8-14A8-48EE-A2A9-9FF3EBB33540}" type="datetimeFigureOut">
              <a:rPr lang="en-US" smtClean="0"/>
              <a:t>3/11/2024</a:t>
            </a:fld>
            <a:endParaRPr lang="en-US"/>
          </a:p>
        </p:txBody>
      </p:sp>
      <p:sp>
        <p:nvSpPr>
          <p:cNvPr id="3" name="Footer Placeholder 2">
            <a:extLst>
              <a:ext uri="{FF2B5EF4-FFF2-40B4-BE49-F238E27FC236}">
                <a16:creationId xmlns:a16="http://schemas.microsoft.com/office/drawing/2014/main" id="{99F5614D-3558-459E-97DB-040C4913C1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428870-24B8-4EE6-9BEC-FF35A8D68CB9}"/>
              </a:ext>
            </a:extLst>
          </p:cNvPr>
          <p:cNvSpPr>
            <a:spLocks noGrp="1"/>
          </p:cNvSpPr>
          <p:nvPr>
            <p:ph type="sldNum" sz="quarter" idx="12"/>
          </p:nvPr>
        </p:nvSpPr>
        <p:spPr/>
        <p:txBody>
          <a:bodyPr/>
          <a:lstStyle/>
          <a:p>
            <a:fld id="{C71EA4DE-EC98-4A81-B4AC-E5B1BA27DC55}" type="slidenum">
              <a:rPr lang="en-US" smtClean="0"/>
              <a:t>‹#›</a:t>
            </a:fld>
            <a:endParaRPr lang="en-US"/>
          </a:p>
        </p:txBody>
      </p:sp>
    </p:spTree>
    <p:extLst>
      <p:ext uri="{BB962C8B-B14F-4D97-AF65-F5344CB8AC3E}">
        <p14:creationId xmlns:p14="http://schemas.microsoft.com/office/powerpoint/2010/main" val="236417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3972-8C77-4811-8F2D-2F800196DF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0AC547-96F5-4322-9B1E-3B9681C717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99609-6652-43DD-BDF0-257F18A96C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AEEDBB-6DF0-4FF9-9B92-96193C3BEB13}"/>
              </a:ext>
            </a:extLst>
          </p:cNvPr>
          <p:cNvSpPr>
            <a:spLocks noGrp="1"/>
          </p:cNvSpPr>
          <p:nvPr>
            <p:ph type="dt" sz="half" idx="10"/>
          </p:nvPr>
        </p:nvSpPr>
        <p:spPr/>
        <p:txBody>
          <a:bodyPr/>
          <a:lstStyle/>
          <a:p>
            <a:fld id="{E12137A8-14A8-48EE-A2A9-9FF3EBB33540}" type="datetimeFigureOut">
              <a:rPr lang="en-US" smtClean="0"/>
              <a:t>3/11/2024</a:t>
            </a:fld>
            <a:endParaRPr lang="en-US"/>
          </a:p>
        </p:txBody>
      </p:sp>
      <p:sp>
        <p:nvSpPr>
          <p:cNvPr id="6" name="Footer Placeholder 5">
            <a:extLst>
              <a:ext uri="{FF2B5EF4-FFF2-40B4-BE49-F238E27FC236}">
                <a16:creationId xmlns:a16="http://schemas.microsoft.com/office/drawing/2014/main" id="{E578247C-87AB-47F5-BD73-0503626BF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2242E-72DD-46C8-B59D-989F057F40F5}"/>
              </a:ext>
            </a:extLst>
          </p:cNvPr>
          <p:cNvSpPr>
            <a:spLocks noGrp="1"/>
          </p:cNvSpPr>
          <p:nvPr>
            <p:ph type="sldNum" sz="quarter" idx="12"/>
          </p:nvPr>
        </p:nvSpPr>
        <p:spPr/>
        <p:txBody>
          <a:bodyPr/>
          <a:lstStyle/>
          <a:p>
            <a:fld id="{C71EA4DE-EC98-4A81-B4AC-E5B1BA27DC55}" type="slidenum">
              <a:rPr lang="en-US" smtClean="0"/>
              <a:t>‹#›</a:t>
            </a:fld>
            <a:endParaRPr lang="en-US"/>
          </a:p>
        </p:txBody>
      </p:sp>
    </p:spTree>
    <p:extLst>
      <p:ext uri="{BB962C8B-B14F-4D97-AF65-F5344CB8AC3E}">
        <p14:creationId xmlns:p14="http://schemas.microsoft.com/office/powerpoint/2010/main" val="103896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D29-5E52-4383-AB22-F8B51E0EB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32ACF6-455F-4898-B601-7B72B53C3F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CF98DF-5B82-4F34-9FD9-9D4B53427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C67A6-870A-46A4-A8DD-657F0BCCECE0}"/>
              </a:ext>
            </a:extLst>
          </p:cNvPr>
          <p:cNvSpPr>
            <a:spLocks noGrp="1"/>
          </p:cNvSpPr>
          <p:nvPr>
            <p:ph type="dt" sz="half" idx="10"/>
          </p:nvPr>
        </p:nvSpPr>
        <p:spPr/>
        <p:txBody>
          <a:bodyPr/>
          <a:lstStyle/>
          <a:p>
            <a:fld id="{E12137A8-14A8-48EE-A2A9-9FF3EBB33540}" type="datetimeFigureOut">
              <a:rPr lang="en-US" smtClean="0"/>
              <a:t>3/11/2024</a:t>
            </a:fld>
            <a:endParaRPr lang="en-US"/>
          </a:p>
        </p:txBody>
      </p:sp>
      <p:sp>
        <p:nvSpPr>
          <p:cNvPr id="6" name="Footer Placeholder 5">
            <a:extLst>
              <a:ext uri="{FF2B5EF4-FFF2-40B4-BE49-F238E27FC236}">
                <a16:creationId xmlns:a16="http://schemas.microsoft.com/office/drawing/2014/main" id="{BEB960EA-4833-4921-9A0D-D980264C64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44602-94CC-4ED5-A78C-BAF803E52826}"/>
              </a:ext>
            </a:extLst>
          </p:cNvPr>
          <p:cNvSpPr>
            <a:spLocks noGrp="1"/>
          </p:cNvSpPr>
          <p:nvPr>
            <p:ph type="sldNum" sz="quarter" idx="12"/>
          </p:nvPr>
        </p:nvSpPr>
        <p:spPr/>
        <p:txBody>
          <a:bodyPr/>
          <a:lstStyle/>
          <a:p>
            <a:fld id="{C71EA4DE-EC98-4A81-B4AC-E5B1BA27DC55}" type="slidenum">
              <a:rPr lang="en-US" smtClean="0"/>
              <a:t>‹#›</a:t>
            </a:fld>
            <a:endParaRPr lang="en-US"/>
          </a:p>
        </p:txBody>
      </p:sp>
    </p:spTree>
    <p:extLst>
      <p:ext uri="{BB962C8B-B14F-4D97-AF65-F5344CB8AC3E}">
        <p14:creationId xmlns:p14="http://schemas.microsoft.com/office/powerpoint/2010/main" val="44075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0433D-D788-4226-A312-EE9F207B1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C58528-E2FE-40B0-BA9C-EB67C062E1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69B5FA-4A34-4732-9F4E-70AA20FCF3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2137A8-14A8-48EE-A2A9-9FF3EBB33540}" type="datetimeFigureOut">
              <a:rPr lang="en-US" smtClean="0"/>
              <a:t>3/11/2024</a:t>
            </a:fld>
            <a:endParaRPr lang="en-US"/>
          </a:p>
        </p:txBody>
      </p:sp>
      <p:sp>
        <p:nvSpPr>
          <p:cNvPr id="5" name="Footer Placeholder 4">
            <a:extLst>
              <a:ext uri="{FF2B5EF4-FFF2-40B4-BE49-F238E27FC236}">
                <a16:creationId xmlns:a16="http://schemas.microsoft.com/office/drawing/2014/main" id="{0915AEAC-DC78-43C7-A47E-FCDF55D61C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4FD069-37BA-453A-AFE8-EAC7528CF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EA4DE-EC98-4A81-B4AC-E5B1BA27DC55}" type="slidenum">
              <a:rPr lang="en-US" smtClean="0"/>
              <a:t>‹#›</a:t>
            </a:fld>
            <a:endParaRPr lang="en-US"/>
          </a:p>
        </p:txBody>
      </p:sp>
    </p:spTree>
    <p:extLst>
      <p:ext uri="{BB962C8B-B14F-4D97-AF65-F5344CB8AC3E}">
        <p14:creationId xmlns:p14="http://schemas.microsoft.com/office/powerpoint/2010/main" val="343614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B3D94-CDEE-4379-B42D-0FE446EC0764}"/>
              </a:ext>
            </a:extLst>
          </p:cNvPr>
          <p:cNvSpPr>
            <a:spLocks noGrp="1"/>
          </p:cNvSpPr>
          <p:nvPr>
            <p:ph type="ctrTitle"/>
          </p:nvPr>
        </p:nvSpPr>
        <p:spPr/>
        <p:txBody>
          <a:bodyPr/>
          <a:lstStyle/>
          <a:p>
            <a:r>
              <a:rPr lang="en-US" sz="7200" dirty="0"/>
              <a:t>HMIPv6</a:t>
            </a:r>
            <a:r>
              <a:rPr lang="en-US" dirty="0"/>
              <a:t> </a:t>
            </a:r>
          </a:p>
        </p:txBody>
      </p:sp>
      <p:sp>
        <p:nvSpPr>
          <p:cNvPr id="3" name="Subtitle 2">
            <a:extLst>
              <a:ext uri="{FF2B5EF4-FFF2-40B4-BE49-F238E27FC236}">
                <a16:creationId xmlns:a16="http://schemas.microsoft.com/office/drawing/2014/main" id="{BA61A0C4-F57D-4B09-B9B2-62203670EF30}"/>
              </a:ext>
            </a:extLst>
          </p:cNvPr>
          <p:cNvSpPr>
            <a:spLocks noGrp="1"/>
          </p:cNvSpPr>
          <p:nvPr>
            <p:ph type="subTitle" idx="1"/>
          </p:nvPr>
        </p:nvSpPr>
        <p:spPr/>
        <p:txBody>
          <a:bodyPr>
            <a:normAutofit/>
          </a:bodyPr>
          <a:lstStyle/>
          <a:p>
            <a:r>
              <a:rPr lang="en-US" sz="3600" dirty="0"/>
              <a:t>(Hierarchical Mobile IPv6)</a:t>
            </a:r>
          </a:p>
        </p:txBody>
      </p:sp>
    </p:spTree>
    <p:extLst>
      <p:ext uri="{BB962C8B-B14F-4D97-AF65-F5344CB8AC3E}">
        <p14:creationId xmlns:p14="http://schemas.microsoft.com/office/powerpoint/2010/main" val="340201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3C1D6-DA03-4779-BED0-57F9EAF59727}"/>
              </a:ext>
            </a:extLst>
          </p:cNvPr>
          <p:cNvSpPr>
            <a:spLocks noGrp="1"/>
          </p:cNvSpPr>
          <p:nvPr>
            <p:ph idx="1"/>
          </p:nvPr>
        </p:nvSpPr>
        <p:spPr>
          <a:xfrm>
            <a:off x="838200" y="1253331"/>
            <a:ext cx="10515600" cy="4351338"/>
          </a:xfrm>
        </p:spPr>
        <p:txBody>
          <a:bodyPr>
            <a:normAutofit fontScale="92500" lnSpcReduction="10000"/>
          </a:bodyPr>
          <a:lstStyle/>
          <a:p>
            <a:r>
              <a:rPr lang="en-US" dirty="0"/>
              <a:t>Hierarchical Mobile IPV6 (HMIPv6) provides micro-mobility support by installing a mobility anchor point (MAP). МАР is an entity which is responsible for a certain domain and acts as a local HA within this domain for visiting MNs.</a:t>
            </a:r>
          </a:p>
          <a:p>
            <a:r>
              <a:rPr lang="en-US" dirty="0"/>
              <a:t>The MAP receives all packets on behalf of the MN, encapsulates and forwards them directly to the MN's current address LCOA (Link COA).</a:t>
            </a:r>
          </a:p>
          <a:p>
            <a:r>
              <a:rPr lang="en-US" dirty="0"/>
              <a:t>As long as an MN stays within the domain of a MAP, the globally visible COA (regional COA, RCOA) does not change.</a:t>
            </a:r>
          </a:p>
          <a:p>
            <a:r>
              <a:rPr lang="en-US" dirty="0"/>
              <a:t>A MAP domain’s boundaries are defined by the access routers (AR) advertising the MAP information to the attached MNs. A MAP assists with local handovers and maps RCOA to LCOA.</a:t>
            </a:r>
          </a:p>
        </p:txBody>
      </p:sp>
    </p:spTree>
    <p:extLst>
      <p:ext uri="{BB962C8B-B14F-4D97-AF65-F5344CB8AC3E}">
        <p14:creationId xmlns:p14="http://schemas.microsoft.com/office/powerpoint/2010/main" val="2866203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40480A-DB4A-4FE2-B873-9181488DB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8290" y="292359"/>
            <a:ext cx="3771900" cy="2936240"/>
          </a:xfrm>
        </p:spPr>
      </p:pic>
      <p:sp>
        <p:nvSpPr>
          <p:cNvPr id="6" name="TextBox 5">
            <a:extLst>
              <a:ext uri="{FF2B5EF4-FFF2-40B4-BE49-F238E27FC236}">
                <a16:creationId xmlns:a16="http://schemas.microsoft.com/office/drawing/2014/main" id="{4A9D44AE-CB7F-4C5E-9F08-21D80A96F35B}"/>
              </a:ext>
            </a:extLst>
          </p:cNvPr>
          <p:cNvSpPr txBox="1"/>
          <p:nvPr/>
        </p:nvSpPr>
        <p:spPr>
          <a:xfrm>
            <a:off x="3439603" y="3430211"/>
            <a:ext cx="6525088" cy="400110"/>
          </a:xfrm>
          <a:prstGeom prst="rect">
            <a:avLst/>
          </a:prstGeom>
          <a:noFill/>
        </p:spPr>
        <p:txBody>
          <a:bodyPr wrap="square" rtlCol="0">
            <a:spAutoFit/>
          </a:bodyPr>
          <a:lstStyle/>
          <a:p>
            <a:r>
              <a:rPr lang="en-US" sz="2000" dirty="0"/>
              <a:t>Fig. Basic architecture of Hierarchical mobile IP</a:t>
            </a:r>
          </a:p>
        </p:txBody>
      </p:sp>
      <p:sp>
        <p:nvSpPr>
          <p:cNvPr id="7" name="Content Placeholder 2">
            <a:extLst>
              <a:ext uri="{FF2B5EF4-FFF2-40B4-BE49-F238E27FC236}">
                <a16:creationId xmlns:a16="http://schemas.microsoft.com/office/drawing/2014/main" id="{22AB61C7-DBF1-4551-9AD7-BBEB601D94AA}"/>
              </a:ext>
            </a:extLst>
          </p:cNvPr>
          <p:cNvSpPr txBox="1">
            <a:spLocks/>
          </p:cNvSpPr>
          <p:nvPr/>
        </p:nvSpPr>
        <p:spPr>
          <a:xfrm>
            <a:off x="909320" y="4233545"/>
            <a:ext cx="10515600" cy="22485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MNs register their RCOA with the HA using a binding update. When a MN moves locally it must only register its new LCOA with its MAP. The RCOA stays unchanged.</a:t>
            </a:r>
          </a:p>
          <a:p>
            <a:r>
              <a:rPr lang="en-US" dirty="0"/>
              <a:t>To support smooth handovers between MAP domains, an MN can send a binding update to its former MAP.</a:t>
            </a:r>
          </a:p>
        </p:txBody>
      </p:sp>
    </p:spTree>
    <p:extLst>
      <p:ext uri="{BB962C8B-B14F-4D97-AF65-F5344CB8AC3E}">
        <p14:creationId xmlns:p14="http://schemas.microsoft.com/office/powerpoint/2010/main" val="3565666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2ACA1-3B0A-4F38-BFCE-A637F3DB2D49}"/>
              </a:ext>
            </a:extLst>
          </p:cNvPr>
          <p:cNvSpPr>
            <a:spLocks noGrp="1"/>
          </p:cNvSpPr>
          <p:nvPr>
            <p:ph idx="1"/>
          </p:nvPr>
        </p:nvSpPr>
        <p:spPr>
          <a:xfrm>
            <a:off x="838200" y="1026160"/>
            <a:ext cx="10515600" cy="5150803"/>
          </a:xfrm>
        </p:spPr>
        <p:txBody>
          <a:bodyPr>
            <a:normAutofit/>
          </a:bodyPr>
          <a:lstStyle/>
          <a:p>
            <a:r>
              <a:rPr lang="en-US" dirty="0"/>
              <a:t>It should be mentioned as a security benefit that mobile nodes can be provided with some kind of limited location privacy because LCOAs on lower levels of the mobility hierarchy can be hidden from the outside world. </a:t>
            </a:r>
          </a:p>
          <a:p>
            <a:r>
              <a:rPr lang="en-US" dirty="0"/>
              <a:t>However, this applies only to micro mobility, that is, as long as the mobile node rests in the same domain. A MN can also send a binding update to a CN (Core Network) who shares the same link.</a:t>
            </a:r>
          </a:p>
          <a:p>
            <a:r>
              <a:rPr lang="en-US" dirty="0"/>
              <a:t> This reveals its location but optimizes packet flow (direct routing without going through the MAP). MNs can use their RCOA as source address. </a:t>
            </a:r>
          </a:p>
          <a:p>
            <a:r>
              <a:rPr lang="en-US" dirty="0"/>
              <a:t>The extended mode of HMIPv6 supports both mobile nodes and mobile networks.</a:t>
            </a:r>
          </a:p>
        </p:txBody>
      </p:sp>
    </p:spTree>
    <p:extLst>
      <p:ext uri="{BB962C8B-B14F-4D97-AF65-F5344CB8AC3E}">
        <p14:creationId xmlns:p14="http://schemas.microsoft.com/office/powerpoint/2010/main" val="400249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3E4427-5920-431B-8B6B-4DC4A7B1DEBD}"/>
              </a:ext>
            </a:extLst>
          </p:cNvPr>
          <p:cNvSpPr>
            <a:spLocks noGrp="1"/>
          </p:cNvSpPr>
          <p:nvPr>
            <p:ph idx="1"/>
          </p:nvPr>
        </p:nvSpPr>
        <p:spPr>
          <a:xfrm>
            <a:off x="838200" y="1043305"/>
            <a:ext cx="10515600" cy="4351338"/>
          </a:xfrm>
        </p:spPr>
        <p:txBody>
          <a:bodyPr>
            <a:normAutofit fontScale="77500" lnSpcReduction="20000"/>
          </a:bodyPr>
          <a:lstStyle/>
          <a:p>
            <a:r>
              <a:rPr lang="en-US" dirty="0"/>
              <a:t>Advantages</a:t>
            </a:r>
            <a:br>
              <a:rPr lang="en-US" dirty="0"/>
            </a:br>
            <a:endParaRPr lang="en-US" dirty="0"/>
          </a:p>
          <a:p>
            <a:r>
              <a:rPr lang="en-US" dirty="0"/>
              <a:t>1. Security: MNs can have (limited) location privacy because LCOAs can be hidden.</a:t>
            </a:r>
            <a:br>
              <a:rPr lang="en-US" dirty="0"/>
            </a:br>
            <a:endParaRPr lang="en-US" dirty="0"/>
          </a:p>
          <a:p>
            <a:r>
              <a:rPr lang="en-US" dirty="0"/>
              <a:t>2. Efficiency: Direct routing between CNs(Core Network) sharing the same link is possible</a:t>
            </a:r>
          </a:p>
          <a:p>
            <a:pPr marL="0" indent="0">
              <a:buNone/>
            </a:pPr>
            <a:br>
              <a:rPr lang="en-US" dirty="0"/>
            </a:br>
            <a:endParaRPr lang="en-US" dirty="0"/>
          </a:p>
          <a:p>
            <a:r>
              <a:rPr lang="en-US" dirty="0"/>
              <a:t>Disadvantages</a:t>
            </a:r>
            <a:br>
              <a:rPr lang="en-US" dirty="0"/>
            </a:br>
            <a:endParaRPr lang="en-US" dirty="0"/>
          </a:p>
          <a:p>
            <a:r>
              <a:rPr lang="en-US" dirty="0"/>
              <a:t>1. Transparency: Additional infrastructure component (MAP).</a:t>
            </a:r>
            <a:br>
              <a:rPr lang="en-US" dirty="0"/>
            </a:br>
            <a:endParaRPr lang="en-US" dirty="0"/>
          </a:p>
          <a:p>
            <a:r>
              <a:rPr lang="en-US" dirty="0"/>
              <a:t>2. Security: Routing tables are changed based on messages sent by mobile nodes. This requires strong authentication and protection against denial of service attacks. Additional security functions might be necessary in MAPS</a:t>
            </a:r>
          </a:p>
          <a:p>
            <a:endParaRPr lang="en-US" dirty="0"/>
          </a:p>
        </p:txBody>
      </p:sp>
    </p:spTree>
    <p:extLst>
      <p:ext uri="{BB962C8B-B14F-4D97-AF65-F5344CB8AC3E}">
        <p14:creationId xmlns:p14="http://schemas.microsoft.com/office/powerpoint/2010/main" val="1109448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C842F-E919-4956-BA04-9D9D9DB72877}"/>
              </a:ext>
            </a:extLst>
          </p:cNvPr>
          <p:cNvSpPr>
            <a:spLocks noGrp="1"/>
          </p:cNvSpPr>
          <p:nvPr>
            <p:ph idx="1"/>
          </p:nvPr>
        </p:nvSpPr>
        <p:spPr>
          <a:xfrm>
            <a:off x="1744980" y="2330132"/>
            <a:ext cx="8702040" cy="2197735"/>
          </a:xfrm>
        </p:spPr>
        <p:txBody>
          <a:bodyPr>
            <a:normAutofit/>
          </a:bodyPr>
          <a:lstStyle/>
          <a:p>
            <a:pPr marL="0" indent="0">
              <a:buNone/>
            </a:pPr>
            <a:r>
              <a:rPr lang="en-US" sz="13800" dirty="0"/>
              <a:t>Thank You!</a:t>
            </a:r>
          </a:p>
        </p:txBody>
      </p:sp>
    </p:spTree>
    <p:extLst>
      <p:ext uri="{BB962C8B-B14F-4D97-AF65-F5344CB8AC3E}">
        <p14:creationId xmlns:p14="http://schemas.microsoft.com/office/powerpoint/2010/main" val="3049384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323</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HMIPv6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HMIPv6 </dc:title>
  <dc:creator>sutaraakash123@gmail.com</dc:creator>
  <cp:lastModifiedBy>sutaraakash123@gmail.com</cp:lastModifiedBy>
  <cp:revision>12</cp:revision>
  <dcterms:created xsi:type="dcterms:W3CDTF">2024-03-11T16:36:16Z</dcterms:created>
  <dcterms:modified xsi:type="dcterms:W3CDTF">2024-03-11T17:59:26Z</dcterms:modified>
</cp:coreProperties>
</file>