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57" r:id="rId5"/>
    <p:sldId id="26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5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756B8-A29E-4FEF-9CE6-B24681775FD5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9CB2-6BEF-4044-913A-61DF5999C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8" y="733960"/>
            <a:ext cx="10668000" cy="1355917"/>
          </a:xfrm>
        </p:spPr>
        <p:txBody>
          <a:bodyPr>
            <a:noAutofit/>
          </a:bodyPr>
          <a:lstStyle/>
          <a:p>
            <a: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VEHICLE SPEED MONITORING AND </a:t>
            </a:r>
            <a: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CONTROLLING</a:t>
            </a:r>
            <a:b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</a:br>
            <a:r>
              <a:rPr lang="en-US" sz="36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USING CAN PROTOCOL </a:t>
            </a:r>
            <a:endParaRPr lang="en-US" sz="36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088" y="3725966"/>
            <a:ext cx="1066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713" y="4657458"/>
            <a:ext cx="35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1.Akash </a:t>
            </a:r>
            <a:r>
              <a:rPr lang="en-US" sz="2400" dirty="0" err="1" smtClean="0"/>
              <a:t>Tenkale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713" y="5349667"/>
            <a:ext cx="364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Mohit</a:t>
            </a:r>
            <a:r>
              <a:rPr lang="en-US" sz="2400" dirty="0" smtClean="0"/>
              <a:t> </a:t>
            </a:r>
            <a:r>
              <a:rPr lang="en-US" sz="2400" dirty="0" err="1" smtClean="0"/>
              <a:t>Dongre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802452" y="4657458"/>
            <a:ext cx="455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.Shubham Joshi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02452" y="5349668"/>
            <a:ext cx="4550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r>
              <a:rPr lang="en-US" sz="2400" dirty="0" smtClean="0"/>
              <a:t>.Manmath </a:t>
            </a:r>
            <a:r>
              <a:rPr lang="en-US" sz="2400" dirty="0" err="1" smtClean="0"/>
              <a:t>Mitkari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95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CONTENT</a:t>
            </a:r>
            <a:endParaRPr 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Advantages</a:t>
            </a:r>
          </a:p>
          <a:p>
            <a:r>
              <a:rPr lang="en-US" sz="2400" dirty="0" smtClean="0"/>
              <a:t>Accessories and Technologies</a:t>
            </a:r>
          </a:p>
          <a:p>
            <a:r>
              <a:rPr lang="en-US" sz="2400" dirty="0" smtClean="0"/>
              <a:t>Block diagram</a:t>
            </a:r>
          </a:p>
          <a:p>
            <a:r>
              <a:rPr lang="en-US" sz="2400" dirty="0" smtClean="0"/>
              <a:t>Description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725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2249012"/>
            <a:ext cx="12192000" cy="1160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 smtClean="0"/>
              <a:t>AIM</a:t>
            </a:r>
            <a:r>
              <a:rPr lang="en-US" sz="2000" dirty="0" smtClean="0"/>
              <a:t> : Designing and implementing a system </a:t>
            </a:r>
            <a:r>
              <a:rPr lang="en-US" sz="2000" dirty="0" smtClean="0"/>
              <a:t>which can monitor and control </a:t>
            </a:r>
            <a:endParaRPr lang="en-US" sz="2000" dirty="0" smtClean="0"/>
          </a:p>
          <a:p>
            <a:r>
              <a:rPr lang="en-US" sz="2000" dirty="0" smtClean="0"/>
              <a:t>speed of vehicle using CAN protocol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15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54" y="365125"/>
            <a:ext cx="4374735" cy="4723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  </a:t>
            </a:r>
            <a:r>
              <a:rPr lang="en-US" sz="2800" b="1" u="sng" dirty="0" smtClean="0">
                <a:latin typeface="+mn-lt"/>
              </a:rPr>
              <a:t>INTRODUCTION</a:t>
            </a:r>
            <a:endParaRPr lang="en-US" sz="2800" b="1" u="sng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9654" y="1256232"/>
            <a:ext cx="10515600" cy="52300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This project here aims in designing a prototype system which helps in monitoring the real time parameters of vehicle using CAN protocol.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This system helps in achieving effective communication between transmitter and receiver modules(Dash board) using multiple sensors to monitor parameters like engine </a:t>
            </a:r>
            <a:r>
              <a:rPr lang="en-US" sz="2000" dirty="0" smtClean="0"/>
              <a:t>temperature, </a:t>
            </a:r>
            <a:r>
              <a:rPr lang="en-US" sz="2000" dirty="0" smtClean="0"/>
              <a:t>Obstacle detection(PAS system).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The modules interfaced with the sensors for this system are, Temperature sensor capable of detecting engine </a:t>
            </a:r>
            <a:r>
              <a:rPr lang="en-US" sz="2000" dirty="0" smtClean="0"/>
              <a:t>heat, Ultrasonic </a:t>
            </a:r>
            <a:r>
              <a:rPr lang="en-US" sz="2000" dirty="0" smtClean="0"/>
              <a:t>sensor for obstacle </a:t>
            </a:r>
            <a:r>
              <a:rPr lang="en-US" sz="2000" dirty="0" smtClean="0"/>
              <a:t>detection and speed controlling, Infrared sensor for detecting the speed. </a:t>
            </a:r>
            <a:endParaRPr lang="en-US" sz="20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 smtClean="0"/>
              <a:t>A CAN transceiver is used to establish communication between two microcontrollers measuring &amp; displaying continuously the above real time parameters on a LCD (dash board).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62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F016300-DD0D-C389-EAD3-88A66B86B4BE}"/>
              </a:ext>
            </a:extLst>
          </p:cNvPr>
          <p:cNvGrpSpPr/>
          <p:nvPr/>
        </p:nvGrpSpPr>
        <p:grpSpPr>
          <a:xfrm>
            <a:off x="409895" y="1331259"/>
            <a:ext cx="10370164" cy="3992771"/>
            <a:chOff x="365071" y="1259541"/>
            <a:chExt cx="10370164" cy="45067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19886CEE-FF10-B5B8-7217-B6AE905B354F}"/>
                </a:ext>
              </a:extLst>
            </p:cNvPr>
            <p:cNvGrpSpPr/>
            <p:nvPr/>
          </p:nvGrpSpPr>
          <p:grpSpPr>
            <a:xfrm>
              <a:off x="1456765" y="1259541"/>
              <a:ext cx="9278470" cy="4320985"/>
              <a:chOff x="0" y="0"/>
              <a:chExt cx="5025056" cy="171519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xmlns="" id="{6D86D2B9-6D9C-AD5F-32C7-F5129B192C81}"/>
                  </a:ext>
                </a:extLst>
              </p:cNvPr>
              <p:cNvCxnSpPr/>
              <p:nvPr/>
            </p:nvCxnSpPr>
            <p:spPr>
              <a:xfrm>
                <a:off x="0" y="1710418"/>
                <a:ext cx="500872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xmlns="" id="{64708C5D-6000-154D-8899-74B650E9BC1B}"/>
                  </a:ext>
                </a:extLst>
              </p:cNvPr>
              <p:cNvCxnSpPr/>
              <p:nvPr/>
            </p:nvCxnSpPr>
            <p:spPr>
              <a:xfrm>
                <a:off x="16328" y="1273105"/>
                <a:ext cx="500872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5182C09-09A3-00B6-CF03-A6AB310BD3D0}"/>
                  </a:ext>
                </a:extLst>
              </p:cNvPr>
              <p:cNvSpPr/>
              <p:nvPr/>
            </p:nvSpPr>
            <p:spPr>
              <a:xfrm>
                <a:off x="412296" y="4082"/>
                <a:ext cx="909851" cy="4685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CAN DEVICE 1</a:t>
                </a:r>
                <a:endParaRPr lang="en-IN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91022B90-159C-FC57-2B21-966558B710CA}"/>
                  </a:ext>
                </a:extLst>
              </p:cNvPr>
              <p:cNvSpPr/>
              <p:nvPr/>
            </p:nvSpPr>
            <p:spPr>
              <a:xfrm>
                <a:off x="1738993" y="4082"/>
                <a:ext cx="909851" cy="4685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CAN DEVICE 2</a:t>
                </a:r>
                <a:endParaRPr lang="en-IN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2787B97-7F83-CB75-B2F2-8DFF297C1657}"/>
                  </a:ext>
                </a:extLst>
              </p:cNvPr>
              <p:cNvSpPr/>
              <p:nvPr/>
            </p:nvSpPr>
            <p:spPr>
              <a:xfrm>
                <a:off x="3637189" y="0"/>
                <a:ext cx="909320" cy="46799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CAN DEVICE N</a:t>
                </a:r>
                <a:endParaRPr lang="en-IN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58906605-A047-DD28-93E6-7679E8CE3B2C}"/>
                  </a:ext>
                </a:extLst>
              </p:cNvPr>
              <p:cNvCxnSpPr/>
              <p:nvPr/>
            </p:nvCxnSpPr>
            <p:spPr>
              <a:xfrm>
                <a:off x="1151164" y="474575"/>
                <a:ext cx="0" cy="12406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xmlns="" id="{786778E4-9050-959E-FAFB-8C8D3121242D}"/>
                  </a:ext>
                </a:extLst>
              </p:cNvPr>
              <p:cNvCxnSpPr/>
              <p:nvPr/>
            </p:nvCxnSpPr>
            <p:spPr>
              <a:xfrm>
                <a:off x="632732" y="473528"/>
                <a:ext cx="0" cy="8022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62BB1C3B-C781-40B7-1EF5-8FAA9D7F227F}"/>
                  </a:ext>
                </a:extLst>
              </p:cNvPr>
              <p:cNvCxnSpPr/>
              <p:nvPr/>
            </p:nvCxnSpPr>
            <p:spPr>
              <a:xfrm>
                <a:off x="1939018" y="469446"/>
                <a:ext cx="0" cy="8020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8A1F4E18-96CD-F1E6-87C7-5337D2ACFAC1}"/>
                  </a:ext>
                </a:extLst>
              </p:cNvPr>
              <p:cNvCxnSpPr/>
              <p:nvPr/>
            </p:nvCxnSpPr>
            <p:spPr>
              <a:xfrm>
                <a:off x="2449286" y="473528"/>
                <a:ext cx="0" cy="12406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0EB6FF96-8C33-22D0-032A-2F6F82E33FA5}"/>
                  </a:ext>
                </a:extLst>
              </p:cNvPr>
              <p:cNvCxnSpPr/>
              <p:nvPr/>
            </p:nvCxnSpPr>
            <p:spPr>
              <a:xfrm>
                <a:off x="4371975" y="461282"/>
                <a:ext cx="0" cy="12406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xmlns="" id="{BB13E556-50C2-9481-9413-D198AA76030D}"/>
                  </a:ext>
                </a:extLst>
              </p:cNvPr>
              <p:cNvCxnSpPr/>
              <p:nvPr/>
            </p:nvCxnSpPr>
            <p:spPr>
              <a:xfrm>
                <a:off x="3833132" y="465364"/>
                <a:ext cx="0" cy="8020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356D7806-FE43-7E22-04CB-E1CCA44CDD7E}"/>
                  </a:ext>
                </a:extLst>
              </p:cNvPr>
              <p:cNvCxnSpPr/>
              <p:nvPr/>
            </p:nvCxnSpPr>
            <p:spPr>
              <a:xfrm>
                <a:off x="2747282" y="240846"/>
                <a:ext cx="1377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xmlns="" id="{EA4C18E6-12CD-4BC1-497D-FB379B8E9011}"/>
                  </a:ext>
                </a:extLst>
              </p:cNvPr>
              <p:cNvCxnSpPr/>
              <p:nvPr/>
            </p:nvCxnSpPr>
            <p:spPr>
              <a:xfrm>
                <a:off x="2939143" y="240846"/>
                <a:ext cx="1377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B447443C-E313-B47A-A14C-14A7A674B8F9}"/>
                  </a:ext>
                </a:extLst>
              </p:cNvPr>
              <p:cNvCxnSpPr/>
              <p:nvPr/>
            </p:nvCxnSpPr>
            <p:spPr>
              <a:xfrm>
                <a:off x="3135086" y="240846"/>
                <a:ext cx="1377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xmlns="" id="{CA79D45D-43D5-9099-28EE-B626B20408FE}"/>
                  </a:ext>
                </a:extLst>
              </p:cNvPr>
              <p:cNvCxnSpPr/>
              <p:nvPr/>
            </p:nvCxnSpPr>
            <p:spPr>
              <a:xfrm>
                <a:off x="3326946" y="240846"/>
                <a:ext cx="1377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BA884354-F859-D6FB-292A-6AD3910BA185}"/>
                  </a:ext>
                </a:extLst>
              </p:cNvPr>
              <p:cNvCxnSpPr/>
              <p:nvPr/>
            </p:nvCxnSpPr>
            <p:spPr>
              <a:xfrm>
                <a:off x="3502478" y="240846"/>
                <a:ext cx="1377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E68A6B29-B92B-8DFD-F240-5AE076F2E1FF}"/>
                  </a:ext>
                </a:extLst>
              </p:cNvPr>
              <p:cNvCxnSpPr/>
              <p:nvPr/>
            </p:nvCxnSpPr>
            <p:spPr>
              <a:xfrm>
                <a:off x="2649311" y="240846"/>
                <a:ext cx="7347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E20A2CAA-C8A4-FF71-986E-50C160EF13BB}"/>
                </a:ext>
              </a:extLst>
            </p:cNvPr>
            <p:cNvSpPr txBox="1"/>
            <p:nvPr/>
          </p:nvSpPr>
          <p:spPr>
            <a:xfrm>
              <a:off x="383001" y="5359262"/>
              <a:ext cx="1028939" cy="407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CAN_L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7737867-BD03-20A1-4676-E26B01B7E141}"/>
                </a:ext>
              </a:extLst>
            </p:cNvPr>
            <p:cNvSpPr txBox="1"/>
            <p:nvPr/>
          </p:nvSpPr>
          <p:spPr>
            <a:xfrm>
              <a:off x="365071" y="4264573"/>
              <a:ext cx="1046869" cy="4070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CAN_H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0779C661-ADE9-BD77-DACF-F7C212A29389}"/>
              </a:ext>
            </a:extLst>
          </p:cNvPr>
          <p:cNvSpPr txBox="1"/>
          <p:nvPr/>
        </p:nvSpPr>
        <p:spPr>
          <a:xfrm>
            <a:off x="433061" y="23984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WHY CAN ?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766"/>
            <a:ext cx="10515600" cy="797103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+mn-lt"/>
              </a:rPr>
              <a:t>CAN  ADVANTAGE :</a:t>
            </a:r>
            <a:endParaRPr lang="en-US" sz="2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88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Excellent error handling </a:t>
            </a:r>
          </a:p>
          <a:p>
            <a:r>
              <a:rPr lang="en-US" sz="2000" dirty="0" smtClean="0"/>
              <a:t>Fault confinement</a:t>
            </a:r>
          </a:p>
          <a:p>
            <a:r>
              <a:rPr lang="en-US" sz="2000" dirty="0" smtClean="0"/>
              <a:t>High speed, real time communication</a:t>
            </a:r>
          </a:p>
          <a:p>
            <a:r>
              <a:rPr lang="en-US" sz="2000" dirty="0" smtClean="0"/>
              <a:t>Simple transmission medium</a:t>
            </a:r>
          </a:p>
          <a:p>
            <a:r>
              <a:rPr lang="en-US" sz="2000" dirty="0" smtClean="0"/>
              <a:t>Provide noise immunity in an electrically noisy environment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03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050" y="543564"/>
            <a:ext cx="10515600" cy="112184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+mn-lt"/>
              </a:rPr>
              <a:t>BOARD USED </a:t>
            </a:r>
            <a:r>
              <a:rPr lang="en-US" sz="2000" b="1" dirty="0" smtClean="0"/>
              <a:t>: </a:t>
            </a:r>
            <a:r>
              <a:rPr lang="en-US" sz="2000" dirty="0" smtClean="0">
                <a:latin typeface="+mn-lt"/>
              </a:rPr>
              <a:t>STM32F407G-DISC1 DISCOVERY BOARD * 2</a:t>
            </a:r>
            <a:endParaRPr lang="en-US" sz="2000" dirty="0"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88050" y="52997"/>
            <a:ext cx="10515600" cy="1121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+mn-lt"/>
              </a:rPr>
              <a:t>USED TECHNOLOGIES </a:t>
            </a:r>
            <a:r>
              <a:rPr lang="en-US" sz="2000" b="1" dirty="0" smtClean="0"/>
              <a:t>: </a:t>
            </a:r>
            <a:r>
              <a:rPr lang="en-US" sz="2000" dirty="0" smtClean="0">
                <a:latin typeface="+mn-lt"/>
              </a:rPr>
              <a:t>CAN ( CONTROLLER AREA NETWORK) PROTOCOL, EMBEDDED C </a:t>
            </a:r>
            <a:endParaRPr lang="en-US" sz="20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88050" y="1834335"/>
            <a:ext cx="10515600" cy="2669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200" b="1" dirty="0" smtClean="0">
                <a:latin typeface="+mn-lt"/>
              </a:rPr>
              <a:t>USED  ACCESSORIES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TEMPERATURE SENSOR : </a:t>
            </a:r>
            <a:r>
              <a:rPr lang="en-US" sz="2200" dirty="0" smtClean="0">
                <a:latin typeface="+mn-lt"/>
              </a:rPr>
              <a:t>When vehicle is </a:t>
            </a:r>
            <a:r>
              <a:rPr lang="en-US" sz="2200" dirty="0" err="1" smtClean="0">
                <a:latin typeface="+mn-lt"/>
              </a:rPr>
              <a:t>overspeeding</a:t>
            </a:r>
            <a:r>
              <a:rPr lang="en-US" sz="2200" dirty="0" smtClean="0">
                <a:latin typeface="+mn-lt"/>
              </a:rPr>
              <a:t> </a:t>
            </a:r>
            <a:r>
              <a:rPr lang="en-US" sz="2200" dirty="0" smtClean="0">
                <a:latin typeface="+mn-lt"/>
              </a:rPr>
              <a:t>continuously</a:t>
            </a:r>
            <a:r>
              <a:rPr lang="en-US" sz="2000" dirty="0" smtClean="0">
                <a:latin typeface="+mn-lt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INFRARED SENSOR : </a:t>
            </a:r>
            <a:r>
              <a:rPr lang="en-US" sz="2200" dirty="0" smtClean="0">
                <a:latin typeface="+mn-lt"/>
              </a:rPr>
              <a:t>To detect the speed of vehicle</a:t>
            </a:r>
            <a:r>
              <a:rPr lang="en-US" sz="2200" b="1" dirty="0" smtClean="0"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ULTRASONIC SENSOR : </a:t>
            </a:r>
            <a:r>
              <a:rPr lang="en-US" sz="2200" dirty="0" smtClean="0">
                <a:latin typeface="+mn-lt"/>
              </a:rPr>
              <a:t>To detect the speed and distance of obstacle approaching</a:t>
            </a:r>
            <a:r>
              <a:rPr lang="en-US" sz="2200" dirty="0"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BUZZER : </a:t>
            </a:r>
            <a:r>
              <a:rPr lang="en-US" sz="2000" dirty="0" smtClean="0">
                <a:latin typeface="+mn-lt"/>
              </a:rPr>
              <a:t>Will blow beep sound when </a:t>
            </a:r>
            <a:r>
              <a:rPr lang="en-US" sz="2000" dirty="0" err="1" smtClean="0">
                <a:latin typeface="+mn-lt"/>
              </a:rPr>
              <a:t>overspeed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done continuously.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</a:rPr>
              <a:t>LCD DISPLAY : </a:t>
            </a:r>
            <a:r>
              <a:rPr lang="en-US" sz="2200" dirty="0" smtClean="0">
                <a:latin typeface="+mn-lt"/>
              </a:rPr>
              <a:t>Will display all the speed readings and precautionary messages. 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975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122291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Block diagram of vehicle speed monitoring and controlling using CAN communication</a:t>
            </a:r>
            <a:endParaRPr lang="en-US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43" y="160212"/>
            <a:ext cx="7234384" cy="59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72" y="51811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above figure is block diagram of CAN vehicle control </a:t>
            </a:r>
            <a:r>
              <a:rPr lang="en-US" sz="2000" dirty="0" err="1" smtClean="0"/>
              <a:t>system.It</a:t>
            </a:r>
            <a:r>
              <a:rPr lang="en-US" sz="2000" dirty="0" smtClean="0"/>
              <a:t> consists of </a:t>
            </a:r>
            <a:r>
              <a:rPr lang="en-US" sz="2000" dirty="0" smtClean="0"/>
              <a:t>two</a:t>
            </a:r>
            <a:r>
              <a:rPr lang="en-US" sz="2000" dirty="0" smtClean="0"/>
              <a:t> devices(nodes)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ARM as </a:t>
            </a:r>
            <a:r>
              <a:rPr lang="en-US" sz="2000" dirty="0" smtClean="0"/>
              <a:t>one node </a:t>
            </a:r>
            <a:r>
              <a:rPr lang="en-US" sz="2000" dirty="0" smtClean="0"/>
              <a:t>(Engine </a:t>
            </a:r>
            <a:r>
              <a:rPr lang="en-US" sz="2000" dirty="0" smtClean="0"/>
              <a:t>Control Module) which controls the vehicle status with various sensors. Another ARM is used as </a:t>
            </a:r>
            <a:r>
              <a:rPr lang="en-US" sz="2000" dirty="0" smtClean="0"/>
              <a:t>second</a:t>
            </a:r>
            <a:r>
              <a:rPr lang="en-US" sz="2000" dirty="0" smtClean="0"/>
              <a:t> </a:t>
            </a:r>
            <a:r>
              <a:rPr lang="en-US" sz="2000" dirty="0" smtClean="0"/>
              <a:t>node to receive the inputs of vehicle status.</a:t>
            </a:r>
          </a:p>
          <a:p>
            <a:r>
              <a:rPr lang="en-US" sz="2000" dirty="0" smtClean="0"/>
              <a:t>The communication between these sensors is done by using CAN controller.</a:t>
            </a:r>
          </a:p>
          <a:p>
            <a:r>
              <a:rPr lang="en-US" sz="2000" dirty="0" smtClean="0"/>
              <a:t>Device two </a:t>
            </a:r>
            <a:r>
              <a:rPr lang="en-US" sz="2000" dirty="0" smtClean="0"/>
              <a:t>controller </a:t>
            </a:r>
            <a:r>
              <a:rPr lang="en-US" sz="2000" dirty="0" smtClean="0"/>
              <a:t>receives the signals from vehicles like temperature, ultrasonic sensor and IR speed detector etc., sends it to </a:t>
            </a:r>
            <a:r>
              <a:rPr lang="en-US" sz="2000" dirty="0" smtClean="0"/>
              <a:t>device one </a:t>
            </a:r>
            <a:r>
              <a:rPr lang="en-US" sz="2000" dirty="0" smtClean="0"/>
              <a:t>controller </a:t>
            </a:r>
            <a:r>
              <a:rPr lang="en-US" sz="2000" dirty="0" smtClean="0"/>
              <a:t>with high speed rate.</a:t>
            </a:r>
          </a:p>
          <a:p>
            <a:r>
              <a:rPr lang="en-US" sz="2000" dirty="0" smtClean="0"/>
              <a:t>Device one </a:t>
            </a:r>
            <a:r>
              <a:rPr lang="en-US" sz="2000" dirty="0" smtClean="0"/>
              <a:t>controls </a:t>
            </a:r>
            <a:r>
              <a:rPr lang="en-US" sz="2000" dirty="0" smtClean="0"/>
              <a:t>the status of vehicle and sends the feedback to operator panel by providing digital information’s via LCD display and alarms</a:t>
            </a:r>
            <a:r>
              <a:rPr lang="en-US" sz="2000" dirty="0" smtClean="0"/>
              <a:t>. Here </a:t>
            </a:r>
            <a:r>
              <a:rPr lang="en-US" sz="2000" dirty="0" smtClean="0"/>
              <a:t>Operator interface is digital type. By this operator can easily see the signals and able to control the vehicle.</a:t>
            </a:r>
          </a:p>
        </p:txBody>
      </p:sp>
    </p:spTree>
    <p:extLst>
      <p:ext uri="{BB962C8B-B14F-4D97-AF65-F5344CB8AC3E}">
        <p14:creationId xmlns:p14="http://schemas.microsoft.com/office/powerpoint/2010/main" val="389827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426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VEHICLE SPEED MONITORING AND CONTROLLING USING CAN PROTOCOL </vt:lpstr>
      <vt:lpstr>CONTENT</vt:lpstr>
      <vt:lpstr>PowerPoint Presentation</vt:lpstr>
      <vt:lpstr>  INTRODUCTION</vt:lpstr>
      <vt:lpstr>PowerPoint Presentation</vt:lpstr>
      <vt:lpstr>CAN  ADVANTAGE :</vt:lpstr>
      <vt:lpstr>BOARD USED : STM32F407G-DISC1 DISCOVERY BOARD *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SPEED MONITORING AND CONTROLLING</dc:title>
  <dc:creator>Akash</dc:creator>
  <cp:lastModifiedBy>Akash</cp:lastModifiedBy>
  <cp:revision>32</cp:revision>
  <dcterms:created xsi:type="dcterms:W3CDTF">2022-07-08T12:13:56Z</dcterms:created>
  <dcterms:modified xsi:type="dcterms:W3CDTF">2022-07-09T01:51:39Z</dcterms:modified>
</cp:coreProperties>
</file>