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89609-087A-4F0A-AD9F-3AA43CABBF4B}">
  <a:tblStyle styleId="{F1889609-087A-4F0A-AD9F-3AA43CABB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3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3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3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3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3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3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3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3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3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3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3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3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3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3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3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3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{F1889609-087A-4F0A-AD9F-3AA43CABBF4B}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