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  <p:embeddedFont>
      <p:font typeface="Overpas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8.xml"/><Relationship Id="rId66" Type="http://schemas.openxmlformats.org/officeDocument/2006/relationships/font" Target="fonts/Overpass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68" Type="http://schemas.openxmlformats.org/officeDocument/2006/relationships/font" Target="fonts/Overpass-italic.fntdata"/><Relationship Id="rId23" Type="http://schemas.openxmlformats.org/officeDocument/2006/relationships/slide" Target="slides/slide19.xml"/><Relationship Id="rId67" Type="http://schemas.openxmlformats.org/officeDocument/2006/relationships/font" Target="fonts/Overpas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a2eb5f6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a2eb5f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a2eb5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a2eb5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a2eb5f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a2eb5f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a2eb5f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a2eb5f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a2eb5f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a2eb5f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a2eb5f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a2eb5f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a2eb5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a2eb5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a2eb5f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a2eb5f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a2eb5f6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a2eb5f6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2eb5f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2eb5f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a2eb5f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a2eb5f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a2eb5f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ca2eb5f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a2eb5f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a2eb5f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a2eb5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ca2eb5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a2eb5f6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ca2eb5f6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a2eb5f6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a2eb5f6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ca2eb5f6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ca2eb5f6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a2eb5f6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a2eb5f6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a2eb5f6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a2eb5f6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ca2eb5f6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ca2eb5f6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ca2eb5f6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ca2eb5f6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a2eb5f6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ca2eb5f6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ca2eb5f6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ca2eb5f6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ca2eb5f6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ca2eb5f6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ca2eb5f6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ca2eb5f6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ca2eb5f6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ca2eb5f6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a2eb5f6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ca2eb5f6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ca2eb5f6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ca2eb5f6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ca2eb5f6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ca2eb5f6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ca2eb5f6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ca2eb5f6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ca2eb5f6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ca2eb5f6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a2eb5f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a2eb5f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ca2eb5f6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ca2eb5f6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ca2eb5f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ca2eb5f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ca2eb5f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ca2eb5f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ce439e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ce439e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ca2eb5f6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ca2eb5f6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ca2eb5f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ca2eb5f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ca2eb5f6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ca2eb5f6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ca2eb5f6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ca2eb5f6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ca2eb5f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ca2eb5f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ca2eb5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ca2eb5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a2eb5f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a2eb5f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ce439ef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ce439ef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ce439ef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ce439ef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ce439ef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ce439ef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ca2eb5f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ca2eb5f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ce439ef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ce439ef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ce439ef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ce439ef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ca2eb5f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ca2eb5f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ca2eb5f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ca2eb5f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a2eb5f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a2eb5f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a2eb5f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a2eb5f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a2eb5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a2eb5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a2eb5f6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a2eb5f6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matplotlib.org/gallery.html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goals with Matplotlib: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functional relationship: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2x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relationship between raw data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= [1,2,3,4]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[2,4,6,8]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basic way to use Matplotlib is through the function plot calls: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plt.plot(x,y)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function calls are simple to use, but don’t allow for very high degrees of control.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recommend using these simple plt.plot() calls for quickly visualizing relationships and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explore the more robust OOP Matplotlib Figure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slight differences in displaying plots within a notebook versus running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are running .py scripts instead of .ipynb notebooks, you will need to add the plt.show() command discussed in this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: UNDERSTANDING THE FIGURE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comprehensive Matplotlib OOP API makes use of a Figure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then add axes to this Figure object and then plot on those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very robust controls over the entire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visually build an understanding of the Figure object before coding it with Python…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Figure object we’re about to show is technically not visible until you add axes to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 is crucial to quickly understanding trends and relationships in your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one of the most popular libraries for plotting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plt.figure(figsize=(10,10))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720x720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168100" y="1776475"/>
            <a:ext cx="3719700" cy="3024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Blank canvas, waiting for a set of axes for plotting.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572" y="2696622"/>
            <a:ext cx="3613500" cy="24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4629050" y="1645325"/>
            <a:ext cx="6318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40107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(0,0)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1,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619175" y="1645325"/>
            <a:ext cx="6318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3290600" y="27262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2308825" y="27262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(0,1)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fig.add_axes([ 0.5, 0.5,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4705250" y="1645325"/>
            <a:ext cx="1342200" cy="49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4958975" y="3801800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3944400" y="38903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(0.5,0.5)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4163300" y="21065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5366300" y="1606925"/>
            <a:ext cx="5736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9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298" name="Google Shape;298;p39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99" name="Google Shape;299;p39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59" y="2727350"/>
            <a:ext cx="3457441" cy="23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4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4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5344800" y="1682225"/>
            <a:ext cx="5628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312" name="Google Shape;312;p40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5460525" y="1660700"/>
            <a:ext cx="11760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41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25" name="Google Shape;325;p41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known as the “Grandfather” of plotting and visualization libraries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visualization libraries are built directly off of Matplotlib (e.g. seaborn and pandas built-in visualization).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/>
          <p:nvPr/>
        </p:nvSpPr>
        <p:spPr>
          <a:xfrm>
            <a:off x="5384325" y="1660700"/>
            <a:ext cx="14592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2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38" name="Google Shape;338;p42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7" name="Google Shape;34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420125" y="1692975"/>
            <a:ext cx="10254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3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53" name="Google Shape;353;p43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/>
          <p:nvPr/>
        </p:nvSpPr>
        <p:spPr>
          <a:xfrm>
            <a:off x="5366300" y="1618875"/>
            <a:ext cx="982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44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67" name="Google Shape;3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6"/>
          <p:cNvSpPr/>
          <p:nvPr/>
        </p:nvSpPr>
        <p:spPr>
          <a:xfrm>
            <a:off x="814975" y="1207075"/>
            <a:ext cx="29523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/>
          <p:nvPr/>
        </p:nvSpPr>
        <p:spPr>
          <a:xfrm>
            <a:off x="2145050" y="1653000"/>
            <a:ext cx="24450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4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4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8"/>
          <p:cNvSpPr/>
          <p:nvPr/>
        </p:nvSpPr>
        <p:spPr>
          <a:xfrm>
            <a:off x="1745275" y="2145050"/>
            <a:ext cx="1776000" cy="43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methodology allows us to add in multiple axes as well as move and resize the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588" y="2349498"/>
            <a:ext cx="3986825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set axes side by side using plt.figure() calls, but typically it is easier to use plt.subplots() function calls for this.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multiple side by side plots in a future lecture, for now let’s explore the Figure object methodology for Matplotlib!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IMPLEMENTING FIGURES AND AXES</a:t>
            </a:r>
            <a:endParaRPr/>
          </a:p>
        </p:txBody>
      </p:sp>
      <p:pic>
        <p:nvPicPr>
          <p:cNvPr descr="watermark.jpg" id="431" name="Google Shape;431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heavily inspired by the plotting functions of the MatLab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for the creation of almost any plot type and heavy customization.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FIGURE PARAMETERS </a:t>
            </a:r>
            <a:endParaRPr/>
          </a:p>
        </p:txBody>
      </p:sp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create a Figure object and then manually add and arrange sets of axes to line up multiple plots side by side.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Matplotlib comes with a pre-configured function call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automatically does this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call allows us to easily create Figure and Axes objects in side by side formations.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command returns a tuple containing the Figure canvas and then a numpy array holding the axes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plt.subplots(nrows=1,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550" y="1865150"/>
            <a:ext cx="4617550" cy="3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plt.subplots(nrows=2,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38" y="1807200"/>
            <a:ext cx="4972375" cy="3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 returns a tuple which by common convention we label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(fig,axes):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entire Figure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numpy array holding each of the axes according to position in the overall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9" name="Google Shape;48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plt.subplots() to easily create and align multiple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LEGENDS</a:t>
            </a:r>
            <a:endParaRPr/>
          </a:p>
        </p:txBody>
      </p:sp>
      <p:pic>
        <p:nvPicPr>
          <p:cNvPr descr="watermark.jpg" id="505" name="Google Shape;50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offers very robust styling functions that allow us to edit colors, legends, line widths, markers,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Due to the wide amount of possible variations, we will be copying and pasting from the lecture notebook to save typing time in the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ability to heavily customize a plot comes at a trade-off for beginners, since it can be confusing to learn the Matplolib syntax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mainly due to the fact that there are actually two separate approaches to creating plots, functional based methods and OOP based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Styling Discussed: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Legends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Widths, Styles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Markers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Size, Styles, Edges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adding legends!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VISUAL STYLING</a:t>
            </a:r>
            <a:endParaRPr/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Additional Matplotlib Commands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5" name="Google Shape;5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a huge library!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added a notebook with some additional concepts you may want to explore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use these concepts in the course however, so feel free to skip this notebook for now.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important note is that almost any Matplotlib question you can think of already has an answer in StackOverflow or an example in the Matplotlib gallery.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these many examples to your advantage and do not waste energy and time into memorizing esoteric commands!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ctrTitle"/>
          </p:nvPr>
        </p:nvSpPr>
        <p:spPr>
          <a:xfrm>
            <a:off x="311700" y="744575"/>
            <a:ext cx="85206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Matplotlib section seeks to clear up any confusion by clearly separating out these two approaches.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 and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Specialized plot types such as histograms won’t be covered with matplotlib, since we will later learn how to use seaborn to easily create statistical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learn matplotlib first however, since seaborn builds directly off of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we will be referencing the excellent Matplotlib online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https://matplotlib.org/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well as the gallery of example plots and codes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https://matplotlib.org/gallery.html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5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5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