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06f8ae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06f8ae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06f8ae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06f8ae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06f8ae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06f8ae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06f8ae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06f8ae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06f8a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06f8a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06f8ae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06f8ae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06f8ae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06f8ae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306f8ae1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306f8ae1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06f8ae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06f8ae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06f8ae1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06f8ae1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06f8ae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306f8ae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06f8ae1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06f8ae1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06f8ae1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306f8ae1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06f8ae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06f8ae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06f8ae1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06f8ae1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06f8ae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06f8ae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06f8ae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06f8ae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06f8ae1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06f8ae1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06f8ae1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06f8ae1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06f8ae1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06f8ae1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06f8a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06f8a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306f8ae1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306f8ae1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06f8ae1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06f8ae1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06f8ae1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06f8ae1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06f8ae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06f8ae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306f8ae1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306f8ae1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306f8a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306f8a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306f8ae1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306f8ae1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306f8ae1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306f8ae1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06f8ae1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306f8ae1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306f8ae1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306f8ae1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71b99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71b99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306f8ae1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306f8ae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306f8ae1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306f8ae1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306f8ae1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306f8ae1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06f8ae1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d306f8ae1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306f8ae1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306f8ae1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306f8ae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306f8ae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306f8ae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306f8ae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271b997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271b997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306f8ae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306f8ae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06f8ae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06f8ae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71b997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71b997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06f8ae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06f8ae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06f8ae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06f8ae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06f8ae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06f8ae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point begins as its own cluster, then clusters are joined.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points begin in the same cluster, then clusters are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Opposite of the Agglomerative approach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approach, which starts with all points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belonging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same cluster, and the begins divisions to separate out clusters.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data points to find most similar data points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 these to create a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clusters to find most similar clusters and merge again.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in a single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25" y="1763850"/>
            <a:ext cx="5133450" cy="3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20477"/>
          <a:stretch/>
        </p:blipFill>
        <p:spPr>
          <a:xfrm>
            <a:off x="2597312" y="1760650"/>
            <a:ext cx="4112875" cy="32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explore another clustering method!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is very common in biology and lends itself nicely to visualizing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also help the user decide on an appropriate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key topics we still need to understand for Hierarchical 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 Matrix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Measures distance between two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many more...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2952325" y="2221925"/>
            <a:ext cx="3336900" cy="46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MinMaxScaler we can scale all features to be between 0 and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maximum distance between a feature to be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displaying all potential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computationally expensive to compute and display for larger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 for deciding on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39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9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9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9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9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9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0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0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0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0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0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1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1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1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1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1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1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013250" y="3951825"/>
            <a:ext cx="1536000" cy="73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Coding Example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We’ll skip an assessment for now and revisit when we discuss DBSCAN clustering for comparison.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2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2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2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2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2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2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2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2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2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2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2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2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2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6832650" y="2168125"/>
            <a:ext cx="340500" cy="15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3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3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3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3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3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3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3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3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3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4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4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4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4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4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4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4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4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4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5" name="Google Shape;52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4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5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5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5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5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5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5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5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5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5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45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0" name="Google Shape;550;p45"/>
          <p:cNvSpPr/>
          <p:nvPr/>
        </p:nvSpPr>
        <p:spPr>
          <a:xfrm>
            <a:off x="1622250" y="3083025"/>
            <a:ext cx="40518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58350" y="3124225"/>
            <a:ext cx="17592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4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6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6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6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6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6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6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6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6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2" name="Google Shape;582;p46"/>
          <p:cNvCxnSpPr/>
          <p:nvPr/>
        </p:nvCxnSpPr>
        <p:spPr>
          <a:xfrm>
            <a:off x="1845200" y="3405925"/>
            <a:ext cx="6004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3" name="Google Shape;583;p46"/>
          <p:cNvSpPr/>
          <p:nvPr/>
        </p:nvSpPr>
        <p:spPr>
          <a:xfrm>
            <a:off x="1845200" y="3621200"/>
            <a:ext cx="15363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6158350" y="3662425"/>
            <a:ext cx="17592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060125" y="3911000"/>
            <a:ext cx="1536300" cy="77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from a point to an entire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distance from a cluster to another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two or more points are together and we want to continue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join clusters, we need to decide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9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9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0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0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0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0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50"/>
          <p:cNvCxnSpPr>
            <a:stCxn id="639" idx="4"/>
            <a:endCxn id="646" idx="7"/>
          </p:cNvCxnSpPr>
          <p:nvPr/>
        </p:nvCxnSpPr>
        <p:spPr>
          <a:xfrm>
            <a:off x="3785811" y="2995295"/>
            <a:ext cx="1619100" cy="1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51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1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51"/>
          <p:cNvCxnSpPr>
            <a:stCxn id="660" idx="5"/>
            <a:endCxn id="668" idx="6"/>
          </p:cNvCxnSpPr>
          <p:nvPr/>
        </p:nvCxnSpPr>
        <p:spPr>
          <a:xfrm>
            <a:off x="3208713" y="2624413"/>
            <a:ext cx="255840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52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2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2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2"/>
          <p:cNvCxnSpPr/>
          <p:nvPr/>
        </p:nvCxnSpPr>
        <p:spPr>
          <a:xfrm>
            <a:off x="3396087" y="2861212"/>
            <a:ext cx="2467500" cy="1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3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3" name="Google Shape;7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3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3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3"/>
          <p:cNvSpPr/>
          <p:nvPr/>
        </p:nvSpPr>
        <p:spPr>
          <a:xfrm rot="-5684483">
            <a:off x="3669057" y="2978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-5684483">
            <a:off x="2939836" y="299189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3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3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3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53"/>
          <p:cNvCxnSpPr>
            <a:stCxn id="708" idx="5"/>
            <a:endCxn id="709" idx="1"/>
          </p:cNvCxnSpPr>
          <p:nvPr/>
        </p:nvCxnSpPr>
        <p:spPr>
          <a:xfrm>
            <a:off x="3208713" y="2624413"/>
            <a:ext cx="1242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53"/>
          <p:cNvCxnSpPr>
            <a:stCxn id="713" idx="1"/>
            <a:endCxn id="709" idx="7"/>
          </p:cNvCxnSpPr>
          <p:nvPr/>
        </p:nvCxnSpPr>
        <p:spPr>
          <a:xfrm flipH="1">
            <a:off x="3468731" y="2629818"/>
            <a:ext cx="2346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2" name="Google Shape;722;p53"/>
          <p:cNvCxnSpPr>
            <a:stCxn id="711" idx="7"/>
            <a:endCxn id="709" idx="6"/>
          </p:cNvCxnSpPr>
          <p:nvPr/>
        </p:nvCxnSpPr>
        <p:spPr>
          <a:xfrm rot="10800000">
            <a:off x="3496838" y="2860766"/>
            <a:ext cx="195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3" name="Google Shape;723;p53"/>
          <p:cNvCxnSpPr>
            <a:stCxn id="710" idx="6"/>
            <a:endCxn id="709" idx="4"/>
          </p:cNvCxnSpPr>
          <p:nvPr/>
        </p:nvCxnSpPr>
        <p:spPr>
          <a:xfrm flipH="1" rot="10800000">
            <a:off x="3400465" y="2956970"/>
            <a:ext cx="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53"/>
          <p:cNvCxnSpPr>
            <a:stCxn id="712" idx="4"/>
            <a:endCxn id="709" idx="3"/>
          </p:cNvCxnSpPr>
          <p:nvPr/>
        </p:nvCxnSpPr>
        <p:spPr>
          <a:xfrm flipH="1" rot="10800000">
            <a:off x="3131865" y="2928620"/>
            <a:ext cx="201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54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Criterion determining which distance to use between sets of observation.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will merge pairs of clusters that minimizes the criterion.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Ward: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variance of clusters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average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Maximum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 between all observations of the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exploring these concepts through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Two: Linkages</a:t>
            </a:r>
            <a:endParaRPr/>
          </a:p>
        </p:txBody>
      </p:sp>
      <p:pic>
        <p:nvPicPr>
          <p:cNvPr descr="watermark.jpg" id="755" name="Google Shape;75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One: Basics</a:t>
            </a:r>
            <a:endParaRPr/>
          </a:p>
        </p:txBody>
      </p:sp>
      <p:pic>
        <p:nvPicPr>
          <p:cNvPr descr="watermark.jpg" id="763" name="Google Shape;7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Visualization</a:t>
            </a:r>
            <a:endParaRPr/>
          </a:p>
        </p:txBody>
      </p:sp>
      <p:pic>
        <p:nvPicPr>
          <p:cNvPr descr="watermark.jpg" id="771" name="Google Shape;77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Clusters and Dendrograms</a:t>
            </a:r>
            <a:endParaRPr/>
          </a:p>
        </p:txBody>
      </p:sp>
      <p:pic>
        <p:nvPicPr>
          <p:cNvPr descr="watermark.jpg" id="779" name="Google Shape;77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 most clustering algorithms, Hierarchical Clustering simply relies on measuring which data points are most “similar” to other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defined by choosing a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visualize.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users decide how many clusters to choose.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necessary to choose cluster amount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running the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