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atin typeface="Franklin Gothic Demi" panose="020B0703020102020204" charset="0"/>
                <a:cs typeface="Franklin Gothic Demi" panose="020B0703020102020204" charset="0"/>
              </a:rPr>
              <a:t>PROJECT-1</a:t>
            </a:r>
            <a:endParaRPr lang="en-US"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2155" y="3896995"/>
            <a:ext cx="4855845" cy="2582545"/>
          </a:xfrm>
        </p:spPr>
        <p:txBody>
          <a:bodyPr>
            <a:normAutofit fontScale="90000"/>
          </a:bodyPr>
          <a:p>
            <a:r>
              <a:rPr lang="en-US"/>
              <a:t>                                                                                     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                   </a:t>
            </a:r>
            <a:endParaRPr lang="en-US"/>
          </a:p>
          <a:p>
            <a:endParaRPr lang="en-US"/>
          </a:p>
          <a:p>
            <a:r>
              <a:rPr lang="en-US"/>
              <a:t>                                NAME - AKASH TRIVEDI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4490"/>
            <a:ext cx="10514965" cy="610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365125"/>
            <a:ext cx="10516235" cy="612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364490"/>
            <a:ext cx="10514330" cy="616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364490"/>
            <a:ext cx="10514965" cy="6160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4490"/>
            <a:ext cx="10515600" cy="6075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365125"/>
            <a:ext cx="10516235" cy="6252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550"/>
          </a:xfrm>
        </p:spPr>
        <p:txBody>
          <a:bodyPr>
            <a:normAutofit/>
          </a:bodyPr>
          <a:p>
            <a:pPr algn="l"/>
            <a:r>
              <a:rPr lang="en-US"/>
              <a:t>                         </a:t>
            </a:r>
            <a:r>
              <a:rPr lang="en-US" sz="6600"/>
              <a:t>  </a:t>
            </a:r>
            <a:br>
              <a:rPr lang="en-US" sz="6600"/>
            </a:br>
            <a:r>
              <a:rPr lang="en-US" sz="6600"/>
              <a:t>                  </a:t>
            </a:r>
            <a:r>
              <a:rPr lang="en-US" sz="6600">
                <a:latin typeface="Franklin Gothic Demi" panose="020B0703020102020204" charset="0"/>
                <a:cs typeface="Franklin Gothic Demi" panose="020B0703020102020204" charset="0"/>
              </a:rPr>
              <a:t>THE END</a:t>
            </a:r>
            <a:br>
              <a:rPr lang="en-US" sz="6600"/>
            </a:br>
            <a:endParaRPr 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364490"/>
            <a:ext cx="10515600" cy="615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364490"/>
            <a:ext cx="10515600" cy="6031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364490"/>
            <a:ext cx="10515600" cy="6047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364490"/>
            <a:ext cx="10516235" cy="6156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365125"/>
            <a:ext cx="10514330" cy="6074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515600" cy="612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364490"/>
            <a:ext cx="10516235" cy="6109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364490"/>
            <a:ext cx="10516870" cy="6008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Presentation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Franklin Gothic Demi</vt:lpstr>
      <vt:lpstr>Calibri</vt:lpstr>
      <vt:lpstr>Microsoft YaHei</vt:lpstr>
      <vt:lpstr>Arial Unicode MS</vt:lpstr>
      <vt:lpstr>Calibri Light</vt:lpstr>
      <vt:lpstr>Office Theme</vt:lpstr>
      <vt:lpstr>PROJECT-1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KIIT</dc:creator>
  <cp:lastModifiedBy>KIIT</cp:lastModifiedBy>
  <cp:revision>2</cp:revision>
  <dcterms:created xsi:type="dcterms:W3CDTF">2024-08-27T18:01:00Z</dcterms:created>
  <dcterms:modified xsi:type="dcterms:W3CDTF">2024-08-31T07:05:24Z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042D77DE5AFE4BC3AEBBA26E5FDE3E09_11</vt:lpwstr>
  </property>
  <property fmtid="{D5CDD505-2E9C-101B-9397-08002B2CF9AE}" pid="3" name="KSOProductBuildVer">
    <vt:lpwstr>1033-12.2.0.17562</vt:lpwstr>
  </property>
</Properties>
</file>