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308" r:id="rId4"/>
    <p:sldId id="306" r:id="rId5"/>
    <p:sldId id="309" r:id="rId6"/>
  </p:sldIdLst>
  <p:sldSz cx="12192000" cy="6858000"/>
  <p:notesSz cx="6858000" cy="9144000"/>
  <p:embeddedFontLst>
    <p:embeddedFont>
      <p:font typeface="等线 Light" panose="02010600030101010101" charset="-122"/>
      <p:regular r:id="rId11"/>
    </p:embeddedFont>
    <p:embeddedFont>
      <p:font typeface="等线" panose="02010600030101010101" charset="-122"/>
      <p:regular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4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春波 赵" initials="春波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625"/>
    <a:srgbClr val="F67654"/>
    <a:srgbClr val="0B506C"/>
    <a:srgbClr val="02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8" y="120"/>
      </p:cViewPr>
      <p:guideLst>
        <p:guide orient="horz" pos="2160"/>
        <p:guide pos="3840"/>
        <p:guide pos="7242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695324" y="2753359"/>
            <a:ext cx="3091992" cy="1810910"/>
          </a:xfrm>
          <a:custGeom>
            <a:avLst/>
            <a:gdLst>
              <a:gd name="connsiteX0" fmla="*/ 0 w 3091992"/>
              <a:gd name="connsiteY0" fmla="*/ 0 h 1810910"/>
              <a:gd name="connsiteX1" fmla="*/ 3091992 w 3091992"/>
              <a:gd name="connsiteY1" fmla="*/ 0 h 1810910"/>
              <a:gd name="connsiteX2" fmla="*/ 3091992 w 3091992"/>
              <a:gd name="connsiteY2" fmla="*/ 1810910 h 1810910"/>
              <a:gd name="connsiteX3" fmla="*/ 0 w 3091992"/>
              <a:gd name="connsiteY3" fmla="*/ 1810910 h 18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1992" h="1810910">
                <a:moveTo>
                  <a:pt x="0" y="0"/>
                </a:moveTo>
                <a:lnTo>
                  <a:pt x="3091992" y="0"/>
                </a:lnTo>
                <a:lnTo>
                  <a:pt x="3091992" y="1810910"/>
                </a:lnTo>
                <a:lnTo>
                  <a:pt x="0" y="18109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2" name="稻壳儿春秋广告/盗版必究        原创来源：http://chn.docer.com/works?userid=199329941#!/work_time"/>
          <p:cNvSpPr>
            <a:spLocks noGrp="1"/>
          </p:cNvSpPr>
          <p:nvPr>
            <p:ph type="pic" sz="quarter" idx="11"/>
          </p:nvPr>
        </p:nvSpPr>
        <p:spPr>
          <a:xfrm>
            <a:off x="8404681" y="2753359"/>
            <a:ext cx="3091992" cy="1810910"/>
          </a:xfrm>
          <a:custGeom>
            <a:avLst/>
            <a:gdLst>
              <a:gd name="connsiteX0" fmla="*/ 0 w 3091992"/>
              <a:gd name="connsiteY0" fmla="*/ 0 h 1810910"/>
              <a:gd name="connsiteX1" fmla="*/ 3091992 w 3091992"/>
              <a:gd name="connsiteY1" fmla="*/ 0 h 1810910"/>
              <a:gd name="connsiteX2" fmla="*/ 3091992 w 3091992"/>
              <a:gd name="connsiteY2" fmla="*/ 1810910 h 1810910"/>
              <a:gd name="connsiteX3" fmla="*/ 0 w 3091992"/>
              <a:gd name="connsiteY3" fmla="*/ 1810910 h 18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1992" h="1810910">
                <a:moveTo>
                  <a:pt x="0" y="0"/>
                </a:moveTo>
                <a:lnTo>
                  <a:pt x="3091992" y="0"/>
                </a:lnTo>
                <a:lnTo>
                  <a:pt x="3091992" y="1810910"/>
                </a:lnTo>
                <a:lnTo>
                  <a:pt x="0" y="18109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19-839C-453F-84A3-C3D2935476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A939-DD6A-4E34-B614-19C610E30E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-1" y="1594687"/>
            <a:ext cx="3840480" cy="4231937"/>
          </a:xfrm>
          <a:custGeom>
            <a:avLst/>
            <a:gdLst>
              <a:gd name="connsiteX0" fmla="*/ 0 w 3840480"/>
              <a:gd name="connsiteY0" fmla="*/ 0 h 4231937"/>
              <a:gd name="connsiteX1" fmla="*/ 3840480 w 3840480"/>
              <a:gd name="connsiteY1" fmla="*/ 0 h 4231937"/>
              <a:gd name="connsiteX2" fmla="*/ 3840480 w 3840480"/>
              <a:gd name="connsiteY2" fmla="*/ 4231937 h 4231937"/>
              <a:gd name="connsiteX3" fmla="*/ 0 w 3840480"/>
              <a:gd name="connsiteY3" fmla="*/ 4231937 h 423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0480" h="4231937">
                <a:moveTo>
                  <a:pt x="0" y="0"/>
                </a:moveTo>
                <a:lnTo>
                  <a:pt x="3840480" y="0"/>
                </a:lnTo>
                <a:lnTo>
                  <a:pt x="3840480" y="4231937"/>
                </a:lnTo>
                <a:lnTo>
                  <a:pt x="0" y="42319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B7C7-535E-4E94-B1E9-46A4B2AB5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6754-BD22-46CA-AAC9-FDCA2715F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772120" y="0"/>
            <a:ext cx="4498380" cy="1671059"/>
          </a:xfrm>
          <a:custGeom>
            <a:avLst/>
            <a:gdLst>
              <a:gd name="connsiteX0" fmla="*/ 0 w 5863628"/>
              <a:gd name="connsiteY0" fmla="*/ 0 h 2178221"/>
              <a:gd name="connsiteX1" fmla="*/ 5863628 w 5863628"/>
              <a:gd name="connsiteY1" fmla="*/ 0 h 2178221"/>
              <a:gd name="connsiteX2" fmla="*/ 4218278 w 5863628"/>
              <a:gd name="connsiteY2" fmla="*/ 1645350 h 2178221"/>
              <a:gd name="connsiteX3" fmla="*/ 1645350 w 5863628"/>
              <a:gd name="connsiteY3" fmla="*/ 1645350 h 2178221"/>
              <a:gd name="connsiteX4" fmla="*/ 0 w 5863628"/>
              <a:gd name="connsiteY4" fmla="*/ 0 h 21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628" h="2178221">
                <a:moveTo>
                  <a:pt x="0" y="0"/>
                </a:moveTo>
                <a:lnTo>
                  <a:pt x="5863628" y="0"/>
                </a:lnTo>
                <a:lnTo>
                  <a:pt x="4218278" y="1645350"/>
                </a:lnTo>
                <a:cubicBezTo>
                  <a:pt x="3507784" y="2355845"/>
                  <a:pt x="2355845" y="2355845"/>
                  <a:pt x="1645350" y="16453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 rot="2700000">
            <a:off x="-1523657" y="2698198"/>
            <a:ext cx="4966314" cy="4966314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 rot="2700000">
            <a:off x="3668105" y="4637763"/>
            <a:ext cx="1087184" cy="1087184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8200402" y="-1071791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8972401" y="-1548003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稻壳儿春秋广告/盗版必究        原创来源：http://chn.docer.com/works?userid=199329941#!/work_time"/>
          <p:cNvSpPr/>
          <p:nvPr/>
        </p:nvSpPr>
        <p:spPr>
          <a:xfrm rot="2700000">
            <a:off x="3400571" y="2610630"/>
            <a:ext cx="606728" cy="606728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 rot="2700000">
            <a:off x="-3463370" y="3085103"/>
            <a:ext cx="4192504" cy="4192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稻壳儿春秋广告/盗版必究        原创来源：http://chn.docer.com/works?userid=199329941#!/work_time"/>
          <p:cNvSpPr txBox="1"/>
          <p:nvPr/>
        </p:nvSpPr>
        <p:spPr>
          <a:xfrm flipH="1">
            <a:off x="8678545" y="5743575"/>
            <a:ext cx="3141345" cy="78803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Akash Trivedi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MIP-DA-13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/>
          <p:nvPr/>
        </p:nvSpPr>
        <p:spPr>
          <a:xfrm>
            <a:off x="1363194" y="3"/>
            <a:ext cx="2862972" cy="998458"/>
          </a:xfrm>
          <a:custGeom>
            <a:avLst/>
            <a:gdLst>
              <a:gd name="connsiteX0" fmla="*/ 0 w 3731877"/>
              <a:gd name="connsiteY0" fmla="*/ 0 h 1301487"/>
              <a:gd name="connsiteX1" fmla="*/ 3731877 w 3731877"/>
              <a:gd name="connsiteY1" fmla="*/ 0 h 1301487"/>
              <a:gd name="connsiteX2" fmla="*/ 2829516 w 3731877"/>
              <a:gd name="connsiteY2" fmla="*/ 902360 h 1301487"/>
              <a:gd name="connsiteX3" fmla="*/ 902361 w 3731877"/>
              <a:gd name="connsiteY3" fmla="*/ 902360 h 1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877" h="1301487">
                <a:moveTo>
                  <a:pt x="0" y="0"/>
                </a:moveTo>
                <a:lnTo>
                  <a:pt x="3731877" y="0"/>
                </a:lnTo>
                <a:lnTo>
                  <a:pt x="2829516" y="902360"/>
                </a:lnTo>
                <a:cubicBezTo>
                  <a:pt x="2297347" y="1434530"/>
                  <a:pt x="1434530" y="1434530"/>
                  <a:pt x="902361" y="90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772160" y="0"/>
            <a:ext cx="3963035" cy="1255395"/>
          </a:xfrm>
          <a:custGeom>
            <a:avLst/>
            <a:gdLst>
              <a:gd name="connsiteX0" fmla="*/ 0 w 5863628"/>
              <a:gd name="connsiteY0" fmla="*/ 0 h 2178221"/>
              <a:gd name="connsiteX1" fmla="*/ 5863628 w 5863628"/>
              <a:gd name="connsiteY1" fmla="*/ 0 h 2178221"/>
              <a:gd name="connsiteX2" fmla="*/ 4218278 w 5863628"/>
              <a:gd name="connsiteY2" fmla="*/ 1645350 h 2178221"/>
              <a:gd name="connsiteX3" fmla="*/ 1645350 w 5863628"/>
              <a:gd name="connsiteY3" fmla="*/ 1645350 h 2178221"/>
              <a:gd name="connsiteX4" fmla="*/ 0 w 5863628"/>
              <a:gd name="connsiteY4" fmla="*/ 0 h 21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628" h="2178221">
                <a:moveTo>
                  <a:pt x="0" y="0"/>
                </a:moveTo>
                <a:lnTo>
                  <a:pt x="5863628" y="0"/>
                </a:lnTo>
                <a:lnTo>
                  <a:pt x="4218278" y="1645350"/>
                </a:lnTo>
                <a:cubicBezTo>
                  <a:pt x="3507784" y="2355845"/>
                  <a:pt x="2355845" y="2355845"/>
                  <a:pt x="1645350" y="16453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 rot="2700000">
            <a:off x="-1523657" y="2698198"/>
            <a:ext cx="4966314" cy="4966314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 rot="2700000">
            <a:off x="3668105" y="4637763"/>
            <a:ext cx="1087184" cy="1087184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8200402" y="-1071791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8972401" y="-1548003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稻壳儿春秋广告/盗版必究        原创来源：http://chn.docer.com/works?userid=199329941#!/work_time"/>
          <p:cNvSpPr/>
          <p:nvPr/>
        </p:nvSpPr>
        <p:spPr>
          <a:xfrm rot="2700000">
            <a:off x="3400571" y="2610630"/>
            <a:ext cx="606728" cy="606728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 rot="2700000">
            <a:off x="-3463370" y="3085103"/>
            <a:ext cx="4192504" cy="4192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/>
          <p:nvPr/>
        </p:nvSpPr>
        <p:spPr>
          <a:xfrm>
            <a:off x="1363194" y="3"/>
            <a:ext cx="2862972" cy="998458"/>
          </a:xfrm>
          <a:custGeom>
            <a:avLst/>
            <a:gdLst>
              <a:gd name="connsiteX0" fmla="*/ 0 w 3731877"/>
              <a:gd name="connsiteY0" fmla="*/ 0 h 1301487"/>
              <a:gd name="connsiteX1" fmla="*/ 3731877 w 3731877"/>
              <a:gd name="connsiteY1" fmla="*/ 0 h 1301487"/>
              <a:gd name="connsiteX2" fmla="*/ 2829516 w 3731877"/>
              <a:gd name="connsiteY2" fmla="*/ 902360 h 1301487"/>
              <a:gd name="connsiteX3" fmla="*/ 902361 w 3731877"/>
              <a:gd name="connsiteY3" fmla="*/ 902360 h 1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877" h="1301487">
                <a:moveTo>
                  <a:pt x="0" y="0"/>
                </a:moveTo>
                <a:lnTo>
                  <a:pt x="3731877" y="0"/>
                </a:lnTo>
                <a:lnTo>
                  <a:pt x="2829516" y="902360"/>
                </a:lnTo>
                <a:cubicBezTo>
                  <a:pt x="2297347" y="1434530"/>
                  <a:pt x="1434530" y="1434530"/>
                  <a:pt x="902361" y="90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371975" y="5949950"/>
            <a:ext cx="7820025" cy="1128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3200"/>
              <a:t>Analysis of Food and Beverage Industry.</a:t>
            </a: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772120" y="0"/>
            <a:ext cx="4498380" cy="1671059"/>
          </a:xfrm>
          <a:custGeom>
            <a:avLst/>
            <a:gdLst>
              <a:gd name="connsiteX0" fmla="*/ 0 w 5863628"/>
              <a:gd name="connsiteY0" fmla="*/ 0 h 2178221"/>
              <a:gd name="connsiteX1" fmla="*/ 5863628 w 5863628"/>
              <a:gd name="connsiteY1" fmla="*/ 0 h 2178221"/>
              <a:gd name="connsiteX2" fmla="*/ 4218278 w 5863628"/>
              <a:gd name="connsiteY2" fmla="*/ 1645350 h 2178221"/>
              <a:gd name="connsiteX3" fmla="*/ 1645350 w 5863628"/>
              <a:gd name="connsiteY3" fmla="*/ 1645350 h 2178221"/>
              <a:gd name="connsiteX4" fmla="*/ 0 w 5863628"/>
              <a:gd name="connsiteY4" fmla="*/ 0 h 21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628" h="2178221">
                <a:moveTo>
                  <a:pt x="0" y="0"/>
                </a:moveTo>
                <a:lnTo>
                  <a:pt x="5863628" y="0"/>
                </a:lnTo>
                <a:lnTo>
                  <a:pt x="4218278" y="1645350"/>
                </a:lnTo>
                <a:cubicBezTo>
                  <a:pt x="3507784" y="2355845"/>
                  <a:pt x="2355845" y="2355845"/>
                  <a:pt x="1645350" y="16453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 rot="2700000">
            <a:off x="-1523657" y="2698198"/>
            <a:ext cx="4966314" cy="4966314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 rot="2700000">
            <a:off x="3668105" y="4637763"/>
            <a:ext cx="1087184" cy="1087184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8200402" y="-1071791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8972401" y="-1548003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稻壳儿春秋广告/盗版必究        原创来源：http://chn.docer.com/works?userid=199329941#!/work_time"/>
          <p:cNvSpPr/>
          <p:nvPr/>
        </p:nvSpPr>
        <p:spPr>
          <a:xfrm rot="2700000">
            <a:off x="3400571" y="2610630"/>
            <a:ext cx="606728" cy="606728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 rot="2700000">
            <a:off x="-3463370" y="3085103"/>
            <a:ext cx="4192504" cy="4192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/>
          <p:nvPr/>
        </p:nvSpPr>
        <p:spPr>
          <a:xfrm>
            <a:off x="1363194" y="3"/>
            <a:ext cx="2862972" cy="998458"/>
          </a:xfrm>
          <a:custGeom>
            <a:avLst/>
            <a:gdLst>
              <a:gd name="connsiteX0" fmla="*/ 0 w 3731877"/>
              <a:gd name="connsiteY0" fmla="*/ 0 h 1301487"/>
              <a:gd name="connsiteX1" fmla="*/ 3731877 w 3731877"/>
              <a:gd name="connsiteY1" fmla="*/ 0 h 1301487"/>
              <a:gd name="connsiteX2" fmla="*/ 2829516 w 3731877"/>
              <a:gd name="connsiteY2" fmla="*/ 902360 h 1301487"/>
              <a:gd name="connsiteX3" fmla="*/ 902361 w 3731877"/>
              <a:gd name="connsiteY3" fmla="*/ 902360 h 1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877" h="1301487">
                <a:moveTo>
                  <a:pt x="0" y="0"/>
                </a:moveTo>
                <a:lnTo>
                  <a:pt x="3731877" y="0"/>
                </a:lnTo>
                <a:lnTo>
                  <a:pt x="2829516" y="902360"/>
                </a:lnTo>
                <a:cubicBezTo>
                  <a:pt x="2297347" y="1434530"/>
                  <a:pt x="1434530" y="1434530"/>
                  <a:pt x="902361" y="90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Placeholder 1" descr="1.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772160" y="0"/>
            <a:ext cx="3963035" cy="1255395"/>
          </a:xfrm>
          <a:custGeom>
            <a:avLst/>
            <a:gdLst>
              <a:gd name="connsiteX0" fmla="*/ 0 w 5863628"/>
              <a:gd name="connsiteY0" fmla="*/ 0 h 2178221"/>
              <a:gd name="connsiteX1" fmla="*/ 5863628 w 5863628"/>
              <a:gd name="connsiteY1" fmla="*/ 0 h 2178221"/>
              <a:gd name="connsiteX2" fmla="*/ 4218278 w 5863628"/>
              <a:gd name="connsiteY2" fmla="*/ 1645350 h 2178221"/>
              <a:gd name="connsiteX3" fmla="*/ 1645350 w 5863628"/>
              <a:gd name="connsiteY3" fmla="*/ 1645350 h 2178221"/>
              <a:gd name="connsiteX4" fmla="*/ 0 w 5863628"/>
              <a:gd name="connsiteY4" fmla="*/ 0 h 21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628" h="2178221">
                <a:moveTo>
                  <a:pt x="0" y="0"/>
                </a:moveTo>
                <a:lnTo>
                  <a:pt x="5863628" y="0"/>
                </a:lnTo>
                <a:lnTo>
                  <a:pt x="4218278" y="1645350"/>
                </a:lnTo>
                <a:cubicBezTo>
                  <a:pt x="3507784" y="2355845"/>
                  <a:pt x="2355845" y="2355845"/>
                  <a:pt x="1645350" y="16453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 rot="2700000">
            <a:off x="-1523657" y="2698198"/>
            <a:ext cx="4966314" cy="4966314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 rot="2700000">
            <a:off x="3668105" y="4637763"/>
            <a:ext cx="1087184" cy="1087184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8200402" y="-1071791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8972401" y="-1548003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稻壳儿春秋广告/盗版必究        原创来源：http://chn.docer.com/works?userid=199329941#!/work_time"/>
          <p:cNvSpPr/>
          <p:nvPr/>
        </p:nvSpPr>
        <p:spPr>
          <a:xfrm rot="2700000">
            <a:off x="3400571" y="2610630"/>
            <a:ext cx="606728" cy="606728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 rot="2700000">
            <a:off x="-3463370" y="3085103"/>
            <a:ext cx="4192504" cy="4192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/>
          <p:nvPr/>
        </p:nvSpPr>
        <p:spPr>
          <a:xfrm>
            <a:off x="1363194" y="3"/>
            <a:ext cx="2862972" cy="998458"/>
          </a:xfrm>
          <a:custGeom>
            <a:avLst/>
            <a:gdLst>
              <a:gd name="connsiteX0" fmla="*/ 0 w 3731877"/>
              <a:gd name="connsiteY0" fmla="*/ 0 h 1301487"/>
              <a:gd name="connsiteX1" fmla="*/ 3731877 w 3731877"/>
              <a:gd name="connsiteY1" fmla="*/ 0 h 1301487"/>
              <a:gd name="connsiteX2" fmla="*/ 2829516 w 3731877"/>
              <a:gd name="connsiteY2" fmla="*/ 902360 h 1301487"/>
              <a:gd name="connsiteX3" fmla="*/ 902361 w 3731877"/>
              <a:gd name="connsiteY3" fmla="*/ 902360 h 1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877" h="1301487">
                <a:moveTo>
                  <a:pt x="0" y="0"/>
                </a:moveTo>
                <a:lnTo>
                  <a:pt x="3731877" y="0"/>
                </a:lnTo>
                <a:lnTo>
                  <a:pt x="2829516" y="902360"/>
                </a:lnTo>
                <a:cubicBezTo>
                  <a:pt x="2297347" y="1434530"/>
                  <a:pt x="1434530" y="1434530"/>
                  <a:pt x="902361" y="90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371975" y="5949950"/>
            <a:ext cx="7820025" cy="1128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3200"/>
          </a:p>
        </p:txBody>
      </p:sp>
      <p:pic>
        <p:nvPicPr>
          <p:cNvPr id="3" name="Picture Placeholder 2" descr="1.2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771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Presentation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Droid Sans Fallback</vt:lpstr>
      <vt:lpstr>Yu Gothic UI</vt:lpstr>
      <vt:lpstr>Microsoft YaHei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春波 赵</dc:creator>
  <cp:lastModifiedBy>KIIT</cp:lastModifiedBy>
  <cp:revision>17</cp:revision>
  <dcterms:created xsi:type="dcterms:W3CDTF">2019-05-22T02:21:00Z</dcterms:created>
  <dcterms:modified xsi:type="dcterms:W3CDTF">2024-09-06T17:15:09Z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8B167BF59FDF484F9B8CA54E24FE4D75_11</vt:lpwstr>
  </property>
  <property fmtid="{D5CDD505-2E9C-101B-9397-08002B2CF9AE}" pid="3" name="KSOProductBuildVer">
    <vt:lpwstr>1033-12.2.0.17562</vt:lpwstr>
  </property>
</Properties>
</file>