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</p:sldIdLst>
  <p:sldSz cx="21945600" cy="51206400"/>
  <p:notesSz cx="6858000" cy="9144000"/>
  <p:defaultTextStyle>
    <a:defPPr>
      <a:defRPr lang="en-US"/>
    </a:defPPr>
    <a:lvl1pPr marL="0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89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179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268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356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446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535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624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713" algn="l" defTabSz="9141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248" userDrawn="1">
          <p15:clr>
            <a:srgbClr val="A4A3A4"/>
          </p15:clr>
        </p15:guide>
        <p15:guide id="2" orient="horz" pos="13048" userDrawn="1">
          <p15:clr>
            <a:srgbClr val="A4A3A4"/>
          </p15:clr>
        </p15:guide>
        <p15:guide id="3" pos="6912" userDrawn="1">
          <p15:clr>
            <a:srgbClr val="A4A3A4"/>
          </p15:clr>
        </p15:guide>
        <p15:guide id="4" pos="7130" userDrawn="1">
          <p15:clr>
            <a:srgbClr val="A4A3A4"/>
          </p15:clr>
        </p15:guide>
        <p15:guide id="5" orient="horz" pos="29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606"/>
    <a:srgbClr val="004379"/>
    <a:srgbClr val="176691"/>
    <a:srgbClr val="2D8CB4"/>
    <a:srgbClr val="283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22" autoAdjust="0"/>
  </p:normalViewPr>
  <p:slideViewPr>
    <p:cSldViewPr snapToGrid="0">
      <p:cViewPr>
        <p:scale>
          <a:sx n="10" d="100"/>
          <a:sy n="10" d="100"/>
        </p:scale>
        <p:origin x="2046" y="108"/>
      </p:cViewPr>
      <p:guideLst>
        <p:guide pos="13248"/>
        <p:guide orient="horz" pos="13048"/>
        <p:guide pos="6912"/>
        <p:guide pos="7130"/>
        <p:guide orient="horz" pos="29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DBA6C6-E69A-4D0D-B0EA-57BAE62B15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1945600" cy="51206400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25E7-242D-4A83-8AB4-AC0331CBCB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273" y="3712945"/>
            <a:ext cx="20116800" cy="6423919"/>
          </a:xfrm>
        </p:spPr>
        <p:txBody>
          <a:bodyPr anchor="b">
            <a:normAutofit/>
          </a:bodyPr>
          <a:lstStyle>
            <a:lvl1pPr algn="l">
              <a:defRPr sz="23988" b="1">
                <a:solidFill>
                  <a:schemeClr val="bg1"/>
                </a:solidFill>
                <a:latin typeface="+mn-lt"/>
                <a:ea typeface="HGGothicE" panose="020B0909000000000000" pitchFamily="49" charset="-128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D960E4-D317-41EA-92FD-499084FF4C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7760" y="1664026"/>
            <a:ext cx="10374284" cy="1651748"/>
          </a:xfrm>
        </p:spPr>
        <p:txBody>
          <a:bodyPr anchor="b">
            <a:noAutofit/>
          </a:bodyPr>
          <a:lstStyle>
            <a:lvl1pPr marL="0" indent="0" algn="l">
              <a:buNone/>
              <a:defRPr sz="5234">
                <a:solidFill>
                  <a:schemeClr val="bg1"/>
                </a:solidFill>
                <a:latin typeface="+mj-lt"/>
                <a:cs typeface="Posterama" panose="020B0504020200020000" pitchFamily="34" charset="0"/>
              </a:defRPr>
            </a:lvl1pPr>
            <a:lvl2pPr marL="1387274" indent="0" algn="ctr">
              <a:buNone/>
              <a:defRPr sz="4362">
                <a:solidFill>
                  <a:schemeClr val="bg1"/>
                </a:solidFill>
              </a:defRPr>
            </a:lvl2pPr>
            <a:lvl3pPr marL="2774546" indent="0" algn="ctr">
              <a:buNone/>
              <a:defRPr sz="4362">
                <a:solidFill>
                  <a:schemeClr val="bg1"/>
                </a:solidFill>
              </a:defRPr>
            </a:lvl3pPr>
            <a:lvl4pPr marL="4161821" indent="0" algn="ctr">
              <a:buNone/>
              <a:defRPr sz="4362">
                <a:solidFill>
                  <a:schemeClr val="bg1"/>
                </a:solidFill>
              </a:defRPr>
            </a:lvl4pPr>
            <a:lvl5pPr marL="5484205" indent="0" algn="ctr">
              <a:buNone/>
              <a:defRPr sz="436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TEXT </a:t>
            </a:r>
          </a:p>
        </p:txBody>
      </p:sp>
    </p:spTree>
    <p:extLst>
      <p:ext uri="{BB962C8B-B14F-4D97-AF65-F5344CB8AC3E}">
        <p14:creationId xmlns:p14="http://schemas.microsoft.com/office/powerpoint/2010/main" val="890844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28" userDrawn="1">
          <p15:clr>
            <a:srgbClr val="FBAE40"/>
          </p15:clr>
        </p15:guide>
        <p15:guide id="2" pos="628" userDrawn="1">
          <p15:clr>
            <a:srgbClr val="FBAE40"/>
          </p15:clr>
        </p15:guide>
        <p15:guide id="3" pos="131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FD534-551D-4853-B009-6CE3AE8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4" y="2726286"/>
            <a:ext cx="18928080" cy="989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6324-F194-460C-9BA6-98A64B08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764" y="13631342"/>
            <a:ext cx="18928080" cy="3248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2774546" rtl="0" eaLnBrk="1" latinLnBrk="0" hangingPunct="1">
        <a:lnSpc>
          <a:spcPct val="90000"/>
        </a:lnSpc>
        <a:spcBef>
          <a:spcPct val="0"/>
        </a:spcBef>
        <a:buNone/>
        <a:defRPr sz="11777" b="1" kern="120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0" indent="0" algn="l" defTabSz="2774546" rtl="0" eaLnBrk="1" latinLnBrk="0" hangingPunct="1">
        <a:lnSpc>
          <a:spcPct val="90000"/>
        </a:lnSpc>
        <a:spcBef>
          <a:spcPts val="3034"/>
        </a:spcBef>
        <a:buFont typeface="Arial" panose="020B0604020202020204" pitchFamily="34" charset="0"/>
        <a:buNone/>
        <a:defRPr sz="8497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1387274" indent="0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None/>
        <a:defRPr sz="7280" kern="1200">
          <a:solidFill>
            <a:schemeClr val="tx1"/>
          </a:solidFill>
          <a:latin typeface="Posterama" panose="020B0504020200020000" pitchFamily="34" charset="0"/>
          <a:ea typeface="+mn-ea"/>
          <a:cs typeface="Posterama" panose="020B0504020200020000" pitchFamily="34" charset="0"/>
        </a:defRPr>
      </a:lvl2pPr>
      <a:lvl3pPr marL="2774546" indent="0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None/>
        <a:defRPr sz="6068" kern="1200">
          <a:solidFill>
            <a:schemeClr val="tx1"/>
          </a:solidFill>
          <a:latin typeface="Posterama" panose="020B0504020200020000" pitchFamily="34" charset="0"/>
          <a:ea typeface="+mn-ea"/>
          <a:cs typeface="Posterama" panose="020B0504020200020000" pitchFamily="34" charset="0"/>
        </a:defRPr>
      </a:lvl3pPr>
      <a:lvl4pPr marL="4161821" indent="0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None/>
        <a:defRPr sz="5463" kern="1200">
          <a:solidFill>
            <a:schemeClr val="tx1"/>
          </a:solidFill>
          <a:latin typeface="Posterama" panose="020B0504020200020000" pitchFamily="34" charset="0"/>
          <a:ea typeface="+mn-ea"/>
          <a:cs typeface="Posterama" panose="020B0504020200020000" pitchFamily="34" charset="0"/>
        </a:defRPr>
      </a:lvl4pPr>
      <a:lvl5pPr marL="5484205" indent="0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None/>
        <a:defRPr sz="5463" kern="1200">
          <a:solidFill>
            <a:schemeClr val="tx1"/>
          </a:solidFill>
          <a:latin typeface="Posterama" panose="020B0504020200020000" pitchFamily="34" charset="0"/>
          <a:ea typeface="+mn-ea"/>
          <a:cs typeface="Posterama" panose="020B0504020200020000" pitchFamily="34" charset="0"/>
        </a:defRPr>
      </a:lvl5pPr>
      <a:lvl6pPr marL="5484205" indent="-693639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Char char="•"/>
        <a:defRPr sz="5463" kern="1200">
          <a:solidFill>
            <a:schemeClr val="tx1"/>
          </a:solidFill>
          <a:latin typeface="+mn-lt"/>
          <a:ea typeface="+mn-ea"/>
          <a:cs typeface="+mn-cs"/>
        </a:defRPr>
      </a:lvl6pPr>
      <a:lvl7pPr marL="5484205" indent="-693639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Char char="•"/>
        <a:defRPr sz="5463" kern="1200">
          <a:solidFill>
            <a:schemeClr val="tx1"/>
          </a:solidFill>
          <a:latin typeface="+mn-lt"/>
          <a:ea typeface="+mn-ea"/>
          <a:cs typeface="+mn-cs"/>
        </a:defRPr>
      </a:lvl7pPr>
      <a:lvl8pPr marL="5484205" indent="-693639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Char char="•"/>
        <a:defRPr sz="5463" kern="1200">
          <a:solidFill>
            <a:schemeClr val="tx1"/>
          </a:solidFill>
          <a:latin typeface="+mn-lt"/>
          <a:ea typeface="+mn-ea"/>
          <a:cs typeface="+mn-cs"/>
        </a:defRPr>
      </a:lvl8pPr>
      <a:lvl9pPr marL="5484205" indent="-693639" algn="l" defTabSz="2774546" rtl="0" eaLnBrk="1" latinLnBrk="0" hangingPunct="1">
        <a:lnSpc>
          <a:spcPct val="90000"/>
        </a:lnSpc>
        <a:spcBef>
          <a:spcPts val="1520"/>
        </a:spcBef>
        <a:buFont typeface="Arial" panose="020B0604020202020204" pitchFamily="34" charset="0"/>
        <a:buChar char="•"/>
        <a:defRPr sz="5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1pPr>
      <a:lvl2pPr marL="1387274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2pPr>
      <a:lvl3pPr marL="2774546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3pPr>
      <a:lvl4pPr marL="4161821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4pPr>
      <a:lvl5pPr marL="5484205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5pPr>
      <a:lvl6pPr marL="5484205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6pPr>
      <a:lvl7pPr marL="5484205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7pPr>
      <a:lvl8pPr marL="5484205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8pPr>
      <a:lvl9pPr marL="5484205" algn="l" defTabSz="2774546" rtl="0" eaLnBrk="1" latinLnBrk="0" hangingPunct="1">
        <a:defRPr sz="5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128" userDrawn="1">
          <p15:clr>
            <a:srgbClr val="F26B43"/>
          </p15:clr>
        </p15:guide>
        <p15:guide id="2" pos="6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python-programming-language-png/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1.jpeg"/><Relationship Id="rId7" Type="http://schemas.openxmlformats.org/officeDocument/2006/relationships/image" Target="../media/image4.png"/><Relationship Id="rId12" Type="http://schemas.openxmlformats.org/officeDocument/2006/relationships/hyperlink" Target="https://azmisahin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hyperlink" Target="https://markus-gattol.name/ws/mongodb.html" TargetMode="External"/><Relationship Id="rId20" Type="http://schemas.openxmlformats.org/officeDocument/2006/relationships/hyperlink" Target="https://uk.wikipedia.org/wiki/Resource_Description_Framework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jpg"/><Relationship Id="rId10" Type="http://schemas.openxmlformats.org/officeDocument/2006/relationships/hyperlink" Target="https://ugeek.github.io/blog/post/2020-06-07-instalar-node-js-12-version-estable.html" TargetMode="External"/><Relationship Id="rId19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hyperlink" Target="https://www.rubensworks.net/raw/slides/2019/iswc-graphql-rdf/" TargetMode="External"/><Relationship Id="rId22" Type="http://schemas.openxmlformats.org/officeDocument/2006/relationships/hyperlink" Target="https://awrd.com/en/creatives/detail/98708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6751D2-395B-BBFC-B75A-62C6F34C75F1}"/>
              </a:ext>
            </a:extLst>
          </p:cNvPr>
          <p:cNvSpPr/>
          <p:nvPr/>
        </p:nvSpPr>
        <p:spPr>
          <a:xfrm>
            <a:off x="0" y="-1"/>
            <a:ext cx="21945600" cy="4866969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89000"/>
                </a:schemeClr>
              </a:gs>
              <a:gs pos="89000">
                <a:schemeClr val="accent1">
                  <a:lumMod val="75000"/>
                </a:schemeClr>
              </a:gs>
              <a:gs pos="0">
                <a:srgbClr val="E0160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0" dirty="0"/>
              <a:t>ML Onto Solution</a:t>
            </a:r>
          </a:p>
          <a:p>
            <a:pPr algn="ctr"/>
            <a:r>
              <a:rPr lang="en-US" sz="10800" dirty="0"/>
              <a:t>For Blood Donation System</a:t>
            </a:r>
          </a:p>
        </p:txBody>
      </p:sp>
      <p:pic>
        <p:nvPicPr>
          <p:cNvPr id="14" name="Picture 13" descr="A logo of a university&#10;&#10;Description automatically generated with low confidence">
            <a:extLst>
              <a:ext uri="{FF2B5EF4-FFF2-40B4-BE49-F238E27FC236}">
                <a16:creationId xmlns:a16="http://schemas.microsoft.com/office/drawing/2014/main" id="{C0B6E2B6-71BA-93BE-3887-5B755FFE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3" y="4266926"/>
            <a:ext cx="3656864" cy="36446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47941-9A9F-D8D6-A5C5-3DFECCE725B5}"/>
              </a:ext>
            </a:extLst>
          </p:cNvPr>
          <p:cNvSpPr txBox="1"/>
          <p:nvPr/>
        </p:nvSpPr>
        <p:spPr>
          <a:xfrm>
            <a:off x="3865419" y="5751908"/>
            <a:ext cx="14740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</a:t>
            </a:r>
            <a:r>
              <a:rPr lang="en-US" sz="8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(2022-2023)</a:t>
            </a:r>
          </a:p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8" name="Picture 17" descr="A picture containing clipart, drawing, graphics, sketch&#10;&#10;Description automatically generated">
            <a:extLst>
              <a:ext uri="{FF2B5EF4-FFF2-40B4-BE49-F238E27FC236}">
                <a16:creationId xmlns:a16="http://schemas.microsoft.com/office/drawing/2014/main" id="{4135082C-24AE-319F-9A47-627AF160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0000" l="10000" r="90000">
                        <a14:foregroundMark x1="47292" y1="31042" x2="43542" y2="48333"/>
                        <a14:foregroundMark x1="43542" y1="48333" x2="51042" y2="19583"/>
                        <a14:foregroundMark x1="51042" y1="19583" x2="31250" y2="50625"/>
                        <a14:foregroundMark x1="31250" y1="50625" x2="28958" y2="65625"/>
                        <a14:foregroundMark x1="28958" y1="65625" x2="74792" y2="92292"/>
                        <a14:foregroundMark x1="74792" y1="92292" x2="70208" y2="60208"/>
                        <a14:foregroundMark x1="70208" y1="60208" x2="76458" y2="44583"/>
                        <a14:foregroundMark x1="76458" y1="44583" x2="68542" y2="17083"/>
                        <a14:foregroundMark x1="68542" y1="17083" x2="57708" y2="4583"/>
                        <a14:foregroundMark x1="57708" y1="4583" x2="53125" y2="2500"/>
                        <a14:backgroundMark x1="20208" y1="26875" x2="33125" y2="5417"/>
                        <a14:backgroundMark x1="33125" y1="5417" x2="33125" y2="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48653" y="4062411"/>
            <a:ext cx="3910694" cy="364467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C65B8CB-3205-8DEB-4D56-349FC1A67930}"/>
              </a:ext>
            </a:extLst>
          </p:cNvPr>
          <p:cNvSpPr/>
          <p:nvPr/>
        </p:nvSpPr>
        <p:spPr>
          <a:xfrm>
            <a:off x="0" y="47040800"/>
            <a:ext cx="21945600" cy="4165600"/>
          </a:xfrm>
          <a:prstGeom prst="ellipse">
            <a:avLst/>
          </a:prstGeom>
          <a:gradFill>
            <a:gsLst>
              <a:gs pos="100000">
                <a:schemeClr val="accent1">
                  <a:lumMod val="89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rgbClr val="E01606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EF866D-CCB8-1A38-0CEE-62E9109C8C37}"/>
              </a:ext>
            </a:extLst>
          </p:cNvPr>
          <p:cNvSpPr/>
          <p:nvPr/>
        </p:nvSpPr>
        <p:spPr>
          <a:xfrm>
            <a:off x="1902700" y="45654097"/>
            <a:ext cx="17197617" cy="3292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SUPERVISOR:</a:t>
            </a:r>
          </a:p>
          <a:p>
            <a:pPr algn="ctr"/>
            <a:r>
              <a:rPr lang="en-US" sz="9000" b="1" dirty="0"/>
              <a:t>Ms. SANA RIZWAN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D85ED3-0BD8-24CC-B83C-6494201C5E20}"/>
              </a:ext>
            </a:extLst>
          </p:cNvPr>
          <p:cNvSpPr/>
          <p:nvPr/>
        </p:nvSpPr>
        <p:spPr>
          <a:xfrm>
            <a:off x="786716" y="9282860"/>
            <a:ext cx="19836947" cy="65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224CB129-C0B9-ADD9-60C9-82A302E3614B}"/>
              </a:ext>
            </a:extLst>
          </p:cNvPr>
          <p:cNvSpPr/>
          <p:nvPr/>
        </p:nvSpPr>
        <p:spPr>
          <a:xfrm>
            <a:off x="5953088" y="8589280"/>
            <a:ext cx="10039421" cy="2341745"/>
          </a:xfrm>
          <a:prstGeom prst="snip2DiagRect">
            <a:avLst/>
          </a:prstGeom>
          <a:ln>
            <a:solidFill>
              <a:srgbClr val="C00000"/>
            </a:solidFill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>
                <a:ln>
                  <a:solidFill>
                    <a:srgbClr val="FF0000"/>
                  </a:solidFill>
                </a:ln>
              </a:rPr>
              <a:t>INTRODUCTION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E972D-E7DE-4E97-CB94-5EA2D88BFA65}"/>
              </a:ext>
            </a:extLst>
          </p:cNvPr>
          <p:cNvSpPr/>
          <p:nvPr/>
        </p:nvSpPr>
        <p:spPr>
          <a:xfrm>
            <a:off x="786716" y="18332479"/>
            <a:ext cx="19836947" cy="709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84B95116-A034-3CCB-DC89-665BC4C1F251}"/>
              </a:ext>
            </a:extLst>
          </p:cNvPr>
          <p:cNvSpPr/>
          <p:nvPr/>
        </p:nvSpPr>
        <p:spPr>
          <a:xfrm>
            <a:off x="3250063" y="17638900"/>
            <a:ext cx="16154399" cy="2243310"/>
          </a:xfrm>
          <a:prstGeom prst="snip2DiagRect">
            <a:avLst/>
          </a:prstGeom>
          <a:ln>
            <a:solidFill>
              <a:srgbClr val="C00000"/>
            </a:solidFill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>
                <a:ln>
                  <a:solidFill>
                    <a:srgbClr val="FF0000"/>
                  </a:solidFill>
                </a:ln>
              </a:rPr>
              <a:t>OBJECTIVES &amp; SCOPE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78E40C-D77C-FFEE-7B76-B1E889D77E07}"/>
              </a:ext>
            </a:extLst>
          </p:cNvPr>
          <p:cNvSpPr/>
          <p:nvPr/>
        </p:nvSpPr>
        <p:spPr>
          <a:xfrm>
            <a:off x="0" y="34797017"/>
            <a:ext cx="21945600" cy="1116996"/>
          </a:xfrm>
          <a:prstGeom prst="rect">
            <a:avLst/>
          </a:prstGeom>
          <a:gradFill>
            <a:gsLst>
              <a:gs pos="100000">
                <a:schemeClr val="accent1">
                  <a:lumMod val="89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rgbClr val="E01606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Group Members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D16957-18A1-862E-5FDD-0F9E0288898C}"/>
              </a:ext>
            </a:extLst>
          </p:cNvPr>
          <p:cNvPicPr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3" y="27899986"/>
            <a:ext cx="12235998" cy="6079553"/>
          </a:xfrm>
          <a:prstGeom prst="rect">
            <a:avLst/>
          </a:prstGeom>
        </p:spPr>
      </p:pic>
      <p:pic>
        <p:nvPicPr>
          <p:cNvPr id="33" name="Picture 32" descr="A picture containing logo, symbol, graphics, screenshot&#10;&#10;Description automatically generated">
            <a:extLst>
              <a:ext uri="{FF2B5EF4-FFF2-40B4-BE49-F238E27FC236}">
                <a16:creationId xmlns:a16="http://schemas.microsoft.com/office/drawing/2014/main" id="{530ABE65-5439-524C-710E-9DA768E8A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V="1">
            <a:off x="13201197" y="31361030"/>
            <a:ext cx="2618508" cy="2618508"/>
          </a:xfrm>
          <a:prstGeom prst="rect">
            <a:avLst/>
          </a:prstGeom>
        </p:spPr>
      </p:pic>
      <p:pic>
        <p:nvPicPr>
          <p:cNvPr id="36" name="Picture 35" descr="A hexago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6CAA4187-0A36-42CB-DAB1-16A7687F01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098651" y="31421067"/>
            <a:ext cx="2164861" cy="2558472"/>
          </a:xfrm>
          <a:prstGeom prst="rect">
            <a:avLst/>
          </a:prstGeom>
        </p:spPr>
      </p:pic>
      <p:pic>
        <p:nvPicPr>
          <p:cNvPr id="42" name="Picture 41" descr="A picture containing graphics, symbol, font, circle&#10;&#10;Description automatically generated">
            <a:extLst>
              <a:ext uri="{FF2B5EF4-FFF2-40B4-BE49-F238E27FC236}">
                <a16:creationId xmlns:a16="http://schemas.microsoft.com/office/drawing/2014/main" id="{5C222EF4-B81A-4BF6-0EFE-BEBC5959C5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8418627" y="31361031"/>
            <a:ext cx="2558472" cy="2558472"/>
          </a:xfrm>
          <a:prstGeom prst="rect">
            <a:avLst/>
          </a:prstGeom>
        </p:spPr>
      </p:pic>
      <p:pic>
        <p:nvPicPr>
          <p:cNvPr id="45" name="Picture 44" descr="A picture containing font, graphics, symbol, logo&#10;&#10;Description automatically generated">
            <a:extLst>
              <a:ext uri="{FF2B5EF4-FFF2-40B4-BE49-F238E27FC236}">
                <a16:creationId xmlns:a16="http://schemas.microsoft.com/office/drawing/2014/main" id="{505578FA-528E-B232-E3B7-B177472697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3433306" y="29876607"/>
            <a:ext cx="3594796" cy="1797399"/>
          </a:xfrm>
          <a:prstGeom prst="rect">
            <a:avLst/>
          </a:prstGeom>
        </p:spPr>
      </p:pic>
      <p:pic>
        <p:nvPicPr>
          <p:cNvPr id="48" name="Picture 47" descr="A black background with brown text&#10;&#10;Description automatically generated with low confidence">
            <a:extLst>
              <a:ext uri="{FF2B5EF4-FFF2-40B4-BE49-F238E27FC236}">
                <a16:creationId xmlns:a16="http://schemas.microsoft.com/office/drawing/2014/main" id="{5E8978BB-79FD-415F-7151-9B5646AD09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7195555" y="29644853"/>
            <a:ext cx="3809524" cy="1797399"/>
          </a:xfrm>
          <a:prstGeom prst="rect">
            <a:avLst/>
          </a:prstGeom>
        </p:spPr>
      </p:pic>
      <p:pic>
        <p:nvPicPr>
          <p:cNvPr id="53" name="Picture 52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44A67648-EC54-470E-444A-C33F9A286C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8975057" y="27899986"/>
            <a:ext cx="1648605" cy="1723682"/>
          </a:xfrm>
          <a:prstGeom prst="rect">
            <a:avLst/>
          </a:prstGeom>
        </p:spPr>
      </p:pic>
      <p:pic>
        <p:nvPicPr>
          <p:cNvPr id="56" name="Picture 55" descr="A picture containing graphics, symbol, circle, design&#10;&#10;Description automatically generated">
            <a:extLst>
              <a:ext uri="{FF2B5EF4-FFF2-40B4-BE49-F238E27FC236}">
                <a16:creationId xmlns:a16="http://schemas.microsoft.com/office/drawing/2014/main" id="{764ADCA4-7FEC-51BC-D495-8B746B2231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3433306" y="28003981"/>
            <a:ext cx="1784225" cy="1862076"/>
          </a:xfrm>
          <a:prstGeom prst="rect">
            <a:avLst/>
          </a:prstGeom>
        </p:spPr>
      </p:pic>
      <p:pic>
        <p:nvPicPr>
          <p:cNvPr id="59" name="Picture 58" descr="A green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1AD08F5D-9FBF-D435-E235-4D0C4C22C61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5755983" y="28127933"/>
            <a:ext cx="2850196" cy="158344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ADE6DA3-B93B-4D48-17D3-5070A3C037EC}"/>
              </a:ext>
            </a:extLst>
          </p:cNvPr>
          <p:cNvSpPr/>
          <p:nvPr/>
        </p:nvSpPr>
        <p:spPr>
          <a:xfrm>
            <a:off x="0" y="26386780"/>
            <a:ext cx="21945600" cy="1116996"/>
          </a:xfrm>
          <a:prstGeom prst="rect">
            <a:avLst/>
          </a:prstGeom>
          <a:gradFill>
            <a:gsLst>
              <a:gs pos="100000">
                <a:schemeClr val="accent1">
                  <a:lumMod val="89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rgbClr val="E01606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Tools and Technologies</a:t>
            </a:r>
          </a:p>
        </p:txBody>
      </p:sp>
      <p:pic>
        <p:nvPicPr>
          <p:cNvPr id="64" name="Picture 63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752084E1-780B-ACFD-5EA4-8FE181806B2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8501" y="36478581"/>
            <a:ext cx="6162495" cy="5956388"/>
          </a:xfrm>
          <a:prstGeom prst="flowChartConnector">
            <a:avLst/>
          </a:prstGeom>
        </p:spPr>
      </p:pic>
      <p:pic>
        <p:nvPicPr>
          <p:cNvPr id="65" name="Picture 6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45E59F39-6BCA-8EA5-C421-353BB91A42B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91550" y="36478581"/>
            <a:ext cx="6162495" cy="5956388"/>
          </a:xfrm>
          <a:prstGeom prst="flowChartConnector">
            <a:avLst/>
          </a:prstGeom>
        </p:spPr>
      </p:pic>
      <p:pic>
        <p:nvPicPr>
          <p:cNvPr id="66" name="Picture 6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F12120DC-9399-58F9-B08D-CCD90843518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814604" y="36564737"/>
            <a:ext cx="6162495" cy="5956388"/>
          </a:xfrm>
          <a:prstGeom prst="flowChartConnector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5758A18-80E7-0605-E31B-E25224437473}"/>
              </a:ext>
            </a:extLst>
          </p:cNvPr>
          <p:cNvSpPr txBox="1"/>
          <p:nvPr/>
        </p:nvSpPr>
        <p:spPr>
          <a:xfrm>
            <a:off x="0" y="42521125"/>
            <a:ext cx="7891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FA19-BSE-112</a:t>
            </a:r>
          </a:p>
          <a:p>
            <a:pPr algn="ctr"/>
            <a:r>
              <a:rPr lang="en-US" sz="6600" dirty="0"/>
              <a:t>AKASH UR REHMAN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811A8C-8E69-B5C2-5ACD-2CA199C64D49}"/>
              </a:ext>
            </a:extLst>
          </p:cNvPr>
          <p:cNvSpPr txBox="1"/>
          <p:nvPr/>
        </p:nvSpPr>
        <p:spPr>
          <a:xfrm>
            <a:off x="7146691" y="42594151"/>
            <a:ext cx="7891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FA19-BSE-033</a:t>
            </a:r>
          </a:p>
          <a:p>
            <a:pPr algn="ctr"/>
            <a:r>
              <a:rPr lang="en-US" sz="6600" dirty="0"/>
              <a:t>AKASH UR REHMAN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0B2114-6573-91F3-E010-5C0791CF8CD9}"/>
              </a:ext>
            </a:extLst>
          </p:cNvPr>
          <p:cNvSpPr txBox="1"/>
          <p:nvPr/>
        </p:nvSpPr>
        <p:spPr>
          <a:xfrm>
            <a:off x="14325418" y="42569039"/>
            <a:ext cx="7891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FA19-BSE-098</a:t>
            </a:r>
          </a:p>
          <a:p>
            <a:pPr algn="ctr"/>
            <a:r>
              <a:rPr lang="en-US" sz="6600" dirty="0"/>
              <a:t>AKASH UR REHMAN</a:t>
            </a:r>
          </a:p>
        </p:txBody>
      </p:sp>
    </p:spTree>
    <p:extLst>
      <p:ext uri="{BB962C8B-B14F-4D97-AF65-F5344CB8AC3E}">
        <p14:creationId xmlns:p14="http://schemas.microsoft.com/office/powerpoint/2010/main" val="395995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81AEBA"/>
      </a:accent3>
      <a:accent4>
        <a:srgbClr val="20386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1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2032956_win32_fixed" id="{7A97BC44-D87F-42CA-858C-DBEABAE76B14}" vid="{2383FA27-9CCF-4E71-9BAF-231F1B393B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A7039-385D-4D11-AE1B-37BF08368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9099D53-1B9B-46C6-B37D-C4386CF2E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E13D3C-8424-4A58-A6D3-AE0962BE9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Concert poster</Template>
  <TotalTime>71</TotalTime>
  <Words>44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Posterama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Ur Rehman</dc:creator>
  <cp:lastModifiedBy>Akash Ur Rehman</cp:lastModifiedBy>
  <cp:revision>5</cp:revision>
  <dcterms:created xsi:type="dcterms:W3CDTF">2023-06-09T20:08:29Z</dcterms:created>
  <dcterms:modified xsi:type="dcterms:W3CDTF">2023-06-09T21:19:38Z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