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648" r:id="rId4"/>
  </p:sldMasterIdLst>
  <p:sldIdLst>
    <p:sldId id="269" r:id="rId5"/>
    <p:sldId id="272" r:id="rId6"/>
    <p:sldId id="263" r:id="rId7"/>
    <p:sldId id="267" r:id="rId8"/>
    <p:sldId id="265" r:id="rId9"/>
    <p:sldId id="268" r:id="rId10"/>
    <p:sldId id="264" r:id="rId11"/>
    <p:sldId id="273" r:id="rId12"/>
  </p:sldIdLst>
  <p:sldSz cx="12192000" cy="6858000"/>
  <p:notesSz cx="6858000" cy="9144000"/>
  <p:embeddedFontLst>
    <p:embeddedFont>
      <p:font typeface="Calibri" panose="020F0502020204030204" pitchFamily="34" charset="0"/>
      <p:regular r:id="rId13"/>
      <p:bold r:id="rId14"/>
      <p:italic r:id="rId15"/>
      <p:boldItalic r:id="rId16"/>
    </p:embeddedFont>
    <p:embeddedFont>
      <p:font typeface="MetricHPE Black" panose="020B0604020202020204" charset="0"/>
      <p:bold r:id="rId17"/>
      <p:boldItalic r:id="rId18"/>
    </p:embeddedFont>
    <p:embeddedFont>
      <p:font typeface="MetricHPE Light" panose="020B0604020202020204" charset="0"/>
      <p:regular r:id="rId19"/>
      <p:italic r:id="rId20"/>
    </p:embeddedFont>
    <p:embeddedFont>
      <p:font typeface="MetricHPE Semibold" panose="020B0604020202020204" charset="0"/>
      <p:bold r:id="rId21"/>
      <p:boldItalic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4" orient="horz" pos="3840">
          <p15:clr>
            <a:srgbClr val="A4A3A4"/>
          </p15:clr>
        </p15:guide>
        <p15:guide id="5" pos="3840">
          <p15:clr>
            <a:srgbClr val="A4A3A4"/>
          </p15:clr>
        </p15:guide>
        <p15:guide id="6" pos="384">
          <p15:clr>
            <a:srgbClr val="A4A3A4"/>
          </p15:clr>
        </p15:guide>
        <p15:guide id="7" pos="7296">
          <p15:clr>
            <a:srgbClr val="A4A3A4"/>
          </p15:clr>
        </p15:guide>
        <p15:guide id="8" orient="horz"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7D5B84-0744-41DD-9955-5FC4D11C2F7B}" v="1" dt="2022-02-21T06:03:57.8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6" autoAdjust="0"/>
    <p:restoredTop sz="94660"/>
  </p:normalViewPr>
  <p:slideViewPr>
    <p:cSldViewPr snapToGrid="0">
      <p:cViewPr>
        <p:scale>
          <a:sx n="75" d="100"/>
          <a:sy n="75" d="100"/>
        </p:scale>
        <p:origin x="840" y="240"/>
      </p:cViewPr>
      <p:guideLst>
        <p:guide orient="horz" pos="2160"/>
        <p:guide orient="horz" pos="3840"/>
        <p:guide pos="3840"/>
        <p:guide pos="384"/>
        <p:guide pos="7296"/>
        <p:guide orient="horz" pos="96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font" Target="fonts/font9.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font" Target="fonts/font3.fntdata"/><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font" Target="fonts/font7.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2.fntdata"/><Relationship Id="rId22" Type="http://schemas.openxmlformats.org/officeDocument/2006/relationships/font" Target="fonts/font10.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santhan, Akash" userId="451d8d02-8afd-4128-b30a-f3854aeeec66" providerId="ADAL" clId="{6D7D5B84-0744-41DD-9955-5FC4D11C2F7B}"/>
    <pc:docChg chg="modSld">
      <pc:chgData name="Vasanthan, Akash" userId="451d8d02-8afd-4128-b30a-f3854aeeec66" providerId="ADAL" clId="{6D7D5B84-0744-41DD-9955-5FC4D11C2F7B}" dt="2022-02-24T07:08:11.529" v="2" actId="1076"/>
      <pc:docMkLst>
        <pc:docMk/>
      </pc:docMkLst>
      <pc:sldChg chg="modSp mod">
        <pc:chgData name="Vasanthan, Akash" userId="451d8d02-8afd-4128-b30a-f3854aeeec66" providerId="ADAL" clId="{6D7D5B84-0744-41DD-9955-5FC4D11C2F7B}" dt="2022-02-21T06:08:36.784" v="1" actId="14100"/>
        <pc:sldMkLst>
          <pc:docMk/>
          <pc:sldMk cId="4257771393" sldId="265"/>
        </pc:sldMkLst>
        <pc:spChg chg="mod">
          <ac:chgData name="Vasanthan, Akash" userId="451d8d02-8afd-4128-b30a-f3854aeeec66" providerId="ADAL" clId="{6D7D5B84-0744-41DD-9955-5FC4D11C2F7B}" dt="2022-02-21T06:08:36.784" v="1" actId="14100"/>
          <ac:spMkLst>
            <pc:docMk/>
            <pc:sldMk cId="4257771393" sldId="265"/>
            <ac:spMk id="3" creationId="{70FEDB5C-4AC8-47BB-807A-027BA683AC83}"/>
          </ac:spMkLst>
        </pc:spChg>
      </pc:sldChg>
      <pc:sldChg chg="modSp mod">
        <pc:chgData name="Vasanthan, Akash" userId="451d8d02-8afd-4128-b30a-f3854aeeec66" providerId="ADAL" clId="{6D7D5B84-0744-41DD-9955-5FC4D11C2F7B}" dt="2022-02-24T07:08:11.529" v="2" actId="1076"/>
        <pc:sldMkLst>
          <pc:docMk/>
          <pc:sldMk cId="3704428317" sldId="269"/>
        </pc:sldMkLst>
        <pc:spChg chg="mod">
          <ac:chgData name="Vasanthan, Akash" userId="451d8d02-8afd-4128-b30a-f3854aeeec66" providerId="ADAL" clId="{6D7D5B84-0744-41DD-9955-5FC4D11C2F7B}" dt="2022-02-24T07:08:11.529" v="2" actId="1076"/>
          <ac:spMkLst>
            <pc:docMk/>
            <pc:sldMk cId="3704428317" sldId="269"/>
            <ac:spMk id="2" creationId="{1FB9D78A-F275-4FA9-A98C-0AB0E2A4A370}"/>
          </ac:spMkLst>
        </pc:spChg>
      </pc:sldChg>
    </pc:docChg>
  </pc:docChgLst>
  <pc:docChgLst>
    <pc:chgData name="Zhang, Lili" userId="32d5f8d9-afb5-4b10-8d6f-ce1272fc8cfb" providerId="ADAL" clId="{603751E2-3297-42F0-A60F-CB7B00097DF5}"/>
    <pc:docChg chg="custSel modSld">
      <pc:chgData name="Zhang, Lili" userId="32d5f8d9-afb5-4b10-8d6f-ce1272fc8cfb" providerId="ADAL" clId="{603751E2-3297-42F0-A60F-CB7B00097DF5}" dt="2022-02-07T01:57:16.039" v="581" actId="20577"/>
      <pc:docMkLst>
        <pc:docMk/>
      </pc:docMkLst>
      <pc:sldChg chg="modSp">
        <pc:chgData name="Zhang, Lili" userId="32d5f8d9-afb5-4b10-8d6f-ce1272fc8cfb" providerId="ADAL" clId="{603751E2-3297-42F0-A60F-CB7B00097DF5}" dt="2022-02-07T01:57:16.039" v="581" actId="20577"/>
        <pc:sldMkLst>
          <pc:docMk/>
          <pc:sldMk cId="464850689" sldId="267"/>
        </pc:sldMkLst>
        <pc:graphicFrameChg chg="mod">
          <ac:chgData name="Zhang, Lili" userId="32d5f8d9-afb5-4b10-8d6f-ce1272fc8cfb" providerId="ADAL" clId="{603751E2-3297-42F0-A60F-CB7B00097DF5}" dt="2022-02-07T01:57:16.039" v="581" actId="20577"/>
          <ac:graphicFrameMkLst>
            <pc:docMk/>
            <pc:sldMk cId="464850689" sldId="267"/>
            <ac:graphicFrameMk id="21" creationId="{8FCD16A2-EB4C-414E-84C9-5F6E4F88219B}"/>
          </ac:graphicFrameMkLst>
        </pc:graphicFrameChg>
      </pc:sldChg>
      <pc:sldChg chg="addSp modSp mod">
        <pc:chgData name="Zhang, Lili" userId="32d5f8d9-afb5-4b10-8d6f-ce1272fc8cfb" providerId="ADAL" clId="{603751E2-3297-42F0-A60F-CB7B00097DF5}" dt="2022-02-04T20:08:14.830" v="577" actId="20577"/>
        <pc:sldMkLst>
          <pc:docMk/>
          <pc:sldMk cId="3484486480" sldId="268"/>
        </pc:sldMkLst>
        <pc:spChg chg="mod">
          <ac:chgData name="Zhang, Lili" userId="32d5f8d9-afb5-4b10-8d6f-ce1272fc8cfb" providerId="ADAL" clId="{603751E2-3297-42F0-A60F-CB7B00097DF5}" dt="2022-02-04T20:06:32.229" v="475" actId="20577"/>
          <ac:spMkLst>
            <pc:docMk/>
            <pc:sldMk cId="3484486480" sldId="268"/>
            <ac:spMk id="3" creationId="{34D5E485-FD4C-48E5-B5DF-C58DA96EC81D}"/>
          </ac:spMkLst>
        </pc:spChg>
        <pc:spChg chg="add mod">
          <ac:chgData name="Zhang, Lili" userId="32d5f8d9-afb5-4b10-8d6f-ce1272fc8cfb" providerId="ADAL" clId="{603751E2-3297-42F0-A60F-CB7B00097DF5}" dt="2022-02-04T20:08:14.830" v="577" actId="20577"/>
          <ac:spMkLst>
            <pc:docMk/>
            <pc:sldMk cId="3484486480" sldId="268"/>
            <ac:spMk id="6" creationId="{FC5201CE-9B27-4B0D-B318-07DD129AD3C2}"/>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FB7145-3D2F-4D1B-B0AA-B23D88BB6E2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B902865-CDA0-4CBA-BB62-00524E62D9BB}">
      <dgm:prSet custT="1"/>
      <dgm:spPr/>
      <dgm:t>
        <a:bodyPr/>
        <a:lstStyle/>
        <a:p>
          <a:pPr>
            <a:lnSpc>
              <a:spcPct val="100000"/>
            </a:lnSpc>
          </a:pPr>
          <a:r>
            <a:rPr lang="en-US" sz="2000" dirty="0"/>
            <a:t>Kelly works in the marketing team for Super Server Company. The team is planning for the upcoming marketing campaigns and would like to identify a list of B2B customers who can be targeted. Given a limited budget for customer engagement, the team is expected to only target customers who have a high likelihood to buy.</a:t>
          </a:r>
        </a:p>
      </dgm:t>
    </dgm:pt>
    <dgm:pt modelId="{1F70ED4A-1128-487B-8976-39802340ADE1}" type="parTrans" cxnId="{D27A4CA1-5FE7-462B-B68C-63A524874C23}">
      <dgm:prSet/>
      <dgm:spPr/>
      <dgm:t>
        <a:bodyPr/>
        <a:lstStyle/>
        <a:p>
          <a:endParaRPr lang="en-US"/>
        </a:p>
      </dgm:t>
    </dgm:pt>
    <dgm:pt modelId="{67945BF6-AC94-49D5-B4AB-7AABF1D21405}" type="sibTrans" cxnId="{D27A4CA1-5FE7-462B-B68C-63A524874C23}">
      <dgm:prSet/>
      <dgm:spPr/>
      <dgm:t>
        <a:bodyPr/>
        <a:lstStyle/>
        <a:p>
          <a:endParaRPr lang="en-US"/>
        </a:p>
      </dgm:t>
    </dgm:pt>
    <dgm:pt modelId="{028C5070-B245-4BB5-8B57-F0B99E886CE4}">
      <dgm:prSet/>
      <dgm:spPr/>
      <dgm:t>
        <a:bodyPr/>
        <a:lstStyle/>
        <a:p>
          <a:pPr>
            <a:lnSpc>
              <a:spcPct val="100000"/>
            </a:lnSpc>
          </a:pPr>
          <a:r>
            <a:rPr lang="en-US" dirty="0"/>
            <a:t>As a data scientist, Kelly is asked to assist the team by identifying a short list of customers to target among all known customers, by using multiple customer data sources she has access to, such as past purchases, digital interactions, and other customer information (firmographics, contact attributes etc.). </a:t>
          </a:r>
        </a:p>
      </dgm:t>
    </dgm:pt>
    <dgm:pt modelId="{B9135613-4466-4E23-9412-289B85EFBFFB}" type="parTrans" cxnId="{E1AB0BFE-648C-4DD6-9415-62BFA1EF2EFD}">
      <dgm:prSet/>
      <dgm:spPr/>
      <dgm:t>
        <a:bodyPr/>
        <a:lstStyle/>
        <a:p>
          <a:endParaRPr lang="en-US"/>
        </a:p>
      </dgm:t>
    </dgm:pt>
    <dgm:pt modelId="{025AA48A-20D3-404D-AAEC-8B664D8E7004}" type="sibTrans" cxnId="{E1AB0BFE-648C-4DD6-9415-62BFA1EF2EFD}">
      <dgm:prSet/>
      <dgm:spPr/>
      <dgm:t>
        <a:bodyPr/>
        <a:lstStyle/>
        <a:p>
          <a:endParaRPr lang="en-US"/>
        </a:p>
      </dgm:t>
    </dgm:pt>
    <dgm:pt modelId="{62D0A23F-2031-41A8-89B5-FEB1FB56B9A8}" type="pres">
      <dgm:prSet presAssocID="{C7FB7145-3D2F-4D1B-B0AA-B23D88BB6E2F}" presName="root" presStyleCnt="0">
        <dgm:presLayoutVars>
          <dgm:dir/>
          <dgm:resizeHandles val="exact"/>
        </dgm:presLayoutVars>
      </dgm:prSet>
      <dgm:spPr/>
    </dgm:pt>
    <dgm:pt modelId="{0CBE3C04-2A3C-48F5-B05D-7C635FAFBD2C}" type="pres">
      <dgm:prSet presAssocID="{EB902865-CDA0-4CBA-BB62-00524E62D9BB}" presName="compNode" presStyleCnt="0"/>
      <dgm:spPr/>
    </dgm:pt>
    <dgm:pt modelId="{9515CC30-1E03-4844-9B01-3349CAD749D7}" type="pres">
      <dgm:prSet presAssocID="{EB902865-CDA0-4CBA-BB62-00524E62D9BB}" presName="bgRect" presStyleLbl="bgShp" presStyleIdx="0" presStyleCnt="2" custScaleY="116425"/>
      <dgm:spPr/>
    </dgm:pt>
    <dgm:pt modelId="{2866CF6C-7BF7-4B5F-8BA3-3AD67CFF5BB4}" type="pres">
      <dgm:prSet presAssocID="{EB902865-CDA0-4CBA-BB62-00524E62D9B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siness Growth"/>
        </a:ext>
      </dgm:extLst>
    </dgm:pt>
    <dgm:pt modelId="{D9A175BF-1538-4BD4-9A06-23C1D647A354}" type="pres">
      <dgm:prSet presAssocID="{EB902865-CDA0-4CBA-BB62-00524E62D9BB}" presName="spaceRect" presStyleCnt="0"/>
      <dgm:spPr/>
    </dgm:pt>
    <dgm:pt modelId="{4D3A2ACC-6314-4FE7-A811-962FB394CEBE}" type="pres">
      <dgm:prSet presAssocID="{EB902865-CDA0-4CBA-BB62-00524E62D9BB}" presName="parTx" presStyleLbl="revTx" presStyleIdx="0" presStyleCnt="2" custLinFactNeighborX="-172" custLinFactNeighborY="-4444">
        <dgm:presLayoutVars>
          <dgm:chMax val="0"/>
          <dgm:chPref val="0"/>
        </dgm:presLayoutVars>
      </dgm:prSet>
      <dgm:spPr/>
    </dgm:pt>
    <dgm:pt modelId="{005B7850-EFE5-4A68-ADA9-6F5F5B92E400}" type="pres">
      <dgm:prSet presAssocID="{67945BF6-AC94-49D5-B4AB-7AABF1D21405}" presName="sibTrans" presStyleCnt="0"/>
      <dgm:spPr/>
    </dgm:pt>
    <dgm:pt modelId="{B0F8E210-C1F7-424B-A4DA-A4FAA6DFA3F4}" type="pres">
      <dgm:prSet presAssocID="{028C5070-B245-4BB5-8B57-F0B99E886CE4}" presName="compNode" presStyleCnt="0"/>
      <dgm:spPr/>
    </dgm:pt>
    <dgm:pt modelId="{20CF920A-17CF-4F94-839D-6C55181A8FF2}" type="pres">
      <dgm:prSet presAssocID="{028C5070-B245-4BB5-8B57-F0B99E886CE4}" presName="bgRect" presStyleLbl="bgShp" presStyleIdx="1" presStyleCnt="2" custScaleY="104808"/>
      <dgm:spPr/>
    </dgm:pt>
    <dgm:pt modelId="{2EE721A5-6152-4EAE-88F7-0DA187DD3EB4}" type="pres">
      <dgm:prSet presAssocID="{028C5070-B245-4BB5-8B57-F0B99E886CE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F58196D4-A73E-43DC-84F3-7C3017C55DC5}" type="pres">
      <dgm:prSet presAssocID="{028C5070-B245-4BB5-8B57-F0B99E886CE4}" presName="spaceRect" presStyleCnt="0"/>
      <dgm:spPr/>
    </dgm:pt>
    <dgm:pt modelId="{40A72252-9213-4C0E-8DC6-F104BF5EBC83}" type="pres">
      <dgm:prSet presAssocID="{028C5070-B245-4BB5-8B57-F0B99E886CE4}" presName="parTx" presStyleLbl="revTx" presStyleIdx="1" presStyleCnt="2" custLinFactNeighborX="-566" custLinFactNeighborY="-7080">
        <dgm:presLayoutVars>
          <dgm:chMax val="0"/>
          <dgm:chPref val="0"/>
        </dgm:presLayoutVars>
      </dgm:prSet>
      <dgm:spPr/>
    </dgm:pt>
  </dgm:ptLst>
  <dgm:cxnLst>
    <dgm:cxn modelId="{D0474601-DEA5-4276-AFC4-B1ED34904FA7}" type="presOf" srcId="{C7FB7145-3D2F-4D1B-B0AA-B23D88BB6E2F}" destId="{62D0A23F-2031-41A8-89B5-FEB1FB56B9A8}" srcOrd="0" destOrd="0" presId="urn:microsoft.com/office/officeart/2018/2/layout/IconVerticalSolidList"/>
    <dgm:cxn modelId="{6AF46705-76E1-43DA-B962-4A76F9F07792}" type="presOf" srcId="{EB902865-CDA0-4CBA-BB62-00524E62D9BB}" destId="{4D3A2ACC-6314-4FE7-A811-962FB394CEBE}" srcOrd="0" destOrd="0" presId="urn:microsoft.com/office/officeart/2018/2/layout/IconVerticalSolidList"/>
    <dgm:cxn modelId="{0A9F892E-878C-4BE2-AC78-BAAD08477C8D}" type="presOf" srcId="{028C5070-B245-4BB5-8B57-F0B99E886CE4}" destId="{40A72252-9213-4C0E-8DC6-F104BF5EBC83}" srcOrd="0" destOrd="0" presId="urn:microsoft.com/office/officeart/2018/2/layout/IconVerticalSolidList"/>
    <dgm:cxn modelId="{D27A4CA1-5FE7-462B-B68C-63A524874C23}" srcId="{C7FB7145-3D2F-4D1B-B0AA-B23D88BB6E2F}" destId="{EB902865-CDA0-4CBA-BB62-00524E62D9BB}" srcOrd="0" destOrd="0" parTransId="{1F70ED4A-1128-487B-8976-39802340ADE1}" sibTransId="{67945BF6-AC94-49D5-B4AB-7AABF1D21405}"/>
    <dgm:cxn modelId="{E1AB0BFE-648C-4DD6-9415-62BFA1EF2EFD}" srcId="{C7FB7145-3D2F-4D1B-B0AA-B23D88BB6E2F}" destId="{028C5070-B245-4BB5-8B57-F0B99E886CE4}" srcOrd="1" destOrd="0" parTransId="{B9135613-4466-4E23-9412-289B85EFBFFB}" sibTransId="{025AA48A-20D3-404D-AAEC-8B664D8E7004}"/>
    <dgm:cxn modelId="{4DBFC542-021C-41C2-B13F-7CC95854F539}" type="presParOf" srcId="{62D0A23F-2031-41A8-89B5-FEB1FB56B9A8}" destId="{0CBE3C04-2A3C-48F5-B05D-7C635FAFBD2C}" srcOrd="0" destOrd="0" presId="urn:microsoft.com/office/officeart/2018/2/layout/IconVerticalSolidList"/>
    <dgm:cxn modelId="{272F3271-44A7-4794-8E37-3F5A65C4ABB8}" type="presParOf" srcId="{0CBE3C04-2A3C-48F5-B05D-7C635FAFBD2C}" destId="{9515CC30-1E03-4844-9B01-3349CAD749D7}" srcOrd="0" destOrd="0" presId="urn:microsoft.com/office/officeart/2018/2/layout/IconVerticalSolidList"/>
    <dgm:cxn modelId="{C902DCA5-FE23-4B4B-A46B-2893BFC73F3E}" type="presParOf" srcId="{0CBE3C04-2A3C-48F5-B05D-7C635FAFBD2C}" destId="{2866CF6C-7BF7-4B5F-8BA3-3AD67CFF5BB4}" srcOrd="1" destOrd="0" presId="urn:microsoft.com/office/officeart/2018/2/layout/IconVerticalSolidList"/>
    <dgm:cxn modelId="{064C432A-6880-45FC-9CC8-28AFC03731CB}" type="presParOf" srcId="{0CBE3C04-2A3C-48F5-B05D-7C635FAFBD2C}" destId="{D9A175BF-1538-4BD4-9A06-23C1D647A354}" srcOrd="2" destOrd="0" presId="urn:microsoft.com/office/officeart/2018/2/layout/IconVerticalSolidList"/>
    <dgm:cxn modelId="{86FFBB5B-1F4C-498A-93FE-68360703422A}" type="presParOf" srcId="{0CBE3C04-2A3C-48F5-B05D-7C635FAFBD2C}" destId="{4D3A2ACC-6314-4FE7-A811-962FB394CEBE}" srcOrd="3" destOrd="0" presId="urn:microsoft.com/office/officeart/2018/2/layout/IconVerticalSolidList"/>
    <dgm:cxn modelId="{811F9DF7-B254-4019-9C07-E1769961CD96}" type="presParOf" srcId="{62D0A23F-2031-41A8-89B5-FEB1FB56B9A8}" destId="{005B7850-EFE5-4A68-ADA9-6F5F5B92E400}" srcOrd="1" destOrd="0" presId="urn:microsoft.com/office/officeart/2018/2/layout/IconVerticalSolidList"/>
    <dgm:cxn modelId="{B1C396DA-2D23-4A32-B579-B1C5EC951CF6}" type="presParOf" srcId="{62D0A23F-2031-41A8-89B5-FEB1FB56B9A8}" destId="{B0F8E210-C1F7-424B-A4DA-A4FAA6DFA3F4}" srcOrd="2" destOrd="0" presId="urn:microsoft.com/office/officeart/2018/2/layout/IconVerticalSolidList"/>
    <dgm:cxn modelId="{F3B67B83-D550-4F80-A1DB-992D2FEC66F2}" type="presParOf" srcId="{B0F8E210-C1F7-424B-A4DA-A4FAA6DFA3F4}" destId="{20CF920A-17CF-4F94-839D-6C55181A8FF2}" srcOrd="0" destOrd="0" presId="urn:microsoft.com/office/officeart/2018/2/layout/IconVerticalSolidList"/>
    <dgm:cxn modelId="{3027A16E-2EF0-430E-A076-68D5222DF3E5}" type="presParOf" srcId="{B0F8E210-C1F7-424B-A4DA-A4FAA6DFA3F4}" destId="{2EE721A5-6152-4EAE-88F7-0DA187DD3EB4}" srcOrd="1" destOrd="0" presId="urn:microsoft.com/office/officeart/2018/2/layout/IconVerticalSolidList"/>
    <dgm:cxn modelId="{FBDD6E43-CDA0-4FDB-A91E-2EBC0DD81211}" type="presParOf" srcId="{B0F8E210-C1F7-424B-A4DA-A4FAA6DFA3F4}" destId="{F58196D4-A73E-43DC-84F3-7C3017C55DC5}" srcOrd="2" destOrd="0" presId="urn:microsoft.com/office/officeart/2018/2/layout/IconVerticalSolidList"/>
    <dgm:cxn modelId="{64265555-B16B-45F7-A6E6-2CF99B31C26E}" type="presParOf" srcId="{B0F8E210-C1F7-424B-A4DA-A4FAA6DFA3F4}" destId="{40A72252-9213-4C0E-8DC6-F104BF5EBC8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80BE72-0ABD-4804-B4E3-4A0126CDDD85}"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6E3984BC-EB1E-4E8C-A6BB-220FA5954C8E}">
      <dgm:prSet custT="1"/>
      <dgm:spPr/>
      <dgm:t>
        <a:bodyPr/>
        <a:lstStyle/>
        <a:p>
          <a:r>
            <a:rPr lang="en-US" sz="2400" b="1" dirty="0"/>
            <a:t>Predict the Likelihood to Buy (Identify Potential Buyers)</a:t>
          </a:r>
          <a:endParaRPr lang="en-US" sz="2400" dirty="0"/>
        </a:p>
      </dgm:t>
    </dgm:pt>
    <dgm:pt modelId="{C70CBC75-9CAD-4114-B496-FA07B8CB497E}" type="parTrans" cxnId="{D865A7AA-4C14-4340-B8E4-9FA8DD7CC9DE}">
      <dgm:prSet/>
      <dgm:spPr/>
      <dgm:t>
        <a:bodyPr/>
        <a:lstStyle/>
        <a:p>
          <a:endParaRPr lang="en-US"/>
        </a:p>
      </dgm:t>
    </dgm:pt>
    <dgm:pt modelId="{CDF4B2A4-1E46-4051-9C0A-9E55FAB98FE9}" type="sibTrans" cxnId="{D865A7AA-4C14-4340-B8E4-9FA8DD7CC9DE}">
      <dgm:prSet/>
      <dgm:spPr/>
      <dgm:t>
        <a:bodyPr/>
        <a:lstStyle/>
        <a:p>
          <a:endParaRPr lang="en-US"/>
        </a:p>
      </dgm:t>
    </dgm:pt>
    <dgm:pt modelId="{FFAC66A6-16D1-4BA0-85B2-2E8DA7CC9A79}">
      <dgm:prSet custT="1"/>
      <dgm:spPr/>
      <dgm:t>
        <a:bodyPr/>
        <a:lstStyle/>
        <a:p>
          <a:r>
            <a:rPr lang="en-US" sz="2800" b="1" i="1" dirty="0"/>
            <a:t>Prediction</a:t>
          </a:r>
          <a:r>
            <a:rPr lang="en-US" sz="2800" dirty="0"/>
            <a:t>: Which customers do you recommend? Predict the likelihood to buy for the customers in the test data, pull a rank ordered list and decide the number of the top customers you recommend (e.g., top 500 or 1000).</a:t>
          </a:r>
        </a:p>
      </dgm:t>
    </dgm:pt>
    <dgm:pt modelId="{B453B736-C2C5-4E74-9768-EBB0969A992B}" type="parTrans" cxnId="{2259FADE-B057-481A-BF02-C59FF4A072DD}">
      <dgm:prSet/>
      <dgm:spPr/>
      <dgm:t>
        <a:bodyPr/>
        <a:lstStyle/>
        <a:p>
          <a:endParaRPr lang="en-US"/>
        </a:p>
      </dgm:t>
    </dgm:pt>
    <dgm:pt modelId="{2B18B937-7321-4C5D-A0C8-99635B159237}" type="sibTrans" cxnId="{2259FADE-B057-481A-BF02-C59FF4A072DD}">
      <dgm:prSet/>
      <dgm:spPr/>
      <dgm:t>
        <a:bodyPr/>
        <a:lstStyle/>
        <a:p>
          <a:endParaRPr lang="en-US"/>
        </a:p>
      </dgm:t>
    </dgm:pt>
    <dgm:pt modelId="{286D4738-93C9-4328-9437-823792A9E1CE}">
      <dgm:prSet custT="1"/>
      <dgm:spPr/>
      <dgm:t>
        <a:bodyPr/>
        <a:lstStyle/>
        <a:p>
          <a:r>
            <a:rPr lang="en-US" sz="2800" b="1" i="1" dirty="0"/>
            <a:t>Modeling</a:t>
          </a:r>
          <a:r>
            <a:rPr lang="en-US" sz="2800" dirty="0"/>
            <a:t>: What are the data challenges you found in the data (e.g., outlier, imbalance, missing values)? And what are your strategies to address these challenges?</a:t>
          </a:r>
        </a:p>
      </dgm:t>
    </dgm:pt>
    <dgm:pt modelId="{A6B73F17-949F-4D62-A92A-EF828E2F8892}" type="parTrans" cxnId="{AFFAD6EE-909F-4213-BABE-C5E571A69AF8}">
      <dgm:prSet/>
      <dgm:spPr/>
      <dgm:t>
        <a:bodyPr/>
        <a:lstStyle/>
        <a:p>
          <a:endParaRPr lang="en-US"/>
        </a:p>
      </dgm:t>
    </dgm:pt>
    <dgm:pt modelId="{3A76C666-4C7B-4270-81B3-D09E388D6E22}" type="sibTrans" cxnId="{AFFAD6EE-909F-4213-BABE-C5E571A69AF8}">
      <dgm:prSet/>
      <dgm:spPr/>
      <dgm:t>
        <a:bodyPr/>
        <a:lstStyle/>
        <a:p>
          <a:endParaRPr lang="en-US"/>
        </a:p>
      </dgm:t>
    </dgm:pt>
    <dgm:pt modelId="{B955CC0A-5D68-4C3A-A193-875FDF4CE9D5}">
      <dgm:prSet custT="1"/>
      <dgm:spPr/>
      <dgm:t>
        <a:bodyPr/>
        <a:lstStyle/>
        <a:p>
          <a:r>
            <a:rPr lang="en-US" sz="2800" b="1" i="1" dirty="0"/>
            <a:t>Business Insights</a:t>
          </a:r>
          <a:r>
            <a:rPr lang="en-US" sz="2800" dirty="0"/>
            <a:t>: What are the characteristics of the potential buyers?</a:t>
          </a:r>
        </a:p>
      </dgm:t>
    </dgm:pt>
    <dgm:pt modelId="{246BDC22-722E-4143-9C1C-05895B446C1E}" type="parTrans" cxnId="{8251697F-0797-4130-B026-8881C0546554}">
      <dgm:prSet/>
      <dgm:spPr/>
      <dgm:t>
        <a:bodyPr/>
        <a:lstStyle/>
        <a:p>
          <a:endParaRPr lang="en-US"/>
        </a:p>
      </dgm:t>
    </dgm:pt>
    <dgm:pt modelId="{36CEF5F6-8ED8-4C29-A106-589B8CE7F00D}" type="sibTrans" cxnId="{8251697F-0797-4130-B026-8881C0546554}">
      <dgm:prSet/>
      <dgm:spPr/>
      <dgm:t>
        <a:bodyPr/>
        <a:lstStyle/>
        <a:p>
          <a:endParaRPr lang="en-US"/>
        </a:p>
      </dgm:t>
    </dgm:pt>
    <dgm:pt modelId="{175F3EB5-6D4E-496B-9B1C-31697B7B7CFE}" type="pres">
      <dgm:prSet presAssocID="{4780BE72-0ABD-4804-B4E3-4A0126CDDD85}" presName="linear" presStyleCnt="0">
        <dgm:presLayoutVars>
          <dgm:animLvl val="lvl"/>
          <dgm:resizeHandles val="exact"/>
        </dgm:presLayoutVars>
      </dgm:prSet>
      <dgm:spPr/>
    </dgm:pt>
    <dgm:pt modelId="{ADC2C57F-FBA7-4DE3-A5CE-781FAAE19D75}" type="pres">
      <dgm:prSet presAssocID="{6E3984BC-EB1E-4E8C-A6BB-220FA5954C8E}" presName="parentText" presStyleLbl="node1" presStyleIdx="0" presStyleCnt="1" custLinFactNeighborX="-134" custLinFactNeighborY="-1112">
        <dgm:presLayoutVars>
          <dgm:chMax val="0"/>
          <dgm:bulletEnabled val="1"/>
        </dgm:presLayoutVars>
      </dgm:prSet>
      <dgm:spPr/>
    </dgm:pt>
    <dgm:pt modelId="{21D7C7FF-7A45-49F4-ABDB-712631873512}" type="pres">
      <dgm:prSet presAssocID="{6E3984BC-EB1E-4E8C-A6BB-220FA5954C8E}" presName="childText" presStyleLbl="revTx" presStyleIdx="0" presStyleCnt="1" custLinFactNeighborX="-134">
        <dgm:presLayoutVars>
          <dgm:bulletEnabled val="1"/>
        </dgm:presLayoutVars>
      </dgm:prSet>
      <dgm:spPr/>
    </dgm:pt>
  </dgm:ptLst>
  <dgm:cxnLst>
    <dgm:cxn modelId="{8A5E270F-BEEE-4474-9E21-214113242919}" type="presOf" srcId="{B955CC0A-5D68-4C3A-A193-875FDF4CE9D5}" destId="{21D7C7FF-7A45-49F4-ABDB-712631873512}" srcOrd="0" destOrd="2" presId="urn:microsoft.com/office/officeart/2005/8/layout/vList2"/>
    <dgm:cxn modelId="{54DD3E39-8684-48EE-8300-BF88A1DE8BEB}" type="presOf" srcId="{FFAC66A6-16D1-4BA0-85B2-2E8DA7CC9A79}" destId="{21D7C7FF-7A45-49F4-ABDB-712631873512}" srcOrd="0" destOrd="0" presId="urn:microsoft.com/office/officeart/2005/8/layout/vList2"/>
    <dgm:cxn modelId="{B1A31D5F-0FFB-4AA5-BCA8-D1C6B63477FB}" type="presOf" srcId="{6E3984BC-EB1E-4E8C-A6BB-220FA5954C8E}" destId="{ADC2C57F-FBA7-4DE3-A5CE-781FAAE19D75}" srcOrd="0" destOrd="0" presId="urn:microsoft.com/office/officeart/2005/8/layout/vList2"/>
    <dgm:cxn modelId="{8251697F-0797-4130-B026-8881C0546554}" srcId="{6E3984BC-EB1E-4E8C-A6BB-220FA5954C8E}" destId="{B955CC0A-5D68-4C3A-A193-875FDF4CE9D5}" srcOrd="2" destOrd="0" parTransId="{246BDC22-722E-4143-9C1C-05895B446C1E}" sibTransId="{36CEF5F6-8ED8-4C29-A106-589B8CE7F00D}"/>
    <dgm:cxn modelId="{AC09188D-87E0-4B02-870B-45CC1D68A3A8}" type="presOf" srcId="{4780BE72-0ABD-4804-B4E3-4A0126CDDD85}" destId="{175F3EB5-6D4E-496B-9B1C-31697B7B7CFE}" srcOrd="0" destOrd="0" presId="urn:microsoft.com/office/officeart/2005/8/layout/vList2"/>
    <dgm:cxn modelId="{D865A7AA-4C14-4340-B8E4-9FA8DD7CC9DE}" srcId="{4780BE72-0ABD-4804-B4E3-4A0126CDDD85}" destId="{6E3984BC-EB1E-4E8C-A6BB-220FA5954C8E}" srcOrd="0" destOrd="0" parTransId="{C70CBC75-9CAD-4114-B496-FA07B8CB497E}" sibTransId="{CDF4B2A4-1E46-4051-9C0A-9E55FAB98FE9}"/>
    <dgm:cxn modelId="{2259FADE-B057-481A-BF02-C59FF4A072DD}" srcId="{6E3984BC-EB1E-4E8C-A6BB-220FA5954C8E}" destId="{FFAC66A6-16D1-4BA0-85B2-2E8DA7CC9A79}" srcOrd="0" destOrd="0" parTransId="{B453B736-C2C5-4E74-9768-EBB0969A992B}" sibTransId="{2B18B937-7321-4C5D-A0C8-99635B159237}"/>
    <dgm:cxn modelId="{0E50A3E9-052F-435C-BE1E-5C1CD39976A9}" type="presOf" srcId="{286D4738-93C9-4328-9437-823792A9E1CE}" destId="{21D7C7FF-7A45-49F4-ABDB-712631873512}" srcOrd="0" destOrd="1" presId="urn:microsoft.com/office/officeart/2005/8/layout/vList2"/>
    <dgm:cxn modelId="{AFFAD6EE-909F-4213-BABE-C5E571A69AF8}" srcId="{6E3984BC-EB1E-4E8C-A6BB-220FA5954C8E}" destId="{286D4738-93C9-4328-9437-823792A9E1CE}" srcOrd="1" destOrd="0" parTransId="{A6B73F17-949F-4D62-A92A-EF828E2F8892}" sibTransId="{3A76C666-4C7B-4270-81B3-D09E388D6E22}"/>
    <dgm:cxn modelId="{FB5699E7-CA85-4B1D-873F-364D5B5EDADA}" type="presParOf" srcId="{175F3EB5-6D4E-496B-9B1C-31697B7B7CFE}" destId="{ADC2C57F-FBA7-4DE3-A5CE-781FAAE19D75}" srcOrd="0" destOrd="0" presId="urn:microsoft.com/office/officeart/2005/8/layout/vList2"/>
    <dgm:cxn modelId="{09CE77DD-7494-470B-B783-780009F4F5E9}" type="presParOf" srcId="{175F3EB5-6D4E-496B-9B1C-31697B7B7CFE}" destId="{21D7C7FF-7A45-49F4-ABDB-712631873512}"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EBEA21-C2F2-4D56-89BD-A2C58243543B}" type="doc">
      <dgm:prSet loTypeId="urn:microsoft.com/office/officeart/2005/8/layout/list1" loCatId="list" qsTypeId="urn:microsoft.com/office/officeart/2005/8/quickstyle/simple2" qsCatId="simple" csTypeId="urn:microsoft.com/office/officeart/2005/8/colors/accent1_2" csCatId="accent1" phldr="1"/>
      <dgm:spPr/>
      <dgm:t>
        <a:bodyPr/>
        <a:lstStyle/>
        <a:p>
          <a:endParaRPr lang="en-US"/>
        </a:p>
      </dgm:t>
    </dgm:pt>
    <dgm:pt modelId="{B5DE2A32-5CB4-4F9C-88B2-B47ED533D2C7}">
      <dgm:prSet/>
      <dgm:spPr/>
      <dgm:t>
        <a:bodyPr/>
        <a:lstStyle/>
        <a:p>
          <a:pPr>
            <a:lnSpc>
              <a:spcPct val="100000"/>
            </a:lnSpc>
          </a:pPr>
          <a:r>
            <a:rPr lang="en-US" dirty="0"/>
            <a:t>Variables</a:t>
          </a:r>
        </a:p>
      </dgm:t>
    </dgm:pt>
    <dgm:pt modelId="{FB3E279E-7135-4DEA-BF86-91D39E043184}" type="parTrans" cxnId="{D533B121-66A5-4F50-83EA-35289140D5ED}">
      <dgm:prSet/>
      <dgm:spPr/>
      <dgm:t>
        <a:bodyPr/>
        <a:lstStyle/>
        <a:p>
          <a:endParaRPr lang="en-US"/>
        </a:p>
      </dgm:t>
    </dgm:pt>
    <dgm:pt modelId="{042B82A1-AF35-4AFD-A8CE-4114C1BBA5FA}" type="sibTrans" cxnId="{D533B121-66A5-4F50-83EA-35289140D5ED}">
      <dgm:prSet/>
      <dgm:spPr/>
      <dgm:t>
        <a:bodyPr/>
        <a:lstStyle/>
        <a:p>
          <a:endParaRPr lang="en-US"/>
        </a:p>
      </dgm:t>
    </dgm:pt>
    <dgm:pt modelId="{EE5A6009-F9D8-4F2C-BDBB-44D7FDD019C1}">
      <dgm:prSet/>
      <dgm:spPr/>
      <dgm:t>
        <a:bodyPr/>
        <a:lstStyle/>
        <a:p>
          <a:pPr>
            <a:lnSpc>
              <a:spcPct val="100000"/>
            </a:lnSpc>
          </a:pPr>
          <a:r>
            <a:rPr lang="en-US"/>
            <a:t>ID (1): account id</a:t>
          </a:r>
        </a:p>
      </dgm:t>
    </dgm:pt>
    <dgm:pt modelId="{7CA7DE59-91E7-489C-A9B2-9AFF15025939}" type="parTrans" cxnId="{29F367A6-8643-47FD-BC8B-55FF5967DCBA}">
      <dgm:prSet/>
      <dgm:spPr/>
      <dgm:t>
        <a:bodyPr/>
        <a:lstStyle/>
        <a:p>
          <a:endParaRPr lang="en-US"/>
        </a:p>
      </dgm:t>
    </dgm:pt>
    <dgm:pt modelId="{68EFD610-6CA7-4B3B-B1CE-ED373CFD94A3}" type="sibTrans" cxnId="{29F367A6-8643-47FD-BC8B-55FF5967DCBA}">
      <dgm:prSet/>
      <dgm:spPr/>
      <dgm:t>
        <a:bodyPr/>
        <a:lstStyle/>
        <a:p>
          <a:endParaRPr lang="en-US"/>
        </a:p>
      </dgm:t>
    </dgm:pt>
    <dgm:pt modelId="{88D20249-15CC-4625-97FB-57CE9924B779}">
      <dgm:prSet/>
      <dgm:spPr/>
      <dgm:t>
        <a:bodyPr/>
        <a:lstStyle/>
        <a:p>
          <a:pPr>
            <a:lnSpc>
              <a:spcPct val="100000"/>
            </a:lnSpc>
          </a:pPr>
          <a:r>
            <a:rPr lang="en-US"/>
            <a:t>Dependent Variable (1): purchase event overall</a:t>
          </a:r>
        </a:p>
      </dgm:t>
    </dgm:pt>
    <dgm:pt modelId="{E3150140-0E77-46A1-8F05-53A5CA886FEC}" type="parTrans" cxnId="{F13E82A6-E1F0-4AAF-80F9-CA419FC20F52}">
      <dgm:prSet/>
      <dgm:spPr/>
      <dgm:t>
        <a:bodyPr/>
        <a:lstStyle/>
        <a:p>
          <a:endParaRPr lang="en-US"/>
        </a:p>
      </dgm:t>
    </dgm:pt>
    <dgm:pt modelId="{48DAB6A1-B730-41BA-9153-57E3B492C86D}" type="sibTrans" cxnId="{F13E82A6-E1F0-4AAF-80F9-CA419FC20F52}">
      <dgm:prSet/>
      <dgm:spPr/>
      <dgm:t>
        <a:bodyPr/>
        <a:lstStyle/>
        <a:p>
          <a:endParaRPr lang="en-US"/>
        </a:p>
      </dgm:t>
    </dgm:pt>
    <dgm:pt modelId="{174B8F19-A3A4-4F8C-B1EC-D5841E0388AD}">
      <dgm:prSet/>
      <dgm:spPr/>
      <dgm:t>
        <a:bodyPr/>
        <a:lstStyle/>
        <a:p>
          <a:pPr>
            <a:lnSpc>
              <a:spcPct val="100000"/>
            </a:lnSpc>
          </a:pPr>
          <a:r>
            <a:rPr lang="en-US"/>
            <a:t>Independent Variables (32):</a:t>
          </a:r>
        </a:p>
      </dgm:t>
    </dgm:pt>
    <dgm:pt modelId="{BA925E52-FBD9-4452-92B7-E1F19A3FA074}" type="parTrans" cxnId="{F4FEEB72-CA8B-4B3F-95B8-23FE7AD7CE78}">
      <dgm:prSet/>
      <dgm:spPr/>
      <dgm:t>
        <a:bodyPr/>
        <a:lstStyle/>
        <a:p>
          <a:endParaRPr lang="en-US"/>
        </a:p>
      </dgm:t>
    </dgm:pt>
    <dgm:pt modelId="{7D17A66B-2231-42F9-A04E-DCC99709285E}" type="sibTrans" cxnId="{F4FEEB72-CA8B-4B3F-95B8-23FE7AD7CE78}">
      <dgm:prSet/>
      <dgm:spPr/>
      <dgm:t>
        <a:bodyPr/>
        <a:lstStyle/>
        <a:p>
          <a:endParaRPr lang="en-US"/>
        </a:p>
      </dgm:t>
    </dgm:pt>
    <dgm:pt modelId="{A68F378E-AFE2-4440-BD99-8E87DB1B0BD6}">
      <dgm:prSet/>
      <dgm:spPr/>
      <dgm:t>
        <a:bodyPr/>
        <a:lstStyle/>
        <a:p>
          <a:pPr>
            <a:buFont typeface="Courier New" panose="02070309020205020404" pitchFamily="49" charset="0"/>
            <a:buChar char="o"/>
          </a:pPr>
          <a:r>
            <a:rPr lang="en-US" dirty="0"/>
            <a:t>Past Purchases</a:t>
          </a:r>
        </a:p>
      </dgm:t>
    </dgm:pt>
    <dgm:pt modelId="{67557D6E-A4B1-4B47-86BA-F5DEA31C6F08}" type="parTrans" cxnId="{010DC09B-12EC-4C67-996F-FED01758CE90}">
      <dgm:prSet/>
      <dgm:spPr/>
      <dgm:t>
        <a:bodyPr/>
        <a:lstStyle/>
        <a:p>
          <a:endParaRPr lang="en-US"/>
        </a:p>
      </dgm:t>
    </dgm:pt>
    <dgm:pt modelId="{187DE618-43A5-40B4-8B4F-26C1233A9CD3}" type="sibTrans" cxnId="{010DC09B-12EC-4C67-996F-FED01758CE90}">
      <dgm:prSet/>
      <dgm:spPr/>
      <dgm:t>
        <a:bodyPr/>
        <a:lstStyle/>
        <a:p>
          <a:endParaRPr lang="en-US"/>
        </a:p>
      </dgm:t>
    </dgm:pt>
    <dgm:pt modelId="{CBD1E92F-B84E-428B-ACDA-3AC080B14181}">
      <dgm:prSet/>
      <dgm:spPr/>
      <dgm:t>
        <a:bodyPr/>
        <a:lstStyle/>
        <a:p>
          <a:pPr>
            <a:buFont typeface="Courier New" panose="02070309020205020404" pitchFamily="49" charset="0"/>
            <a:buChar char="o"/>
          </a:pPr>
          <a:r>
            <a:rPr lang="en-US" dirty="0"/>
            <a:t>IT Spends</a:t>
          </a:r>
        </a:p>
      </dgm:t>
    </dgm:pt>
    <dgm:pt modelId="{534399BC-A1DC-4380-BC36-1DC5436FE8DA}" type="parTrans" cxnId="{160C0263-DE5D-4414-B51A-B504FE89B456}">
      <dgm:prSet/>
      <dgm:spPr/>
      <dgm:t>
        <a:bodyPr/>
        <a:lstStyle/>
        <a:p>
          <a:endParaRPr lang="en-US"/>
        </a:p>
      </dgm:t>
    </dgm:pt>
    <dgm:pt modelId="{F105021D-9BAC-4497-AC22-925F1DDE9AF6}" type="sibTrans" cxnId="{160C0263-DE5D-4414-B51A-B504FE89B456}">
      <dgm:prSet/>
      <dgm:spPr/>
      <dgm:t>
        <a:bodyPr/>
        <a:lstStyle/>
        <a:p>
          <a:endParaRPr lang="en-US"/>
        </a:p>
      </dgm:t>
    </dgm:pt>
    <dgm:pt modelId="{44B8CE5D-2F10-4C46-9152-8A4146C7B378}">
      <dgm:prSet/>
      <dgm:spPr/>
      <dgm:t>
        <a:bodyPr/>
        <a:lstStyle/>
        <a:p>
          <a:pPr>
            <a:buFont typeface="Courier New" panose="02070309020205020404" pitchFamily="49" charset="0"/>
            <a:buChar char="o"/>
          </a:pPr>
          <a:r>
            <a:rPr lang="en-US" dirty="0"/>
            <a:t>Firmographics</a:t>
          </a:r>
        </a:p>
      </dgm:t>
    </dgm:pt>
    <dgm:pt modelId="{E903F53B-BD83-40FA-A596-E728FAD1B698}" type="parTrans" cxnId="{8C16F5FB-D09E-486B-ABCA-F0C507ACF096}">
      <dgm:prSet/>
      <dgm:spPr/>
      <dgm:t>
        <a:bodyPr/>
        <a:lstStyle/>
        <a:p>
          <a:endParaRPr lang="en-US"/>
        </a:p>
      </dgm:t>
    </dgm:pt>
    <dgm:pt modelId="{39D072E9-EDB6-47D1-A594-2F392AE0DCBC}" type="sibTrans" cxnId="{8C16F5FB-D09E-486B-ABCA-F0C507ACF096}">
      <dgm:prSet/>
      <dgm:spPr/>
      <dgm:t>
        <a:bodyPr/>
        <a:lstStyle/>
        <a:p>
          <a:endParaRPr lang="en-US"/>
        </a:p>
      </dgm:t>
    </dgm:pt>
    <dgm:pt modelId="{5F8F4F93-1A94-444F-AC8F-BD1F8F6B4E26}">
      <dgm:prSet/>
      <dgm:spPr/>
      <dgm:t>
        <a:bodyPr/>
        <a:lstStyle/>
        <a:p>
          <a:pPr>
            <a:buFont typeface="Courier New" panose="02070309020205020404" pitchFamily="49" charset="0"/>
            <a:buChar char="o"/>
          </a:pPr>
          <a:r>
            <a:rPr lang="en-US" dirty="0"/>
            <a:t>Digital Interactions</a:t>
          </a:r>
        </a:p>
      </dgm:t>
    </dgm:pt>
    <dgm:pt modelId="{D0D02E7E-9070-460C-90E8-AC102BEAA40F}" type="parTrans" cxnId="{F89573A0-86AE-4D7D-BB14-543411EA2C85}">
      <dgm:prSet/>
      <dgm:spPr/>
      <dgm:t>
        <a:bodyPr/>
        <a:lstStyle/>
        <a:p>
          <a:endParaRPr lang="en-US"/>
        </a:p>
      </dgm:t>
    </dgm:pt>
    <dgm:pt modelId="{EFD25C27-9640-4694-9A14-B7A8083665D1}" type="sibTrans" cxnId="{F89573A0-86AE-4D7D-BB14-543411EA2C85}">
      <dgm:prSet/>
      <dgm:spPr/>
      <dgm:t>
        <a:bodyPr/>
        <a:lstStyle/>
        <a:p>
          <a:endParaRPr lang="en-US"/>
        </a:p>
      </dgm:t>
    </dgm:pt>
    <dgm:pt modelId="{9FB3B962-0693-4260-8D23-8071A7859AC6}">
      <dgm:prSet/>
      <dgm:spPr/>
      <dgm:t>
        <a:bodyPr/>
        <a:lstStyle/>
        <a:p>
          <a:pPr>
            <a:buFont typeface="Courier New" panose="02070309020205020404" pitchFamily="49" charset="0"/>
            <a:buChar char="o"/>
          </a:pPr>
          <a:r>
            <a:rPr lang="en-US" dirty="0"/>
            <a:t>Contact Attributes</a:t>
          </a:r>
        </a:p>
      </dgm:t>
    </dgm:pt>
    <dgm:pt modelId="{C6EA6E07-A3BC-4CA6-A6B4-B3E3D4EA483D}" type="parTrans" cxnId="{5DF5B227-0353-48D7-AEB3-FFD8F6501BC1}">
      <dgm:prSet/>
      <dgm:spPr/>
      <dgm:t>
        <a:bodyPr/>
        <a:lstStyle/>
        <a:p>
          <a:endParaRPr lang="en-US"/>
        </a:p>
      </dgm:t>
    </dgm:pt>
    <dgm:pt modelId="{A4132689-FC26-4354-936C-F104492D3278}" type="sibTrans" cxnId="{5DF5B227-0353-48D7-AEB3-FFD8F6501BC1}">
      <dgm:prSet/>
      <dgm:spPr/>
      <dgm:t>
        <a:bodyPr/>
        <a:lstStyle/>
        <a:p>
          <a:endParaRPr lang="en-US"/>
        </a:p>
      </dgm:t>
    </dgm:pt>
    <dgm:pt modelId="{5517F91B-094E-4E2C-AEA4-A5FE9D0209F3}">
      <dgm:prSet/>
      <dgm:spPr/>
      <dgm:t>
        <a:bodyPr/>
        <a:lstStyle/>
        <a:p>
          <a:pPr>
            <a:lnSpc>
              <a:spcPct val="100000"/>
            </a:lnSpc>
          </a:pPr>
          <a:r>
            <a:rPr lang="en-US"/>
            <a:t>Records</a:t>
          </a:r>
        </a:p>
      </dgm:t>
    </dgm:pt>
    <dgm:pt modelId="{48FE4843-7C55-4FE3-B352-56D10E7BB8EE}" type="parTrans" cxnId="{632909E2-5094-40DB-BE6B-0EB0687F06C5}">
      <dgm:prSet/>
      <dgm:spPr/>
      <dgm:t>
        <a:bodyPr/>
        <a:lstStyle/>
        <a:p>
          <a:endParaRPr lang="en-US"/>
        </a:p>
      </dgm:t>
    </dgm:pt>
    <dgm:pt modelId="{D77652CC-1A9F-44B6-9C68-FCA0A8D7C5D8}" type="sibTrans" cxnId="{632909E2-5094-40DB-BE6B-0EB0687F06C5}">
      <dgm:prSet/>
      <dgm:spPr/>
      <dgm:t>
        <a:bodyPr/>
        <a:lstStyle/>
        <a:p>
          <a:endParaRPr lang="en-US"/>
        </a:p>
      </dgm:t>
    </dgm:pt>
    <dgm:pt modelId="{7B5AAEF0-AA09-4C14-A4C9-77B1641BD195}">
      <dgm:prSet/>
      <dgm:spPr/>
      <dgm:t>
        <a:bodyPr/>
        <a:lstStyle/>
        <a:p>
          <a:pPr>
            <a:lnSpc>
              <a:spcPct val="100000"/>
            </a:lnSpc>
          </a:pPr>
          <a:r>
            <a:rPr lang="en-US" dirty="0"/>
            <a:t>Training data: 46,332</a:t>
          </a:r>
        </a:p>
      </dgm:t>
    </dgm:pt>
    <dgm:pt modelId="{8B683175-4B58-4CA8-8690-E950EA91E32C}" type="parTrans" cxnId="{00223999-2442-4BA3-B8E2-CCA08EC3CA82}">
      <dgm:prSet/>
      <dgm:spPr/>
      <dgm:t>
        <a:bodyPr/>
        <a:lstStyle/>
        <a:p>
          <a:endParaRPr lang="en-US"/>
        </a:p>
      </dgm:t>
    </dgm:pt>
    <dgm:pt modelId="{52B25642-11FB-4CE3-8765-82F0E2D06BAC}" type="sibTrans" cxnId="{00223999-2442-4BA3-B8E2-CCA08EC3CA82}">
      <dgm:prSet/>
      <dgm:spPr/>
      <dgm:t>
        <a:bodyPr/>
        <a:lstStyle/>
        <a:p>
          <a:endParaRPr lang="en-US"/>
        </a:p>
      </dgm:t>
    </dgm:pt>
    <dgm:pt modelId="{90826883-5992-4BA9-B7F4-25F0D2F3D370}">
      <dgm:prSet/>
      <dgm:spPr/>
      <dgm:t>
        <a:bodyPr/>
        <a:lstStyle/>
        <a:p>
          <a:pPr>
            <a:lnSpc>
              <a:spcPct val="100000"/>
            </a:lnSpc>
          </a:pPr>
          <a:r>
            <a:rPr lang="en-US" dirty="0"/>
            <a:t>Test data: 19,857</a:t>
          </a:r>
        </a:p>
      </dgm:t>
    </dgm:pt>
    <dgm:pt modelId="{B9286CA6-D3AA-4566-A141-4C8B8E2242EC}" type="parTrans" cxnId="{45CBDAE0-5136-400A-8ADE-1518D4ADF891}">
      <dgm:prSet/>
      <dgm:spPr/>
      <dgm:t>
        <a:bodyPr/>
        <a:lstStyle/>
        <a:p>
          <a:endParaRPr lang="en-US"/>
        </a:p>
      </dgm:t>
    </dgm:pt>
    <dgm:pt modelId="{9AB1EB29-0581-42CF-AEDA-9EB6325EC2A6}" type="sibTrans" cxnId="{45CBDAE0-5136-400A-8ADE-1518D4ADF891}">
      <dgm:prSet/>
      <dgm:spPr/>
      <dgm:t>
        <a:bodyPr/>
        <a:lstStyle/>
        <a:p>
          <a:endParaRPr lang="en-US"/>
        </a:p>
      </dgm:t>
    </dgm:pt>
    <dgm:pt modelId="{49CBF5DF-6842-4062-93F8-2F73FE03A03D}" type="pres">
      <dgm:prSet presAssocID="{69EBEA21-C2F2-4D56-89BD-A2C58243543B}" presName="linear" presStyleCnt="0">
        <dgm:presLayoutVars>
          <dgm:dir/>
          <dgm:animLvl val="lvl"/>
          <dgm:resizeHandles val="exact"/>
        </dgm:presLayoutVars>
      </dgm:prSet>
      <dgm:spPr/>
    </dgm:pt>
    <dgm:pt modelId="{FB9C814B-9628-412F-B846-577ACA02395B}" type="pres">
      <dgm:prSet presAssocID="{B5DE2A32-5CB4-4F9C-88B2-B47ED533D2C7}" presName="parentLin" presStyleCnt="0"/>
      <dgm:spPr/>
    </dgm:pt>
    <dgm:pt modelId="{2111922B-1ED1-40CF-BAA3-20A26B19C2AF}" type="pres">
      <dgm:prSet presAssocID="{B5DE2A32-5CB4-4F9C-88B2-B47ED533D2C7}" presName="parentLeftMargin" presStyleLbl="node1" presStyleIdx="0" presStyleCnt="2"/>
      <dgm:spPr/>
    </dgm:pt>
    <dgm:pt modelId="{7E24D083-F92B-4CF9-B6E7-859D2CD16EE9}" type="pres">
      <dgm:prSet presAssocID="{B5DE2A32-5CB4-4F9C-88B2-B47ED533D2C7}" presName="parentText" presStyleLbl="node1" presStyleIdx="0" presStyleCnt="2">
        <dgm:presLayoutVars>
          <dgm:chMax val="0"/>
          <dgm:bulletEnabled val="1"/>
        </dgm:presLayoutVars>
      </dgm:prSet>
      <dgm:spPr/>
    </dgm:pt>
    <dgm:pt modelId="{8705D61B-1B35-4822-9757-3389ABC1533C}" type="pres">
      <dgm:prSet presAssocID="{B5DE2A32-5CB4-4F9C-88B2-B47ED533D2C7}" presName="negativeSpace" presStyleCnt="0"/>
      <dgm:spPr/>
    </dgm:pt>
    <dgm:pt modelId="{B6928E46-1142-480D-B813-822F1C81B9C5}" type="pres">
      <dgm:prSet presAssocID="{B5DE2A32-5CB4-4F9C-88B2-B47ED533D2C7}" presName="childText" presStyleLbl="conFgAcc1" presStyleIdx="0" presStyleCnt="2">
        <dgm:presLayoutVars>
          <dgm:bulletEnabled val="1"/>
        </dgm:presLayoutVars>
      </dgm:prSet>
      <dgm:spPr/>
    </dgm:pt>
    <dgm:pt modelId="{E29742F0-595F-4643-BC8C-51898D353C40}" type="pres">
      <dgm:prSet presAssocID="{042B82A1-AF35-4AFD-A8CE-4114C1BBA5FA}" presName="spaceBetweenRectangles" presStyleCnt="0"/>
      <dgm:spPr/>
    </dgm:pt>
    <dgm:pt modelId="{EDED5BE3-31C2-4925-9F7C-09A0AF21011F}" type="pres">
      <dgm:prSet presAssocID="{5517F91B-094E-4E2C-AEA4-A5FE9D0209F3}" presName="parentLin" presStyleCnt="0"/>
      <dgm:spPr/>
    </dgm:pt>
    <dgm:pt modelId="{C950BF6C-D886-492C-823B-FF035333FAFF}" type="pres">
      <dgm:prSet presAssocID="{5517F91B-094E-4E2C-AEA4-A5FE9D0209F3}" presName="parentLeftMargin" presStyleLbl="node1" presStyleIdx="0" presStyleCnt="2"/>
      <dgm:spPr/>
    </dgm:pt>
    <dgm:pt modelId="{C31378FD-7050-4671-9F97-83B0F3663254}" type="pres">
      <dgm:prSet presAssocID="{5517F91B-094E-4E2C-AEA4-A5FE9D0209F3}" presName="parentText" presStyleLbl="node1" presStyleIdx="1" presStyleCnt="2">
        <dgm:presLayoutVars>
          <dgm:chMax val="0"/>
          <dgm:bulletEnabled val="1"/>
        </dgm:presLayoutVars>
      </dgm:prSet>
      <dgm:spPr/>
    </dgm:pt>
    <dgm:pt modelId="{F2ED265B-FCE3-4166-A257-B7F5E04DD90C}" type="pres">
      <dgm:prSet presAssocID="{5517F91B-094E-4E2C-AEA4-A5FE9D0209F3}" presName="negativeSpace" presStyleCnt="0"/>
      <dgm:spPr/>
    </dgm:pt>
    <dgm:pt modelId="{5ACC39F9-D83B-4F5A-98C8-2EF3B87FCA11}" type="pres">
      <dgm:prSet presAssocID="{5517F91B-094E-4E2C-AEA4-A5FE9D0209F3}" presName="childText" presStyleLbl="conFgAcc1" presStyleIdx="1" presStyleCnt="2">
        <dgm:presLayoutVars>
          <dgm:bulletEnabled val="1"/>
        </dgm:presLayoutVars>
      </dgm:prSet>
      <dgm:spPr/>
    </dgm:pt>
  </dgm:ptLst>
  <dgm:cxnLst>
    <dgm:cxn modelId="{96A89205-881C-49D4-A518-17C9850BC1A7}" type="presOf" srcId="{7B5AAEF0-AA09-4C14-A4C9-77B1641BD195}" destId="{5ACC39F9-D83B-4F5A-98C8-2EF3B87FCA11}" srcOrd="0" destOrd="0" presId="urn:microsoft.com/office/officeart/2005/8/layout/list1"/>
    <dgm:cxn modelId="{AA957F13-B134-4F73-A02C-76F86D6A9C2F}" type="presOf" srcId="{90826883-5992-4BA9-B7F4-25F0D2F3D370}" destId="{5ACC39F9-D83B-4F5A-98C8-2EF3B87FCA11}" srcOrd="0" destOrd="1" presId="urn:microsoft.com/office/officeart/2005/8/layout/list1"/>
    <dgm:cxn modelId="{22FB6715-4A08-4F92-9C9F-DA4C2944117F}" type="presOf" srcId="{9FB3B962-0693-4260-8D23-8071A7859AC6}" destId="{B6928E46-1142-480D-B813-822F1C81B9C5}" srcOrd="0" destOrd="7" presId="urn:microsoft.com/office/officeart/2005/8/layout/list1"/>
    <dgm:cxn modelId="{334CBF1A-F068-4CF8-B77E-DE75F16ED6DF}" type="presOf" srcId="{44B8CE5D-2F10-4C46-9152-8A4146C7B378}" destId="{B6928E46-1142-480D-B813-822F1C81B9C5}" srcOrd="0" destOrd="5" presId="urn:microsoft.com/office/officeart/2005/8/layout/list1"/>
    <dgm:cxn modelId="{D533B121-66A5-4F50-83EA-35289140D5ED}" srcId="{69EBEA21-C2F2-4D56-89BD-A2C58243543B}" destId="{B5DE2A32-5CB4-4F9C-88B2-B47ED533D2C7}" srcOrd="0" destOrd="0" parTransId="{FB3E279E-7135-4DEA-BF86-91D39E043184}" sibTransId="{042B82A1-AF35-4AFD-A8CE-4114C1BBA5FA}"/>
    <dgm:cxn modelId="{5DF5B227-0353-48D7-AEB3-FFD8F6501BC1}" srcId="{174B8F19-A3A4-4F8C-B1EC-D5841E0388AD}" destId="{9FB3B962-0693-4260-8D23-8071A7859AC6}" srcOrd="4" destOrd="0" parTransId="{C6EA6E07-A3BC-4CA6-A6B4-B3E3D4EA483D}" sibTransId="{A4132689-FC26-4354-936C-F104492D3278}"/>
    <dgm:cxn modelId="{C9FABA3E-2DF9-486F-93FD-6489F76F5D7A}" type="presOf" srcId="{B5DE2A32-5CB4-4F9C-88B2-B47ED533D2C7}" destId="{7E24D083-F92B-4CF9-B6E7-859D2CD16EE9}" srcOrd="1" destOrd="0" presId="urn:microsoft.com/office/officeart/2005/8/layout/list1"/>
    <dgm:cxn modelId="{160C0263-DE5D-4414-B51A-B504FE89B456}" srcId="{174B8F19-A3A4-4F8C-B1EC-D5841E0388AD}" destId="{CBD1E92F-B84E-428B-ACDA-3AC080B14181}" srcOrd="1" destOrd="0" parTransId="{534399BC-A1DC-4380-BC36-1DC5436FE8DA}" sibTransId="{F105021D-9BAC-4497-AC22-925F1DDE9AF6}"/>
    <dgm:cxn modelId="{4BB0EE4F-2C6E-46F4-ACAB-AF36B2869A9E}" type="presOf" srcId="{EE5A6009-F9D8-4F2C-BDBB-44D7FDD019C1}" destId="{B6928E46-1142-480D-B813-822F1C81B9C5}" srcOrd="0" destOrd="0" presId="urn:microsoft.com/office/officeart/2005/8/layout/list1"/>
    <dgm:cxn modelId="{55789350-D10A-4E68-8379-D6E85205A946}" type="presOf" srcId="{5517F91B-094E-4E2C-AEA4-A5FE9D0209F3}" destId="{C950BF6C-D886-492C-823B-FF035333FAFF}" srcOrd="0" destOrd="0" presId="urn:microsoft.com/office/officeart/2005/8/layout/list1"/>
    <dgm:cxn modelId="{F4FEEB72-CA8B-4B3F-95B8-23FE7AD7CE78}" srcId="{B5DE2A32-5CB4-4F9C-88B2-B47ED533D2C7}" destId="{174B8F19-A3A4-4F8C-B1EC-D5841E0388AD}" srcOrd="2" destOrd="0" parTransId="{BA925E52-FBD9-4452-92B7-E1F19A3FA074}" sibTransId="{7D17A66B-2231-42F9-A04E-DCC99709285E}"/>
    <dgm:cxn modelId="{ED8C1975-C554-40D6-BAD6-93B44E7CC9D6}" type="presOf" srcId="{69EBEA21-C2F2-4D56-89BD-A2C58243543B}" destId="{49CBF5DF-6842-4062-93F8-2F73FE03A03D}" srcOrd="0" destOrd="0" presId="urn:microsoft.com/office/officeart/2005/8/layout/list1"/>
    <dgm:cxn modelId="{A98DA98D-E7FC-4EA5-BB0D-62CD2DA8D421}" type="presOf" srcId="{174B8F19-A3A4-4F8C-B1EC-D5841E0388AD}" destId="{B6928E46-1142-480D-B813-822F1C81B9C5}" srcOrd="0" destOrd="2" presId="urn:microsoft.com/office/officeart/2005/8/layout/list1"/>
    <dgm:cxn modelId="{00223999-2442-4BA3-B8E2-CCA08EC3CA82}" srcId="{5517F91B-094E-4E2C-AEA4-A5FE9D0209F3}" destId="{7B5AAEF0-AA09-4C14-A4C9-77B1641BD195}" srcOrd="0" destOrd="0" parTransId="{8B683175-4B58-4CA8-8690-E950EA91E32C}" sibTransId="{52B25642-11FB-4CE3-8765-82F0E2D06BAC}"/>
    <dgm:cxn modelId="{70E5069A-9F87-4239-90BE-8CB2B8C26167}" type="presOf" srcId="{5517F91B-094E-4E2C-AEA4-A5FE9D0209F3}" destId="{C31378FD-7050-4671-9F97-83B0F3663254}" srcOrd="1" destOrd="0" presId="urn:microsoft.com/office/officeart/2005/8/layout/list1"/>
    <dgm:cxn modelId="{010DC09B-12EC-4C67-996F-FED01758CE90}" srcId="{174B8F19-A3A4-4F8C-B1EC-D5841E0388AD}" destId="{A68F378E-AFE2-4440-BD99-8E87DB1B0BD6}" srcOrd="0" destOrd="0" parTransId="{67557D6E-A4B1-4B47-86BA-F5DEA31C6F08}" sibTransId="{187DE618-43A5-40B4-8B4F-26C1233A9CD3}"/>
    <dgm:cxn modelId="{F89573A0-86AE-4D7D-BB14-543411EA2C85}" srcId="{174B8F19-A3A4-4F8C-B1EC-D5841E0388AD}" destId="{5F8F4F93-1A94-444F-AC8F-BD1F8F6B4E26}" srcOrd="3" destOrd="0" parTransId="{D0D02E7E-9070-460C-90E8-AC102BEAA40F}" sibTransId="{EFD25C27-9640-4694-9A14-B7A8083665D1}"/>
    <dgm:cxn modelId="{29F367A6-8643-47FD-BC8B-55FF5967DCBA}" srcId="{B5DE2A32-5CB4-4F9C-88B2-B47ED533D2C7}" destId="{EE5A6009-F9D8-4F2C-BDBB-44D7FDD019C1}" srcOrd="0" destOrd="0" parTransId="{7CA7DE59-91E7-489C-A9B2-9AFF15025939}" sibTransId="{68EFD610-6CA7-4B3B-B1CE-ED373CFD94A3}"/>
    <dgm:cxn modelId="{F13E82A6-E1F0-4AAF-80F9-CA419FC20F52}" srcId="{B5DE2A32-5CB4-4F9C-88B2-B47ED533D2C7}" destId="{88D20249-15CC-4625-97FB-57CE9924B779}" srcOrd="1" destOrd="0" parTransId="{E3150140-0E77-46A1-8F05-53A5CA886FEC}" sibTransId="{48DAB6A1-B730-41BA-9153-57E3B492C86D}"/>
    <dgm:cxn modelId="{AD30C3C7-A778-4CC9-95A5-837388CDC4D0}" type="presOf" srcId="{88D20249-15CC-4625-97FB-57CE9924B779}" destId="{B6928E46-1142-480D-B813-822F1C81B9C5}" srcOrd="0" destOrd="1" presId="urn:microsoft.com/office/officeart/2005/8/layout/list1"/>
    <dgm:cxn modelId="{D184E2DA-4C52-49E3-8323-70D114606ACA}" type="presOf" srcId="{CBD1E92F-B84E-428B-ACDA-3AC080B14181}" destId="{B6928E46-1142-480D-B813-822F1C81B9C5}" srcOrd="0" destOrd="4" presId="urn:microsoft.com/office/officeart/2005/8/layout/list1"/>
    <dgm:cxn modelId="{957CACDF-B180-45A6-AA33-4BFA8A68702C}" type="presOf" srcId="{B5DE2A32-5CB4-4F9C-88B2-B47ED533D2C7}" destId="{2111922B-1ED1-40CF-BAA3-20A26B19C2AF}" srcOrd="0" destOrd="0" presId="urn:microsoft.com/office/officeart/2005/8/layout/list1"/>
    <dgm:cxn modelId="{45CBDAE0-5136-400A-8ADE-1518D4ADF891}" srcId="{5517F91B-094E-4E2C-AEA4-A5FE9D0209F3}" destId="{90826883-5992-4BA9-B7F4-25F0D2F3D370}" srcOrd="1" destOrd="0" parTransId="{B9286CA6-D3AA-4566-A141-4C8B8E2242EC}" sibTransId="{9AB1EB29-0581-42CF-AEDA-9EB6325EC2A6}"/>
    <dgm:cxn modelId="{632909E2-5094-40DB-BE6B-0EB0687F06C5}" srcId="{69EBEA21-C2F2-4D56-89BD-A2C58243543B}" destId="{5517F91B-094E-4E2C-AEA4-A5FE9D0209F3}" srcOrd="1" destOrd="0" parTransId="{48FE4843-7C55-4FE3-B352-56D10E7BB8EE}" sibTransId="{D77652CC-1A9F-44B6-9C68-FCA0A8D7C5D8}"/>
    <dgm:cxn modelId="{8C16F5FB-D09E-486B-ABCA-F0C507ACF096}" srcId="{174B8F19-A3A4-4F8C-B1EC-D5841E0388AD}" destId="{44B8CE5D-2F10-4C46-9152-8A4146C7B378}" srcOrd="2" destOrd="0" parTransId="{E903F53B-BD83-40FA-A596-E728FAD1B698}" sibTransId="{39D072E9-EDB6-47D1-A594-2F392AE0DCBC}"/>
    <dgm:cxn modelId="{2065B9FC-6DD1-4171-BC9D-D03C485B27E9}" type="presOf" srcId="{A68F378E-AFE2-4440-BD99-8E87DB1B0BD6}" destId="{B6928E46-1142-480D-B813-822F1C81B9C5}" srcOrd="0" destOrd="3" presId="urn:microsoft.com/office/officeart/2005/8/layout/list1"/>
    <dgm:cxn modelId="{F8804BFE-32FF-424B-A39D-4287A5876A27}" type="presOf" srcId="{5F8F4F93-1A94-444F-AC8F-BD1F8F6B4E26}" destId="{B6928E46-1142-480D-B813-822F1C81B9C5}" srcOrd="0" destOrd="6" presId="urn:microsoft.com/office/officeart/2005/8/layout/list1"/>
    <dgm:cxn modelId="{439AC47B-7932-436F-98EF-5FDEC3654317}" type="presParOf" srcId="{49CBF5DF-6842-4062-93F8-2F73FE03A03D}" destId="{FB9C814B-9628-412F-B846-577ACA02395B}" srcOrd="0" destOrd="0" presId="urn:microsoft.com/office/officeart/2005/8/layout/list1"/>
    <dgm:cxn modelId="{A58D7802-6A39-49AF-8316-CB1FFCE2F971}" type="presParOf" srcId="{FB9C814B-9628-412F-B846-577ACA02395B}" destId="{2111922B-1ED1-40CF-BAA3-20A26B19C2AF}" srcOrd="0" destOrd="0" presId="urn:microsoft.com/office/officeart/2005/8/layout/list1"/>
    <dgm:cxn modelId="{09921E66-19B9-4BDD-84F4-23634BD9A7A5}" type="presParOf" srcId="{FB9C814B-9628-412F-B846-577ACA02395B}" destId="{7E24D083-F92B-4CF9-B6E7-859D2CD16EE9}" srcOrd="1" destOrd="0" presId="urn:microsoft.com/office/officeart/2005/8/layout/list1"/>
    <dgm:cxn modelId="{58C16275-F085-46F3-9725-C7315484A413}" type="presParOf" srcId="{49CBF5DF-6842-4062-93F8-2F73FE03A03D}" destId="{8705D61B-1B35-4822-9757-3389ABC1533C}" srcOrd="1" destOrd="0" presId="urn:microsoft.com/office/officeart/2005/8/layout/list1"/>
    <dgm:cxn modelId="{D2B037E3-B520-48B1-AD38-D5CC212B87FC}" type="presParOf" srcId="{49CBF5DF-6842-4062-93F8-2F73FE03A03D}" destId="{B6928E46-1142-480D-B813-822F1C81B9C5}" srcOrd="2" destOrd="0" presId="urn:microsoft.com/office/officeart/2005/8/layout/list1"/>
    <dgm:cxn modelId="{5C6BF38C-B124-4AA6-9853-F6857D97590D}" type="presParOf" srcId="{49CBF5DF-6842-4062-93F8-2F73FE03A03D}" destId="{E29742F0-595F-4643-BC8C-51898D353C40}" srcOrd="3" destOrd="0" presId="urn:microsoft.com/office/officeart/2005/8/layout/list1"/>
    <dgm:cxn modelId="{F873E67B-1B76-4EE3-8600-B0A7C7999713}" type="presParOf" srcId="{49CBF5DF-6842-4062-93F8-2F73FE03A03D}" destId="{EDED5BE3-31C2-4925-9F7C-09A0AF21011F}" srcOrd="4" destOrd="0" presId="urn:microsoft.com/office/officeart/2005/8/layout/list1"/>
    <dgm:cxn modelId="{4295C617-3D4A-418C-B2F5-8F1593173295}" type="presParOf" srcId="{EDED5BE3-31C2-4925-9F7C-09A0AF21011F}" destId="{C950BF6C-D886-492C-823B-FF035333FAFF}" srcOrd="0" destOrd="0" presId="urn:microsoft.com/office/officeart/2005/8/layout/list1"/>
    <dgm:cxn modelId="{F8E48D72-2846-4990-AD7A-685C3FF4E6E5}" type="presParOf" srcId="{EDED5BE3-31C2-4925-9F7C-09A0AF21011F}" destId="{C31378FD-7050-4671-9F97-83B0F3663254}" srcOrd="1" destOrd="0" presId="urn:microsoft.com/office/officeart/2005/8/layout/list1"/>
    <dgm:cxn modelId="{B4A44014-FAC0-4181-8EEB-D55E9AD0ADD5}" type="presParOf" srcId="{49CBF5DF-6842-4062-93F8-2F73FE03A03D}" destId="{F2ED265B-FCE3-4166-A257-B7F5E04DD90C}" srcOrd="5" destOrd="0" presId="urn:microsoft.com/office/officeart/2005/8/layout/list1"/>
    <dgm:cxn modelId="{274AE939-53B2-4859-9152-507603E24E55}" type="presParOf" srcId="{49CBF5DF-6842-4062-93F8-2F73FE03A03D}" destId="{5ACC39F9-D83B-4F5A-98C8-2EF3B87FCA11}"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021489-C6A0-47C4-9BBB-CBBAC8B47BD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56399A0-4567-47A3-86EF-457B14A085BB}">
      <dgm:prSet custT="1"/>
      <dgm:spPr/>
      <dgm:t>
        <a:bodyPr/>
        <a:lstStyle/>
        <a:p>
          <a:r>
            <a:rPr lang="en-US" sz="2800" dirty="0"/>
            <a:t>Quantitative </a:t>
          </a:r>
        </a:p>
      </dgm:t>
    </dgm:pt>
    <dgm:pt modelId="{8334EF19-6607-4692-BB19-2BB1DF3ADBE8}" type="parTrans" cxnId="{46F8ED4E-DCE0-4785-84A2-C84B26160963}">
      <dgm:prSet/>
      <dgm:spPr/>
      <dgm:t>
        <a:bodyPr/>
        <a:lstStyle/>
        <a:p>
          <a:endParaRPr lang="en-US" sz="2800"/>
        </a:p>
      </dgm:t>
    </dgm:pt>
    <dgm:pt modelId="{293C72FD-17D2-47A9-B55B-48EC02F506C8}" type="sibTrans" cxnId="{46F8ED4E-DCE0-4785-84A2-C84B26160963}">
      <dgm:prSet/>
      <dgm:spPr/>
      <dgm:t>
        <a:bodyPr/>
        <a:lstStyle/>
        <a:p>
          <a:endParaRPr lang="en-US" sz="2800"/>
        </a:p>
      </dgm:t>
    </dgm:pt>
    <dgm:pt modelId="{4B0A6015-6583-4125-ACB5-470469A167C0}">
      <dgm:prSet custT="1"/>
      <dgm:spPr/>
      <dgm:t>
        <a:bodyPr/>
        <a:lstStyle/>
        <a:p>
          <a:r>
            <a:rPr lang="en-US" sz="2800" dirty="0"/>
            <a:t>ROC</a:t>
          </a:r>
        </a:p>
      </dgm:t>
    </dgm:pt>
    <dgm:pt modelId="{33D30B50-11CA-4B1E-B554-33DA7D793D00}" type="parTrans" cxnId="{53659558-EC17-4E4D-9113-CA2867C0DC57}">
      <dgm:prSet/>
      <dgm:spPr/>
      <dgm:t>
        <a:bodyPr/>
        <a:lstStyle/>
        <a:p>
          <a:endParaRPr lang="en-US" sz="2800"/>
        </a:p>
      </dgm:t>
    </dgm:pt>
    <dgm:pt modelId="{CBDED279-1176-44C2-A53B-5A749BFFF403}" type="sibTrans" cxnId="{53659558-EC17-4E4D-9113-CA2867C0DC57}">
      <dgm:prSet/>
      <dgm:spPr/>
      <dgm:t>
        <a:bodyPr/>
        <a:lstStyle/>
        <a:p>
          <a:endParaRPr lang="en-US" sz="2800"/>
        </a:p>
      </dgm:t>
    </dgm:pt>
    <dgm:pt modelId="{ECB3B6D4-8FBE-4B58-A443-BE25F5F7A67E}">
      <dgm:prSet custT="1"/>
      <dgm:spPr/>
      <dgm:t>
        <a:bodyPr/>
        <a:lstStyle/>
        <a:p>
          <a:r>
            <a:rPr lang="en-US" sz="2800" dirty="0"/>
            <a:t>precision-recall score</a:t>
          </a:r>
        </a:p>
      </dgm:t>
    </dgm:pt>
    <dgm:pt modelId="{372A5DDE-0A2D-467B-8A4B-4F570EAA4EE5}" type="parTrans" cxnId="{F9BB9987-3C9F-4CAE-9333-099FD9EE3577}">
      <dgm:prSet/>
      <dgm:spPr/>
      <dgm:t>
        <a:bodyPr/>
        <a:lstStyle/>
        <a:p>
          <a:endParaRPr lang="en-US" sz="2800"/>
        </a:p>
      </dgm:t>
    </dgm:pt>
    <dgm:pt modelId="{0FC231F8-DB94-4A7E-9525-5BA2764146C6}" type="sibTrans" cxnId="{F9BB9987-3C9F-4CAE-9333-099FD9EE3577}">
      <dgm:prSet/>
      <dgm:spPr/>
      <dgm:t>
        <a:bodyPr/>
        <a:lstStyle/>
        <a:p>
          <a:endParaRPr lang="en-US" sz="2800"/>
        </a:p>
      </dgm:t>
    </dgm:pt>
    <dgm:pt modelId="{A638005F-CF25-4245-8C2C-AE4A2C31565B}">
      <dgm:prSet custT="1"/>
      <dgm:spPr/>
      <dgm:t>
        <a:bodyPr/>
        <a:lstStyle/>
        <a:p>
          <a:r>
            <a:rPr lang="en-US" sz="2800" dirty="0"/>
            <a:t>gain at the top 30%</a:t>
          </a:r>
        </a:p>
      </dgm:t>
    </dgm:pt>
    <dgm:pt modelId="{B658C733-C47C-4624-80C0-42DA5BCD9553}" type="parTrans" cxnId="{7D0745E8-72C6-45EB-A3D8-FD3AEADBF5D5}">
      <dgm:prSet/>
      <dgm:spPr/>
      <dgm:t>
        <a:bodyPr/>
        <a:lstStyle/>
        <a:p>
          <a:endParaRPr lang="en-US" sz="2800"/>
        </a:p>
      </dgm:t>
    </dgm:pt>
    <dgm:pt modelId="{7504E2C4-C93D-4FD4-A93F-406087AF97E6}" type="sibTrans" cxnId="{7D0745E8-72C6-45EB-A3D8-FD3AEADBF5D5}">
      <dgm:prSet/>
      <dgm:spPr/>
      <dgm:t>
        <a:bodyPr/>
        <a:lstStyle/>
        <a:p>
          <a:endParaRPr lang="en-US" sz="2800"/>
        </a:p>
      </dgm:t>
    </dgm:pt>
    <dgm:pt modelId="{AAA546C7-F5A5-4606-A09B-AB19829CEE07}">
      <dgm:prSet custT="1"/>
      <dgm:spPr/>
      <dgm:t>
        <a:bodyPr/>
        <a:lstStyle/>
        <a:p>
          <a:r>
            <a:rPr lang="en-GB" sz="2800" dirty="0"/>
            <a:t>Qualitative </a:t>
          </a:r>
          <a:endParaRPr lang="en-US" sz="2800" dirty="0"/>
        </a:p>
      </dgm:t>
    </dgm:pt>
    <dgm:pt modelId="{00189F4A-590C-4A66-B439-2CB501C40C1A}" type="parTrans" cxnId="{A6B73AB6-A0A1-4946-A30E-DF8FEC4B0C04}">
      <dgm:prSet/>
      <dgm:spPr/>
      <dgm:t>
        <a:bodyPr/>
        <a:lstStyle/>
        <a:p>
          <a:endParaRPr lang="en-US" sz="2800"/>
        </a:p>
      </dgm:t>
    </dgm:pt>
    <dgm:pt modelId="{B6202EBE-637F-4FDB-8B89-C5232FFAC2C5}" type="sibTrans" cxnId="{A6B73AB6-A0A1-4946-A30E-DF8FEC4B0C04}">
      <dgm:prSet/>
      <dgm:spPr/>
      <dgm:t>
        <a:bodyPr/>
        <a:lstStyle/>
        <a:p>
          <a:endParaRPr lang="en-US" sz="2800"/>
        </a:p>
      </dgm:t>
    </dgm:pt>
    <dgm:pt modelId="{0EF4704D-DA83-4E6B-9069-C7D5FE988C5D}">
      <dgm:prSet custT="1"/>
      <dgm:spPr/>
      <dgm:t>
        <a:bodyPr/>
        <a:lstStyle/>
        <a:p>
          <a:r>
            <a:rPr lang="en-GB" sz="2800"/>
            <a:t>originality</a:t>
          </a:r>
          <a:endParaRPr lang="en-US" sz="2800"/>
        </a:p>
      </dgm:t>
    </dgm:pt>
    <dgm:pt modelId="{43A79B3E-593D-4496-B7E8-0F820641C8AE}" type="parTrans" cxnId="{3105AA7A-91EA-448F-9B09-00F75D7241F9}">
      <dgm:prSet/>
      <dgm:spPr/>
      <dgm:t>
        <a:bodyPr/>
        <a:lstStyle/>
        <a:p>
          <a:endParaRPr lang="en-US" sz="2800"/>
        </a:p>
      </dgm:t>
    </dgm:pt>
    <dgm:pt modelId="{079B1CB3-582D-469C-97A0-177DD6ACB782}" type="sibTrans" cxnId="{3105AA7A-91EA-448F-9B09-00F75D7241F9}">
      <dgm:prSet/>
      <dgm:spPr/>
      <dgm:t>
        <a:bodyPr/>
        <a:lstStyle/>
        <a:p>
          <a:endParaRPr lang="en-US" sz="2800"/>
        </a:p>
      </dgm:t>
    </dgm:pt>
    <dgm:pt modelId="{2A4399A0-D046-4459-81FF-E3E3192036D7}">
      <dgm:prSet custT="1"/>
      <dgm:spPr/>
      <dgm:t>
        <a:bodyPr/>
        <a:lstStyle/>
        <a:p>
          <a:r>
            <a:rPr lang="en-GB" sz="2800" dirty="0"/>
            <a:t>business intuition</a:t>
          </a:r>
          <a:endParaRPr lang="en-US" sz="2800" dirty="0"/>
        </a:p>
      </dgm:t>
    </dgm:pt>
    <dgm:pt modelId="{F8A28A50-24C5-4D69-9F0E-84CBB5E97FFD}" type="parTrans" cxnId="{51BFD094-ADB4-4237-8502-A48971BD128A}">
      <dgm:prSet/>
      <dgm:spPr/>
      <dgm:t>
        <a:bodyPr/>
        <a:lstStyle/>
        <a:p>
          <a:endParaRPr lang="en-US" sz="2800"/>
        </a:p>
      </dgm:t>
    </dgm:pt>
    <dgm:pt modelId="{3075CE1D-4800-4402-9E7F-F86E6D471821}" type="sibTrans" cxnId="{51BFD094-ADB4-4237-8502-A48971BD128A}">
      <dgm:prSet/>
      <dgm:spPr/>
      <dgm:t>
        <a:bodyPr/>
        <a:lstStyle/>
        <a:p>
          <a:endParaRPr lang="en-US" sz="2800"/>
        </a:p>
      </dgm:t>
    </dgm:pt>
    <dgm:pt modelId="{60D18D43-134E-4778-8258-D93B0C680B81}">
      <dgm:prSet custT="1"/>
      <dgm:spPr/>
      <dgm:t>
        <a:bodyPr/>
        <a:lstStyle/>
        <a:p>
          <a:r>
            <a:rPr lang="en-GB" sz="2800" dirty="0"/>
            <a:t>data understanding</a:t>
          </a:r>
          <a:endParaRPr lang="en-US" sz="2800" dirty="0"/>
        </a:p>
      </dgm:t>
    </dgm:pt>
    <dgm:pt modelId="{AD49A837-1AC7-4A50-ACCD-0A87BF4AC054}" type="parTrans" cxnId="{0DBE771A-25F3-4DDA-8D65-8D23A320ECAA}">
      <dgm:prSet/>
      <dgm:spPr/>
      <dgm:t>
        <a:bodyPr/>
        <a:lstStyle/>
        <a:p>
          <a:endParaRPr lang="en-US" sz="2800"/>
        </a:p>
      </dgm:t>
    </dgm:pt>
    <dgm:pt modelId="{C5A77363-A1E0-411E-A3AA-6A1988A63249}" type="sibTrans" cxnId="{0DBE771A-25F3-4DDA-8D65-8D23A320ECAA}">
      <dgm:prSet/>
      <dgm:spPr/>
      <dgm:t>
        <a:bodyPr/>
        <a:lstStyle/>
        <a:p>
          <a:endParaRPr lang="en-US" sz="2800"/>
        </a:p>
      </dgm:t>
    </dgm:pt>
    <dgm:pt modelId="{0E63D230-EAC2-45D6-B0B2-EE7FE03669D8}" type="pres">
      <dgm:prSet presAssocID="{8C021489-C6A0-47C4-9BBB-CBBAC8B47BD5}" presName="linear" presStyleCnt="0">
        <dgm:presLayoutVars>
          <dgm:dir/>
          <dgm:animLvl val="lvl"/>
          <dgm:resizeHandles val="exact"/>
        </dgm:presLayoutVars>
      </dgm:prSet>
      <dgm:spPr/>
    </dgm:pt>
    <dgm:pt modelId="{0EAA1F6C-C140-4EED-AD37-DC1029E5EBCF}" type="pres">
      <dgm:prSet presAssocID="{856399A0-4567-47A3-86EF-457B14A085BB}" presName="parentLin" presStyleCnt="0"/>
      <dgm:spPr/>
    </dgm:pt>
    <dgm:pt modelId="{E82C55A2-0FF2-4BB6-8B17-E7FA8E206267}" type="pres">
      <dgm:prSet presAssocID="{856399A0-4567-47A3-86EF-457B14A085BB}" presName="parentLeftMargin" presStyleLbl="node1" presStyleIdx="0" presStyleCnt="2"/>
      <dgm:spPr/>
    </dgm:pt>
    <dgm:pt modelId="{2911FE9E-6893-4995-BE56-9D1875F1B025}" type="pres">
      <dgm:prSet presAssocID="{856399A0-4567-47A3-86EF-457B14A085BB}" presName="parentText" presStyleLbl="node1" presStyleIdx="0" presStyleCnt="2">
        <dgm:presLayoutVars>
          <dgm:chMax val="0"/>
          <dgm:bulletEnabled val="1"/>
        </dgm:presLayoutVars>
      </dgm:prSet>
      <dgm:spPr/>
    </dgm:pt>
    <dgm:pt modelId="{9CB60374-1DA0-40FE-A2FD-80E8D46E0392}" type="pres">
      <dgm:prSet presAssocID="{856399A0-4567-47A3-86EF-457B14A085BB}" presName="negativeSpace" presStyleCnt="0"/>
      <dgm:spPr/>
    </dgm:pt>
    <dgm:pt modelId="{CFB22930-B0F2-4F01-9F13-B7CD4DE8C936}" type="pres">
      <dgm:prSet presAssocID="{856399A0-4567-47A3-86EF-457B14A085BB}" presName="childText" presStyleLbl="conFgAcc1" presStyleIdx="0" presStyleCnt="2">
        <dgm:presLayoutVars>
          <dgm:bulletEnabled val="1"/>
        </dgm:presLayoutVars>
      </dgm:prSet>
      <dgm:spPr/>
    </dgm:pt>
    <dgm:pt modelId="{24FAE562-BD0A-44F4-A26B-5E2B40472F14}" type="pres">
      <dgm:prSet presAssocID="{293C72FD-17D2-47A9-B55B-48EC02F506C8}" presName="spaceBetweenRectangles" presStyleCnt="0"/>
      <dgm:spPr/>
    </dgm:pt>
    <dgm:pt modelId="{02A0633F-7B52-45AD-8F66-31B9DCD0CBB2}" type="pres">
      <dgm:prSet presAssocID="{AAA546C7-F5A5-4606-A09B-AB19829CEE07}" presName="parentLin" presStyleCnt="0"/>
      <dgm:spPr/>
    </dgm:pt>
    <dgm:pt modelId="{7336A4AB-2E79-4294-ADBC-C36692A77792}" type="pres">
      <dgm:prSet presAssocID="{AAA546C7-F5A5-4606-A09B-AB19829CEE07}" presName="parentLeftMargin" presStyleLbl="node1" presStyleIdx="0" presStyleCnt="2"/>
      <dgm:spPr/>
    </dgm:pt>
    <dgm:pt modelId="{25BC1A29-8712-4B12-9D83-D8D29EA9EC12}" type="pres">
      <dgm:prSet presAssocID="{AAA546C7-F5A5-4606-A09B-AB19829CEE07}" presName="parentText" presStyleLbl="node1" presStyleIdx="1" presStyleCnt="2">
        <dgm:presLayoutVars>
          <dgm:chMax val="0"/>
          <dgm:bulletEnabled val="1"/>
        </dgm:presLayoutVars>
      </dgm:prSet>
      <dgm:spPr/>
    </dgm:pt>
    <dgm:pt modelId="{5D048376-7F81-4AEB-87AF-9D63F5277D98}" type="pres">
      <dgm:prSet presAssocID="{AAA546C7-F5A5-4606-A09B-AB19829CEE07}" presName="negativeSpace" presStyleCnt="0"/>
      <dgm:spPr/>
    </dgm:pt>
    <dgm:pt modelId="{2BDE9E13-86F4-4C65-95EC-CE46620F37AA}" type="pres">
      <dgm:prSet presAssocID="{AAA546C7-F5A5-4606-A09B-AB19829CEE07}" presName="childText" presStyleLbl="conFgAcc1" presStyleIdx="1" presStyleCnt="2">
        <dgm:presLayoutVars>
          <dgm:bulletEnabled val="1"/>
        </dgm:presLayoutVars>
      </dgm:prSet>
      <dgm:spPr/>
    </dgm:pt>
  </dgm:ptLst>
  <dgm:cxnLst>
    <dgm:cxn modelId="{0D002210-A773-4C12-8C86-356D131BCA9F}" type="presOf" srcId="{4B0A6015-6583-4125-ACB5-470469A167C0}" destId="{CFB22930-B0F2-4F01-9F13-B7CD4DE8C936}" srcOrd="0" destOrd="0" presId="urn:microsoft.com/office/officeart/2005/8/layout/list1"/>
    <dgm:cxn modelId="{0DBE771A-25F3-4DDA-8D65-8D23A320ECAA}" srcId="{AAA546C7-F5A5-4606-A09B-AB19829CEE07}" destId="{60D18D43-134E-4778-8258-D93B0C680B81}" srcOrd="2" destOrd="0" parTransId="{AD49A837-1AC7-4A50-ACCD-0A87BF4AC054}" sibTransId="{C5A77363-A1E0-411E-A3AA-6A1988A63249}"/>
    <dgm:cxn modelId="{00EBF61C-DFC3-4FC9-A3D7-A3CB9180FF1B}" type="presOf" srcId="{0EF4704D-DA83-4E6B-9069-C7D5FE988C5D}" destId="{2BDE9E13-86F4-4C65-95EC-CE46620F37AA}" srcOrd="0" destOrd="0" presId="urn:microsoft.com/office/officeart/2005/8/layout/list1"/>
    <dgm:cxn modelId="{86EE806D-CA5A-4935-AED7-F2899D323748}" type="presOf" srcId="{AAA546C7-F5A5-4606-A09B-AB19829CEE07}" destId="{25BC1A29-8712-4B12-9D83-D8D29EA9EC12}" srcOrd="1" destOrd="0" presId="urn:microsoft.com/office/officeart/2005/8/layout/list1"/>
    <dgm:cxn modelId="{46F8ED4E-DCE0-4785-84A2-C84B26160963}" srcId="{8C021489-C6A0-47C4-9BBB-CBBAC8B47BD5}" destId="{856399A0-4567-47A3-86EF-457B14A085BB}" srcOrd="0" destOrd="0" parTransId="{8334EF19-6607-4692-BB19-2BB1DF3ADBE8}" sibTransId="{293C72FD-17D2-47A9-B55B-48EC02F506C8}"/>
    <dgm:cxn modelId="{C729A350-15B3-42D4-9747-5682092BBCA9}" type="presOf" srcId="{856399A0-4567-47A3-86EF-457B14A085BB}" destId="{2911FE9E-6893-4995-BE56-9D1875F1B025}" srcOrd="1" destOrd="0" presId="urn:microsoft.com/office/officeart/2005/8/layout/list1"/>
    <dgm:cxn modelId="{2FC01655-3F02-44F3-B804-9B6598D612DE}" type="presOf" srcId="{60D18D43-134E-4778-8258-D93B0C680B81}" destId="{2BDE9E13-86F4-4C65-95EC-CE46620F37AA}" srcOrd="0" destOrd="2" presId="urn:microsoft.com/office/officeart/2005/8/layout/list1"/>
    <dgm:cxn modelId="{53659558-EC17-4E4D-9113-CA2867C0DC57}" srcId="{856399A0-4567-47A3-86EF-457B14A085BB}" destId="{4B0A6015-6583-4125-ACB5-470469A167C0}" srcOrd="0" destOrd="0" parTransId="{33D30B50-11CA-4B1E-B554-33DA7D793D00}" sibTransId="{CBDED279-1176-44C2-A53B-5A749BFFF403}"/>
    <dgm:cxn modelId="{3105AA7A-91EA-448F-9B09-00F75D7241F9}" srcId="{AAA546C7-F5A5-4606-A09B-AB19829CEE07}" destId="{0EF4704D-DA83-4E6B-9069-C7D5FE988C5D}" srcOrd="0" destOrd="0" parTransId="{43A79B3E-593D-4496-B7E8-0F820641C8AE}" sibTransId="{079B1CB3-582D-469C-97A0-177DD6ACB782}"/>
    <dgm:cxn modelId="{F9BB9987-3C9F-4CAE-9333-099FD9EE3577}" srcId="{856399A0-4567-47A3-86EF-457B14A085BB}" destId="{ECB3B6D4-8FBE-4B58-A443-BE25F5F7A67E}" srcOrd="1" destOrd="0" parTransId="{372A5DDE-0A2D-467B-8A4B-4F570EAA4EE5}" sibTransId="{0FC231F8-DB94-4A7E-9525-5BA2764146C6}"/>
    <dgm:cxn modelId="{4287668F-7993-4F7D-810C-7A66EFDF0382}" type="presOf" srcId="{AAA546C7-F5A5-4606-A09B-AB19829CEE07}" destId="{7336A4AB-2E79-4294-ADBC-C36692A77792}" srcOrd="0" destOrd="0" presId="urn:microsoft.com/office/officeart/2005/8/layout/list1"/>
    <dgm:cxn modelId="{51BFD094-ADB4-4237-8502-A48971BD128A}" srcId="{AAA546C7-F5A5-4606-A09B-AB19829CEE07}" destId="{2A4399A0-D046-4459-81FF-E3E3192036D7}" srcOrd="1" destOrd="0" parTransId="{F8A28A50-24C5-4D69-9F0E-84CBB5E97FFD}" sibTransId="{3075CE1D-4800-4402-9E7F-F86E6D471821}"/>
    <dgm:cxn modelId="{20DAFEA6-9CA1-441B-941A-0360EC3BE302}" type="presOf" srcId="{8C021489-C6A0-47C4-9BBB-CBBAC8B47BD5}" destId="{0E63D230-EAC2-45D6-B0B2-EE7FE03669D8}" srcOrd="0" destOrd="0" presId="urn:microsoft.com/office/officeart/2005/8/layout/list1"/>
    <dgm:cxn modelId="{A6B73AB6-A0A1-4946-A30E-DF8FEC4B0C04}" srcId="{8C021489-C6A0-47C4-9BBB-CBBAC8B47BD5}" destId="{AAA546C7-F5A5-4606-A09B-AB19829CEE07}" srcOrd="1" destOrd="0" parTransId="{00189F4A-590C-4A66-B439-2CB501C40C1A}" sibTransId="{B6202EBE-637F-4FDB-8B89-C5232FFAC2C5}"/>
    <dgm:cxn modelId="{C9E000C3-DEFE-4DCB-BB4C-7E16032C32F0}" type="presOf" srcId="{2A4399A0-D046-4459-81FF-E3E3192036D7}" destId="{2BDE9E13-86F4-4C65-95EC-CE46620F37AA}" srcOrd="0" destOrd="1" presId="urn:microsoft.com/office/officeart/2005/8/layout/list1"/>
    <dgm:cxn modelId="{BA5D6DD9-2765-44F9-BFA3-7112A668D499}" type="presOf" srcId="{A638005F-CF25-4245-8C2C-AE4A2C31565B}" destId="{CFB22930-B0F2-4F01-9F13-B7CD4DE8C936}" srcOrd="0" destOrd="2" presId="urn:microsoft.com/office/officeart/2005/8/layout/list1"/>
    <dgm:cxn modelId="{7D0745E8-72C6-45EB-A3D8-FD3AEADBF5D5}" srcId="{856399A0-4567-47A3-86EF-457B14A085BB}" destId="{A638005F-CF25-4245-8C2C-AE4A2C31565B}" srcOrd="2" destOrd="0" parTransId="{B658C733-C47C-4624-80C0-42DA5BCD9553}" sibTransId="{7504E2C4-C93D-4FD4-A93F-406087AF97E6}"/>
    <dgm:cxn modelId="{B78B55EA-173A-479E-BEFC-BAB70E86CF43}" type="presOf" srcId="{856399A0-4567-47A3-86EF-457B14A085BB}" destId="{E82C55A2-0FF2-4BB6-8B17-E7FA8E206267}" srcOrd="0" destOrd="0" presId="urn:microsoft.com/office/officeart/2005/8/layout/list1"/>
    <dgm:cxn modelId="{4B892EEC-9201-4FBB-B45B-FA59CF8EEF60}" type="presOf" srcId="{ECB3B6D4-8FBE-4B58-A443-BE25F5F7A67E}" destId="{CFB22930-B0F2-4F01-9F13-B7CD4DE8C936}" srcOrd="0" destOrd="1" presId="urn:microsoft.com/office/officeart/2005/8/layout/list1"/>
    <dgm:cxn modelId="{19B18F19-7F40-47F1-A9A6-DAEC0DA989A8}" type="presParOf" srcId="{0E63D230-EAC2-45D6-B0B2-EE7FE03669D8}" destId="{0EAA1F6C-C140-4EED-AD37-DC1029E5EBCF}" srcOrd="0" destOrd="0" presId="urn:microsoft.com/office/officeart/2005/8/layout/list1"/>
    <dgm:cxn modelId="{8700A18B-2ED1-4E43-8307-DD4678C4A709}" type="presParOf" srcId="{0EAA1F6C-C140-4EED-AD37-DC1029E5EBCF}" destId="{E82C55A2-0FF2-4BB6-8B17-E7FA8E206267}" srcOrd="0" destOrd="0" presId="urn:microsoft.com/office/officeart/2005/8/layout/list1"/>
    <dgm:cxn modelId="{F5E71403-2EBF-4CC8-9969-9D6DEC1EE113}" type="presParOf" srcId="{0EAA1F6C-C140-4EED-AD37-DC1029E5EBCF}" destId="{2911FE9E-6893-4995-BE56-9D1875F1B025}" srcOrd="1" destOrd="0" presId="urn:microsoft.com/office/officeart/2005/8/layout/list1"/>
    <dgm:cxn modelId="{F23E3B1F-4B8F-4E7A-98CD-1C5E5AFFF197}" type="presParOf" srcId="{0E63D230-EAC2-45D6-B0B2-EE7FE03669D8}" destId="{9CB60374-1DA0-40FE-A2FD-80E8D46E0392}" srcOrd="1" destOrd="0" presId="urn:microsoft.com/office/officeart/2005/8/layout/list1"/>
    <dgm:cxn modelId="{C96206D7-5F59-4B8A-BF2A-0330E1D25632}" type="presParOf" srcId="{0E63D230-EAC2-45D6-B0B2-EE7FE03669D8}" destId="{CFB22930-B0F2-4F01-9F13-B7CD4DE8C936}" srcOrd="2" destOrd="0" presId="urn:microsoft.com/office/officeart/2005/8/layout/list1"/>
    <dgm:cxn modelId="{48E1CF6B-D8E0-4FE8-ADB5-E92F32CEAFED}" type="presParOf" srcId="{0E63D230-EAC2-45D6-B0B2-EE7FE03669D8}" destId="{24FAE562-BD0A-44F4-A26B-5E2B40472F14}" srcOrd="3" destOrd="0" presId="urn:microsoft.com/office/officeart/2005/8/layout/list1"/>
    <dgm:cxn modelId="{9E6710C8-4D5C-4E75-B412-75D6C4A483A5}" type="presParOf" srcId="{0E63D230-EAC2-45D6-B0B2-EE7FE03669D8}" destId="{02A0633F-7B52-45AD-8F66-31B9DCD0CBB2}" srcOrd="4" destOrd="0" presId="urn:microsoft.com/office/officeart/2005/8/layout/list1"/>
    <dgm:cxn modelId="{A41F767A-7B1A-47E1-8732-069346A7C104}" type="presParOf" srcId="{02A0633F-7B52-45AD-8F66-31B9DCD0CBB2}" destId="{7336A4AB-2E79-4294-ADBC-C36692A77792}" srcOrd="0" destOrd="0" presId="urn:microsoft.com/office/officeart/2005/8/layout/list1"/>
    <dgm:cxn modelId="{4E14E8A0-2428-4380-BFE3-0F424773F77C}" type="presParOf" srcId="{02A0633F-7B52-45AD-8F66-31B9DCD0CBB2}" destId="{25BC1A29-8712-4B12-9D83-D8D29EA9EC12}" srcOrd="1" destOrd="0" presId="urn:microsoft.com/office/officeart/2005/8/layout/list1"/>
    <dgm:cxn modelId="{4FD3107B-66C4-4112-AEE1-EECBCCF323BD}" type="presParOf" srcId="{0E63D230-EAC2-45D6-B0B2-EE7FE03669D8}" destId="{5D048376-7F81-4AEB-87AF-9D63F5277D98}" srcOrd="5" destOrd="0" presId="urn:microsoft.com/office/officeart/2005/8/layout/list1"/>
    <dgm:cxn modelId="{9F215B0C-D6C4-44DC-924B-99F501BF5A99}" type="presParOf" srcId="{0E63D230-EAC2-45D6-B0B2-EE7FE03669D8}" destId="{2BDE9E13-86F4-4C65-95EC-CE46620F37AA}"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7071544-A2F1-4724-B002-9411102450F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46A511B-32F3-4DCE-9933-5CB862788544}">
      <dgm:prSet/>
      <dgm:spPr/>
      <dgm:t>
        <a:bodyPr/>
        <a:lstStyle/>
        <a:p>
          <a:pPr>
            <a:lnSpc>
              <a:spcPct val="100000"/>
            </a:lnSpc>
          </a:pPr>
          <a:r>
            <a:rPr lang="en-US"/>
            <a:t>I pledge, on my honor, to uphold UT Arlington's tradition of academic integrity, a tradition that values hard work and honest effort in the pursuit of academic excellence.</a:t>
          </a:r>
        </a:p>
      </dgm:t>
    </dgm:pt>
    <dgm:pt modelId="{B0DEC54D-5E78-484D-9DBA-6EE94FF0B493}" type="parTrans" cxnId="{0424FD1C-D9C6-43A5-84E0-1209D4670B56}">
      <dgm:prSet/>
      <dgm:spPr/>
      <dgm:t>
        <a:bodyPr/>
        <a:lstStyle/>
        <a:p>
          <a:endParaRPr lang="en-US"/>
        </a:p>
      </dgm:t>
    </dgm:pt>
    <dgm:pt modelId="{3A05C8FE-BEC0-47DD-BC16-A8C80BDA90F0}" type="sibTrans" cxnId="{0424FD1C-D9C6-43A5-84E0-1209D4670B56}">
      <dgm:prSet/>
      <dgm:spPr/>
      <dgm:t>
        <a:bodyPr/>
        <a:lstStyle/>
        <a:p>
          <a:endParaRPr lang="en-US"/>
        </a:p>
      </dgm:t>
    </dgm:pt>
    <dgm:pt modelId="{8E572B61-DF86-4961-B426-E3BCA9449BCE}">
      <dgm:prSet/>
      <dgm:spPr/>
      <dgm:t>
        <a:bodyPr/>
        <a:lstStyle/>
        <a:p>
          <a:pPr>
            <a:lnSpc>
              <a:spcPct val="100000"/>
            </a:lnSpc>
          </a:pPr>
          <a:r>
            <a:rPr lang="en-US" dirty="0"/>
            <a:t>I promise that I will submit only work that I personally create or that I contribute to group collaborations, and I will appropriately reference any work from other sources. I will follow the highest standards of integrity and uphold the spirit of the Honor Code.</a:t>
          </a:r>
        </a:p>
      </dgm:t>
    </dgm:pt>
    <dgm:pt modelId="{05A7EB91-7BD1-469C-849F-BE9671DADF87}" type="sibTrans" cxnId="{35397352-1DEB-4C8D-A8D1-628FDE10C423}">
      <dgm:prSet/>
      <dgm:spPr/>
      <dgm:t>
        <a:bodyPr/>
        <a:lstStyle/>
        <a:p>
          <a:endParaRPr lang="en-US"/>
        </a:p>
      </dgm:t>
    </dgm:pt>
    <dgm:pt modelId="{00FE01D5-3811-4308-A7B7-F52EF57A047E}" type="parTrans" cxnId="{35397352-1DEB-4C8D-A8D1-628FDE10C423}">
      <dgm:prSet/>
      <dgm:spPr/>
      <dgm:t>
        <a:bodyPr/>
        <a:lstStyle/>
        <a:p>
          <a:endParaRPr lang="en-US"/>
        </a:p>
      </dgm:t>
    </dgm:pt>
    <dgm:pt modelId="{BEEB0C91-3590-4C03-A9E0-D2970C3CE8E8}" type="pres">
      <dgm:prSet presAssocID="{D7071544-A2F1-4724-B002-9411102450FD}" presName="root" presStyleCnt="0">
        <dgm:presLayoutVars>
          <dgm:dir/>
          <dgm:resizeHandles val="exact"/>
        </dgm:presLayoutVars>
      </dgm:prSet>
      <dgm:spPr/>
    </dgm:pt>
    <dgm:pt modelId="{7D438D13-8417-4B7A-A2BC-43484BF5A466}" type="pres">
      <dgm:prSet presAssocID="{C46A511B-32F3-4DCE-9933-5CB862788544}" presName="compNode" presStyleCnt="0"/>
      <dgm:spPr/>
    </dgm:pt>
    <dgm:pt modelId="{613806AB-9E25-498A-A74B-C0F900CFE6C4}" type="pres">
      <dgm:prSet presAssocID="{C46A511B-32F3-4DCE-9933-5CB862788544}" presName="bgRect" presStyleLbl="bgShp" presStyleIdx="0" presStyleCnt="2"/>
      <dgm:spPr/>
    </dgm:pt>
    <dgm:pt modelId="{91085036-D18C-4B9B-A817-2D81CA259101}" type="pres">
      <dgm:prSet presAssocID="{C46A511B-32F3-4DCE-9933-5CB86278854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5A671F9D-44DD-4036-B950-8C7D82D80C88}" type="pres">
      <dgm:prSet presAssocID="{C46A511B-32F3-4DCE-9933-5CB862788544}" presName="spaceRect" presStyleCnt="0"/>
      <dgm:spPr/>
    </dgm:pt>
    <dgm:pt modelId="{BE9CAE3C-A82B-4074-97BB-A372C1870C60}" type="pres">
      <dgm:prSet presAssocID="{C46A511B-32F3-4DCE-9933-5CB862788544}" presName="parTx" presStyleLbl="revTx" presStyleIdx="0" presStyleCnt="2">
        <dgm:presLayoutVars>
          <dgm:chMax val="0"/>
          <dgm:chPref val="0"/>
        </dgm:presLayoutVars>
      </dgm:prSet>
      <dgm:spPr/>
    </dgm:pt>
    <dgm:pt modelId="{9A21522B-6205-4D71-ABD0-7D305A07C0BA}" type="pres">
      <dgm:prSet presAssocID="{3A05C8FE-BEC0-47DD-BC16-A8C80BDA90F0}" presName="sibTrans" presStyleCnt="0"/>
      <dgm:spPr/>
    </dgm:pt>
    <dgm:pt modelId="{96333530-125D-4CD8-A151-DCD3479496A4}" type="pres">
      <dgm:prSet presAssocID="{8E572B61-DF86-4961-B426-E3BCA9449BCE}" presName="compNode" presStyleCnt="0"/>
      <dgm:spPr/>
    </dgm:pt>
    <dgm:pt modelId="{A63A8E7D-52BA-49C8-A403-B440C44F7033}" type="pres">
      <dgm:prSet presAssocID="{8E572B61-DF86-4961-B426-E3BCA9449BCE}" presName="bgRect" presStyleLbl="bgShp" presStyleIdx="1" presStyleCnt="2"/>
      <dgm:spPr/>
    </dgm:pt>
    <dgm:pt modelId="{80E31EEE-F93B-41D0-80ED-E164FB88BCAA}" type="pres">
      <dgm:prSet presAssocID="{8E572B61-DF86-4961-B426-E3BCA9449BC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on Shelf"/>
        </a:ext>
      </dgm:extLst>
    </dgm:pt>
    <dgm:pt modelId="{7ED0FB3F-4623-425A-B497-409B08C86488}" type="pres">
      <dgm:prSet presAssocID="{8E572B61-DF86-4961-B426-E3BCA9449BCE}" presName="spaceRect" presStyleCnt="0"/>
      <dgm:spPr/>
    </dgm:pt>
    <dgm:pt modelId="{4636242F-BB85-47AF-8539-8FF97ADEF56D}" type="pres">
      <dgm:prSet presAssocID="{8E572B61-DF86-4961-B426-E3BCA9449BCE}" presName="parTx" presStyleLbl="revTx" presStyleIdx="1" presStyleCnt="2">
        <dgm:presLayoutVars>
          <dgm:chMax val="0"/>
          <dgm:chPref val="0"/>
        </dgm:presLayoutVars>
      </dgm:prSet>
      <dgm:spPr/>
    </dgm:pt>
  </dgm:ptLst>
  <dgm:cxnLst>
    <dgm:cxn modelId="{0424FD1C-D9C6-43A5-84E0-1209D4670B56}" srcId="{D7071544-A2F1-4724-B002-9411102450FD}" destId="{C46A511B-32F3-4DCE-9933-5CB862788544}" srcOrd="0" destOrd="0" parTransId="{B0DEC54D-5E78-484D-9DBA-6EE94FF0B493}" sibTransId="{3A05C8FE-BEC0-47DD-BC16-A8C80BDA90F0}"/>
    <dgm:cxn modelId="{564C4B4A-34AA-48AE-95FA-5362EAC37F4E}" type="presOf" srcId="{8E572B61-DF86-4961-B426-E3BCA9449BCE}" destId="{4636242F-BB85-47AF-8539-8FF97ADEF56D}" srcOrd="0" destOrd="0" presId="urn:microsoft.com/office/officeart/2018/2/layout/IconVerticalSolidList"/>
    <dgm:cxn modelId="{35397352-1DEB-4C8D-A8D1-628FDE10C423}" srcId="{D7071544-A2F1-4724-B002-9411102450FD}" destId="{8E572B61-DF86-4961-B426-E3BCA9449BCE}" srcOrd="1" destOrd="0" parTransId="{00FE01D5-3811-4308-A7B7-F52EF57A047E}" sibTransId="{05A7EB91-7BD1-469C-849F-BE9671DADF87}"/>
    <dgm:cxn modelId="{C2B21E95-1352-4D05-95F0-F179133F33FD}" type="presOf" srcId="{C46A511B-32F3-4DCE-9933-5CB862788544}" destId="{BE9CAE3C-A82B-4074-97BB-A372C1870C60}" srcOrd="0" destOrd="0" presId="urn:microsoft.com/office/officeart/2018/2/layout/IconVerticalSolidList"/>
    <dgm:cxn modelId="{472928ED-0CD2-4959-857F-AAC48C77C263}" type="presOf" srcId="{D7071544-A2F1-4724-B002-9411102450FD}" destId="{BEEB0C91-3590-4C03-A9E0-D2970C3CE8E8}" srcOrd="0" destOrd="0" presId="urn:microsoft.com/office/officeart/2018/2/layout/IconVerticalSolidList"/>
    <dgm:cxn modelId="{1B3AF574-2445-476D-982B-D772D65BDA96}" type="presParOf" srcId="{BEEB0C91-3590-4C03-A9E0-D2970C3CE8E8}" destId="{7D438D13-8417-4B7A-A2BC-43484BF5A466}" srcOrd="0" destOrd="0" presId="urn:microsoft.com/office/officeart/2018/2/layout/IconVerticalSolidList"/>
    <dgm:cxn modelId="{4C7A6B09-825E-46DA-931C-A78CF8A6AF0B}" type="presParOf" srcId="{7D438D13-8417-4B7A-A2BC-43484BF5A466}" destId="{613806AB-9E25-498A-A74B-C0F900CFE6C4}" srcOrd="0" destOrd="0" presId="urn:microsoft.com/office/officeart/2018/2/layout/IconVerticalSolidList"/>
    <dgm:cxn modelId="{EF4BC250-CF73-4E47-8CF5-29D2F4756503}" type="presParOf" srcId="{7D438D13-8417-4B7A-A2BC-43484BF5A466}" destId="{91085036-D18C-4B9B-A817-2D81CA259101}" srcOrd="1" destOrd="0" presId="urn:microsoft.com/office/officeart/2018/2/layout/IconVerticalSolidList"/>
    <dgm:cxn modelId="{D5A64633-ECD7-41C0-994C-1FAEC7D862C3}" type="presParOf" srcId="{7D438D13-8417-4B7A-A2BC-43484BF5A466}" destId="{5A671F9D-44DD-4036-B950-8C7D82D80C88}" srcOrd="2" destOrd="0" presId="urn:microsoft.com/office/officeart/2018/2/layout/IconVerticalSolidList"/>
    <dgm:cxn modelId="{E7C53C43-265D-4316-8986-7D5FFAE631EC}" type="presParOf" srcId="{7D438D13-8417-4B7A-A2BC-43484BF5A466}" destId="{BE9CAE3C-A82B-4074-97BB-A372C1870C60}" srcOrd="3" destOrd="0" presId="urn:microsoft.com/office/officeart/2018/2/layout/IconVerticalSolidList"/>
    <dgm:cxn modelId="{E0CC9522-B813-4731-8B14-25D68D8795BD}" type="presParOf" srcId="{BEEB0C91-3590-4C03-A9E0-D2970C3CE8E8}" destId="{9A21522B-6205-4D71-ABD0-7D305A07C0BA}" srcOrd="1" destOrd="0" presId="urn:microsoft.com/office/officeart/2018/2/layout/IconVerticalSolidList"/>
    <dgm:cxn modelId="{7716F578-275F-43AA-91CD-543BF7277655}" type="presParOf" srcId="{BEEB0C91-3590-4C03-A9E0-D2970C3CE8E8}" destId="{96333530-125D-4CD8-A151-DCD3479496A4}" srcOrd="2" destOrd="0" presId="urn:microsoft.com/office/officeart/2018/2/layout/IconVerticalSolidList"/>
    <dgm:cxn modelId="{5CCA21A3-710F-4C5D-B2DF-84F38D47059A}" type="presParOf" srcId="{96333530-125D-4CD8-A151-DCD3479496A4}" destId="{A63A8E7D-52BA-49C8-A403-B440C44F7033}" srcOrd="0" destOrd="0" presId="urn:microsoft.com/office/officeart/2018/2/layout/IconVerticalSolidList"/>
    <dgm:cxn modelId="{708536AB-CE0A-4645-A525-9BFA86715C34}" type="presParOf" srcId="{96333530-125D-4CD8-A151-DCD3479496A4}" destId="{80E31EEE-F93B-41D0-80ED-E164FB88BCAA}" srcOrd="1" destOrd="0" presId="urn:microsoft.com/office/officeart/2018/2/layout/IconVerticalSolidList"/>
    <dgm:cxn modelId="{BBE6AECA-7B4A-4F39-8A41-4F0A9C75D7CC}" type="presParOf" srcId="{96333530-125D-4CD8-A151-DCD3479496A4}" destId="{7ED0FB3F-4623-425A-B497-409B08C86488}" srcOrd="2" destOrd="0" presId="urn:microsoft.com/office/officeart/2018/2/layout/IconVerticalSolidList"/>
    <dgm:cxn modelId="{7A199D74-E05F-44A0-83D3-216B9C5065D7}" type="presParOf" srcId="{96333530-125D-4CD8-A151-DCD3479496A4}" destId="{4636242F-BB85-47AF-8539-8FF97ADEF56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15CC30-1E03-4844-9B01-3349CAD749D7}">
      <dsp:nvSpPr>
        <dsp:cNvPr id="0" name=""/>
        <dsp:cNvSpPr/>
      </dsp:nvSpPr>
      <dsp:spPr>
        <a:xfrm>
          <a:off x="0" y="125991"/>
          <a:ext cx="7734300" cy="24294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66CF6C-7BF7-4B5F-8BA3-3AD67CFF5BB4}">
      <dsp:nvSpPr>
        <dsp:cNvPr id="0" name=""/>
        <dsp:cNvSpPr/>
      </dsp:nvSpPr>
      <dsp:spPr>
        <a:xfrm>
          <a:off x="734894" y="672606"/>
          <a:ext cx="1336171" cy="13361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3A2ACC-6314-4FE7-A811-962FB394CEBE}">
      <dsp:nvSpPr>
        <dsp:cNvPr id="0" name=""/>
        <dsp:cNvSpPr/>
      </dsp:nvSpPr>
      <dsp:spPr>
        <a:xfrm>
          <a:off x="2797484" y="189396"/>
          <a:ext cx="4927034" cy="2429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7112" tIns="257112" rIns="257112" bIns="257112" numCol="1" spcCol="1270" anchor="ctr" anchorCtr="0">
          <a:noAutofit/>
        </a:bodyPr>
        <a:lstStyle/>
        <a:p>
          <a:pPr marL="0" lvl="0" indent="0" algn="l" defTabSz="889000">
            <a:lnSpc>
              <a:spcPct val="100000"/>
            </a:lnSpc>
            <a:spcBef>
              <a:spcPct val="0"/>
            </a:spcBef>
            <a:spcAft>
              <a:spcPct val="35000"/>
            </a:spcAft>
            <a:buNone/>
          </a:pPr>
          <a:r>
            <a:rPr lang="en-US" sz="2000" kern="1200" dirty="0"/>
            <a:t>Kelly works in the marketing team for Super Server Company. The team is planning for the upcoming marketing campaigns and would like to identify a list of B2B customers who can be targeted. Given a limited budget for customer engagement, the team is expected to only target customers who have a high likelihood to buy.</a:t>
          </a:r>
        </a:p>
      </dsp:txBody>
      <dsp:txXfrm>
        <a:off x="2797484" y="189396"/>
        <a:ext cx="4927034" cy="2429402"/>
      </dsp:txXfrm>
    </dsp:sp>
    <dsp:sp modelId="{20CF920A-17CF-4F94-839D-6C55181A8FF2}">
      <dsp:nvSpPr>
        <dsp:cNvPr id="0" name=""/>
        <dsp:cNvSpPr/>
      </dsp:nvSpPr>
      <dsp:spPr>
        <a:xfrm>
          <a:off x="0" y="3158654"/>
          <a:ext cx="7734300" cy="218699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E721A5-6152-4EAE-88F7-0DA187DD3EB4}">
      <dsp:nvSpPr>
        <dsp:cNvPr id="0" name=""/>
        <dsp:cNvSpPr/>
      </dsp:nvSpPr>
      <dsp:spPr>
        <a:xfrm>
          <a:off x="734894" y="3584066"/>
          <a:ext cx="1336171" cy="13361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A72252-9213-4C0E-8DC6-F104BF5EBC83}">
      <dsp:nvSpPr>
        <dsp:cNvPr id="0" name=""/>
        <dsp:cNvSpPr/>
      </dsp:nvSpPr>
      <dsp:spPr>
        <a:xfrm>
          <a:off x="2778072" y="3036816"/>
          <a:ext cx="4927034" cy="2429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7112" tIns="257112" rIns="257112" bIns="257112" numCol="1" spcCol="1270" anchor="ctr" anchorCtr="0">
          <a:noAutofit/>
        </a:bodyPr>
        <a:lstStyle/>
        <a:p>
          <a:pPr marL="0" lvl="0" indent="0" algn="l" defTabSz="889000">
            <a:lnSpc>
              <a:spcPct val="100000"/>
            </a:lnSpc>
            <a:spcBef>
              <a:spcPct val="0"/>
            </a:spcBef>
            <a:spcAft>
              <a:spcPct val="35000"/>
            </a:spcAft>
            <a:buNone/>
          </a:pPr>
          <a:r>
            <a:rPr lang="en-US" sz="2000" kern="1200" dirty="0"/>
            <a:t>As a data scientist, Kelly is asked to assist the team by identifying a short list of customers to target among all known customers, by using multiple customer data sources she has access to, such as past purchases, digital interactions, and other customer information (firmographics, contact attributes etc.). </a:t>
          </a:r>
        </a:p>
      </dsp:txBody>
      <dsp:txXfrm>
        <a:off x="2778072" y="3036816"/>
        <a:ext cx="4927034" cy="24294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C2C57F-FBA7-4DE3-A5CE-781FAAE19D75}">
      <dsp:nvSpPr>
        <dsp:cNvPr id="0" name=""/>
        <dsp:cNvSpPr/>
      </dsp:nvSpPr>
      <dsp:spPr>
        <a:xfrm>
          <a:off x="0" y="210570"/>
          <a:ext cx="7734300" cy="12168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Predict the Likelihood to Buy (Identify Potential Buyers)</a:t>
          </a:r>
          <a:endParaRPr lang="en-US" sz="2400" kern="1200" dirty="0"/>
        </a:p>
      </dsp:txBody>
      <dsp:txXfrm>
        <a:off x="59399" y="269969"/>
        <a:ext cx="7615502" cy="1098002"/>
      </dsp:txXfrm>
    </dsp:sp>
    <dsp:sp modelId="{21D7C7FF-7A45-49F4-ABDB-712631873512}">
      <dsp:nvSpPr>
        <dsp:cNvPr id="0" name=""/>
        <dsp:cNvSpPr/>
      </dsp:nvSpPr>
      <dsp:spPr>
        <a:xfrm>
          <a:off x="0" y="1472255"/>
          <a:ext cx="7734300" cy="4036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5564"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sz="2800" b="1" i="1" kern="1200" dirty="0"/>
            <a:t>Prediction</a:t>
          </a:r>
          <a:r>
            <a:rPr lang="en-US" sz="2800" kern="1200" dirty="0"/>
            <a:t>: Which customers do you recommend? Predict the likelihood to buy for the customers in the test data, pull a rank ordered list and decide the number of the top customers you recommend (e.g., top 500 or 1000).</a:t>
          </a:r>
        </a:p>
        <a:p>
          <a:pPr marL="285750" lvl="1" indent="-285750" algn="l" defTabSz="1244600">
            <a:lnSpc>
              <a:spcPct val="90000"/>
            </a:lnSpc>
            <a:spcBef>
              <a:spcPct val="0"/>
            </a:spcBef>
            <a:spcAft>
              <a:spcPct val="20000"/>
            </a:spcAft>
            <a:buChar char="•"/>
          </a:pPr>
          <a:r>
            <a:rPr lang="en-US" sz="2800" b="1" i="1" kern="1200" dirty="0"/>
            <a:t>Modeling</a:t>
          </a:r>
          <a:r>
            <a:rPr lang="en-US" sz="2800" kern="1200" dirty="0"/>
            <a:t>: What are the data challenges you found in the data (e.g., outlier, imbalance, missing values)? And what are your strategies to address these challenges?</a:t>
          </a:r>
        </a:p>
        <a:p>
          <a:pPr marL="285750" lvl="1" indent="-285750" algn="l" defTabSz="1244600">
            <a:lnSpc>
              <a:spcPct val="90000"/>
            </a:lnSpc>
            <a:spcBef>
              <a:spcPct val="0"/>
            </a:spcBef>
            <a:spcAft>
              <a:spcPct val="20000"/>
            </a:spcAft>
            <a:buChar char="•"/>
          </a:pPr>
          <a:r>
            <a:rPr lang="en-US" sz="2800" b="1" i="1" kern="1200" dirty="0"/>
            <a:t>Business Insights</a:t>
          </a:r>
          <a:r>
            <a:rPr lang="en-US" sz="2800" kern="1200" dirty="0"/>
            <a:t>: What are the characteristics of the potential buyers?</a:t>
          </a:r>
        </a:p>
      </dsp:txBody>
      <dsp:txXfrm>
        <a:off x="0" y="1472255"/>
        <a:ext cx="7734300" cy="4036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928E46-1142-480D-B813-822F1C81B9C5}">
      <dsp:nvSpPr>
        <dsp:cNvPr id="0" name=""/>
        <dsp:cNvSpPr/>
      </dsp:nvSpPr>
      <dsp:spPr>
        <a:xfrm>
          <a:off x="0" y="379205"/>
          <a:ext cx="7734300" cy="347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0268" tIns="499872" rIns="600268" bIns="170688" numCol="1" spcCol="1270" anchor="t" anchorCtr="0">
          <a:noAutofit/>
        </a:bodyPr>
        <a:lstStyle/>
        <a:p>
          <a:pPr marL="228600" lvl="1" indent="-228600" algn="l" defTabSz="1066800">
            <a:lnSpc>
              <a:spcPct val="100000"/>
            </a:lnSpc>
            <a:spcBef>
              <a:spcPct val="0"/>
            </a:spcBef>
            <a:spcAft>
              <a:spcPct val="15000"/>
            </a:spcAft>
            <a:buChar char="•"/>
          </a:pPr>
          <a:r>
            <a:rPr lang="en-US" sz="2400" kern="1200"/>
            <a:t>ID (1): account id</a:t>
          </a:r>
        </a:p>
        <a:p>
          <a:pPr marL="228600" lvl="1" indent="-228600" algn="l" defTabSz="1066800">
            <a:lnSpc>
              <a:spcPct val="100000"/>
            </a:lnSpc>
            <a:spcBef>
              <a:spcPct val="0"/>
            </a:spcBef>
            <a:spcAft>
              <a:spcPct val="15000"/>
            </a:spcAft>
            <a:buChar char="•"/>
          </a:pPr>
          <a:r>
            <a:rPr lang="en-US" sz="2400" kern="1200"/>
            <a:t>Dependent Variable (1): purchase event overall</a:t>
          </a:r>
        </a:p>
        <a:p>
          <a:pPr marL="228600" lvl="1" indent="-228600" algn="l" defTabSz="1066800">
            <a:lnSpc>
              <a:spcPct val="100000"/>
            </a:lnSpc>
            <a:spcBef>
              <a:spcPct val="0"/>
            </a:spcBef>
            <a:spcAft>
              <a:spcPct val="15000"/>
            </a:spcAft>
            <a:buChar char="•"/>
          </a:pPr>
          <a:r>
            <a:rPr lang="en-US" sz="2400" kern="1200"/>
            <a:t>Independent Variables (32):</a:t>
          </a:r>
        </a:p>
        <a:p>
          <a:pPr marL="457200" lvl="2" indent="-228600" algn="l" defTabSz="1066800">
            <a:lnSpc>
              <a:spcPct val="90000"/>
            </a:lnSpc>
            <a:spcBef>
              <a:spcPct val="0"/>
            </a:spcBef>
            <a:spcAft>
              <a:spcPct val="15000"/>
            </a:spcAft>
            <a:buFont typeface="Courier New" panose="02070309020205020404" pitchFamily="49" charset="0"/>
            <a:buChar char="o"/>
          </a:pPr>
          <a:r>
            <a:rPr lang="en-US" sz="2400" kern="1200" dirty="0"/>
            <a:t>Past Purchases</a:t>
          </a:r>
        </a:p>
        <a:p>
          <a:pPr marL="457200" lvl="2" indent="-228600" algn="l" defTabSz="1066800">
            <a:lnSpc>
              <a:spcPct val="90000"/>
            </a:lnSpc>
            <a:spcBef>
              <a:spcPct val="0"/>
            </a:spcBef>
            <a:spcAft>
              <a:spcPct val="15000"/>
            </a:spcAft>
            <a:buFont typeface="Courier New" panose="02070309020205020404" pitchFamily="49" charset="0"/>
            <a:buChar char="o"/>
          </a:pPr>
          <a:r>
            <a:rPr lang="en-US" sz="2400" kern="1200" dirty="0"/>
            <a:t>IT Spends</a:t>
          </a:r>
        </a:p>
        <a:p>
          <a:pPr marL="457200" lvl="2" indent="-228600" algn="l" defTabSz="1066800">
            <a:lnSpc>
              <a:spcPct val="90000"/>
            </a:lnSpc>
            <a:spcBef>
              <a:spcPct val="0"/>
            </a:spcBef>
            <a:spcAft>
              <a:spcPct val="15000"/>
            </a:spcAft>
            <a:buFont typeface="Courier New" panose="02070309020205020404" pitchFamily="49" charset="0"/>
            <a:buChar char="o"/>
          </a:pPr>
          <a:r>
            <a:rPr lang="en-US" sz="2400" kern="1200" dirty="0"/>
            <a:t>Firmographics</a:t>
          </a:r>
        </a:p>
        <a:p>
          <a:pPr marL="457200" lvl="2" indent="-228600" algn="l" defTabSz="1066800">
            <a:lnSpc>
              <a:spcPct val="90000"/>
            </a:lnSpc>
            <a:spcBef>
              <a:spcPct val="0"/>
            </a:spcBef>
            <a:spcAft>
              <a:spcPct val="15000"/>
            </a:spcAft>
            <a:buFont typeface="Courier New" panose="02070309020205020404" pitchFamily="49" charset="0"/>
            <a:buChar char="o"/>
          </a:pPr>
          <a:r>
            <a:rPr lang="en-US" sz="2400" kern="1200" dirty="0"/>
            <a:t>Digital Interactions</a:t>
          </a:r>
        </a:p>
        <a:p>
          <a:pPr marL="457200" lvl="2" indent="-228600" algn="l" defTabSz="1066800">
            <a:lnSpc>
              <a:spcPct val="90000"/>
            </a:lnSpc>
            <a:spcBef>
              <a:spcPct val="0"/>
            </a:spcBef>
            <a:spcAft>
              <a:spcPct val="15000"/>
            </a:spcAft>
            <a:buFont typeface="Courier New" panose="02070309020205020404" pitchFamily="49" charset="0"/>
            <a:buChar char="o"/>
          </a:pPr>
          <a:r>
            <a:rPr lang="en-US" sz="2400" kern="1200" dirty="0"/>
            <a:t>Contact Attributes</a:t>
          </a:r>
        </a:p>
      </dsp:txBody>
      <dsp:txXfrm>
        <a:off x="0" y="379205"/>
        <a:ext cx="7734300" cy="3477600"/>
      </dsp:txXfrm>
    </dsp:sp>
    <dsp:sp modelId="{7E24D083-F92B-4CF9-B6E7-859D2CD16EE9}">
      <dsp:nvSpPr>
        <dsp:cNvPr id="0" name=""/>
        <dsp:cNvSpPr/>
      </dsp:nvSpPr>
      <dsp:spPr>
        <a:xfrm>
          <a:off x="386715" y="24965"/>
          <a:ext cx="5414010" cy="7084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4637" tIns="0" rIns="204637" bIns="0" numCol="1" spcCol="1270" anchor="ctr" anchorCtr="0">
          <a:noAutofit/>
        </a:bodyPr>
        <a:lstStyle/>
        <a:p>
          <a:pPr marL="0" lvl="0" indent="0" algn="l" defTabSz="1066800">
            <a:lnSpc>
              <a:spcPct val="100000"/>
            </a:lnSpc>
            <a:spcBef>
              <a:spcPct val="0"/>
            </a:spcBef>
            <a:spcAft>
              <a:spcPct val="35000"/>
            </a:spcAft>
            <a:buNone/>
          </a:pPr>
          <a:r>
            <a:rPr lang="en-US" sz="2400" kern="1200" dirty="0"/>
            <a:t>Variables</a:t>
          </a:r>
        </a:p>
      </dsp:txBody>
      <dsp:txXfrm>
        <a:off x="421300" y="59550"/>
        <a:ext cx="5344840" cy="639310"/>
      </dsp:txXfrm>
    </dsp:sp>
    <dsp:sp modelId="{5ACC39F9-D83B-4F5A-98C8-2EF3B87FCA11}">
      <dsp:nvSpPr>
        <dsp:cNvPr id="0" name=""/>
        <dsp:cNvSpPr/>
      </dsp:nvSpPr>
      <dsp:spPr>
        <a:xfrm>
          <a:off x="0" y="4340646"/>
          <a:ext cx="7734300" cy="1398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0268" tIns="499872" rIns="600268" bIns="170688" numCol="1" spcCol="1270" anchor="t" anchorCtr="0">
          <a:noAutofit/>
        </a:bodyPr>
        <a:lstStyle/>
        <a:p>
          <a:pPr marL="228600" lvl="1" indent="-228600" algn="l" defTabSz="1066800">
            <a:lnSpc>
              <a:spcPct val="100000"/>
            </a:lnSpc>
            <a:spcBef>
              <a:spcPct val="0"/>
            </a:spcBef>
            <a:spcAft>
              <a:spcPct val="15000"/>
            </a:spcAft>
            <a:buChar char="•"/>
          </a:pPr>
          <a:r>
            <a:rPr lang="en-US" sz="2400" kern="1200" dirty="0"/>
            <a:t>Training data: 46,332</a:t>
          </a:r>
        </a:p>
        <a:p>
          <a:pPr marL="228600" lvl="1" indent="-228600" algn="l" defTabSz="1066800">
            <a:lnSpc>
              <a:spcPct val="100000"/>
            </a:lnSpc>
            <a:spcBef>
              <a:spcPct val="0"/>
            </a:spcBef>
            <a:spcAft>
              <a:spcPct val="15000"/>
            </a:spcAft>
            <a:buChar char="•"/>
          </a:pPr>
          <a:r>
            <a:rPr lang="en-US" sz="2400" kern="1200" dirty="0"/>
            <a:t>Test data: 19,857</a:t>
          </a:r>
        </a:p>
      </dsp:txBody>
      <dsp:txXfrm>
        <a:off x="0" y="4340646"/>
        <a:ext cx="7734300" cy="1398600"/>
      </dsp:txXfrm>
    </dsp:sp>
    <dsp:sp modelId="{C31378FD-7050-4671-9F97-83B0F3663254}">
      <dsp:nvSpPr>
        <dsp:cNvPr id="0" name=""/>
        <dsp:cNvSpPr/>
      </dsp:nvSpPr>
      <dsp:spPr>
        <a:xfrm>
          <a:off x="386715" y="3986406"/>
          <a:ext cx="5414010" cy="7084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4637" tIns="0" rIns="204637" bIns="0" numCol="1" spcCol="1270" anchor="ctr" anchorCtr="0">
          <a:noAutofit/>
        </a:bodyPr>
        <a:lstStyle/>
        <a:p>
          <a:pPr marL="0" lvl="0" indent="0" algn="l" defTabSz="1066800">
            <a:lnSpc>
              <a:spcPct val="100000"/>
            </a:lnSpc>
            <a:spcBef>
              <a:spcPct val="0"/>
            </a:spcBef>
            <a:spcAft>
              <a:spcPct val="35000"/>
            </a:spcAft>
            <a:buNone/>
          </a:pPr>
          <a:r>
            <a:rPr lang="en-US" sz="2400" kern="1200"/>
            <a:t>Records</a:t>
          </a:r>
        </a:p>
      </dsp:txBody>
      <dsp:txXfrm>
        <a:off x="421300" y="4020991"/>
        <a:ext cx="5344840" cy="6393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B22930-B0F2-4F01-9F13-B7CD4DE8C936}">
      <dsp:nvSpPr>
        <dsp:cNvPr id="0" name=""/>
        <dsp:cNvSpPr/>
      </dsp:nvSpPr>
      <dsp:spPr>
        <a:xfrm>
          <a:off x="0" y="624905"/>
          <a:ext cx="7734300" cy="2154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0268" tIns="791464" rIns="600268" bIns="199136"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ROC</a:t>
          </a:r>
        </a:p>
        <a:p>
          <a:pPr marL="285750" lvl="1" indent="-285750" algn="l" defTabSz="1244600">
            <a:lnSpc>
              <a:spcPct val="90000"/>
            </a:lnSpc>
            <a:spcBef>
              <a:spcPct val="0"/>
            </a:spcBef>
            <a:spcAft>
              <a:spcPct val="15000"/>
            </a:spcAft>
            <a:buChar char="•"/>
          </a:pPr>
          <a:r>
            <a:rPr lang="en-US" sz="2800" kern="1200" dirty="0"/>
            <a:t>precision-recall score</a:t>
          </a:r>
        </a:p>
        <a:p>
          <a:pPr marL="285750" lvl="1" indent="-285750" algn="l" defTabSz="1244600">
            <a:lnSpc>
              <a:spcPct val="90000"/>
            </a:lnSpc>
            <a:spcBef>
              <a:spcPct val="0"/>
            </a:spcBef>
            <a:spcAft>
              <a:spcPct val="15000"/>
            </a:spcAft>
            <a:buChar char="•"/>
          </a:pPr>
          <a:r>
            <a:rPr lang="en-US" sz="2800" kern="1200" dirty="0"/>
            <a:t>gain at the top 30%</a:t>
          </a:r>
        </a:p>
      </dsp:txBody>
      <dsp:txXfrm>
        <a:off x="0" y="624905"/>
        <a:ext cx="7734300" cy="2154600"/>
      </dsp:txXfrm>
    </dsp:sp>
    <dsp:sp modelId="{2911FE9E-6893-4995-BE56-9D1875F1B025}">
      <dsp:nvSpPr>
        <dsp:cNvPr id="0" name=""/>
        <dsp:cNvSpPr/>
      </dsp:nvSpPr>
      <dsp:spPr>
        <a:xfrm>
          <a:off x="386715" y="64025"/>
          <a:ext cx="5414010" cy="1121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4637" tIns="0" rIns="204637" bIns="0" numCol="1" spcCol="1270" anchor="ctr" anchorCtr="0">
          <a:noAutofit/>
        </a:bodyPr>
        <a:lstStyle/>
        <a:p>
          <a:pPr marL="0" lvl="0" indent="0" algn="l" defTabSz="1244600">
            <a:lnSpc>
              <a:spcPct val="90000"/>
            </a:lnSpc>
            <a:spcBef>
              <a:spcPct val="0"/>
            </a:spcBef>
            <a:spcAft>
              <a:spcPct val="35000"/>
            </a:spcAft>
            <a:buNone/>
          </a:pPr>
          <a:r>
            <a:rPr lang="en-US" sz="2800" kern="1200" dirty="0"/>
            <a:t>Quantitative </a:t>
          </a:r>
        </a:p>
      </dsp:txBody>
      <dsp:txXfrm>
        <a:off x="441475" y="118785"/>
        <a:ext cx="5304490" cy="1012240"/>
      </dsp:txXfrm>
    </dsp:sp>
    <dsp:sp modelId="{2BDE9E13-86F4-4C65-95EC-CE46620F37AA}">
      <dsp:nvSpPr>
        <dsp:cNvPr id="0" name=""/>
        <dsp:cNvSpPr/>
      </dsp:nvSpPr>
      <dsp:spPr>
        <a:xfrm>
          <a:off x="0" y="3545586"/>
          <a:ext cx="7734300" cy="2154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0268" tIns="791464" rIns="600268" bIns="199136" numCol="1" spcCol="1270" anchor="t" anchorCtr="0">
          <a:noAutofit/>
        </a:bodyPr>
        <a:lstStyle/>
        <a:p>
          <a:pPr marL="285750" lvl="1" indent="-285750" algn="l" defTabSz="1244600">
            <a:lnSpc>
              <a:spcPct val="90000"/>
            </a:lnSpc>
            <a:spcBef>
              <a:spcPct val="0"/>
            </a:spcBef>
            <a:spcAft>
              <a:spcPct val="15000"/>
            </a:spcAft>
            <a:buChar char="•"/>
          </a:pPr>
          <a:r>
            <a:rPr lang="en-GB" sz="2800" kern="1200"/>
            <a:t>originality</a:t>
          </a:r>
          <a:endParaRPr lang="en-US" sz="2800" kern="1200"/>
        </a:p>
        <a:p>
          <a:pPr marL="285750" lvl="1" indent="-285750" algn="l" defTabSz="1244600">
            <a:lnSpc>
              <a:spcPct val="90000"/>
            </a:lnSpc>
            <a:spcBef>
              <a:spcPct val="0"/>
            </a:spcBef>
            <a:spcAft>
              <a:spcPct val="15000"/>
            </a:spcAft>
            <a:buChar char="•"/>
          </a:pPr>
          <a:r>
            <a:rPr lang="en-GB" sz="2800" kern="1200" dirty="0"/>
            <a:t>business intuition</a:t>
          </a:r>
          <a:endParaRPr lang="en-US" sz="2800" kern="1200" dirty="0"/>
        </a:p>
        <a:p>
          <a:pPr marL="285750" lvl="1" indent="-285750" algn="l" defTabSz="1244600">
            <a:lnSpc>
              <a:spcPct val="90000"/>
            </a:lnSpc>
            <a:spcBef>
              <a:spcPct val="0"/>
            </a:spcBef>
            <a:spcAft>
              <a:spcPct val="15000"/>
            </a:spcAft>
            <a:buChar char="•"/>
          </a:pPr>
          <a:r>
            <a:rPr lang="en-GB" sz="2800" kern="1200" dirty="0"/>
            <a:t>data understanding</a:t>
          </a:r>
          <a:endParaRPr lang="en-US" sz="2800" kern="1200" dirty="0"/>
        </a:p>
      </dsp:txBody>
      <dsp:txXfrm>
        <a:off x="0" y="3545586"/>
        <a:ext cx="7734300" cy="2154600"/>
      </dsp:txXfrm>
    </dsp:sp>
    <dsp:sp modelId="{25BC1A29-8712-4B12-9D83-D8D29EA9EC12}">
      <dsp:nvSpPr>
        <dsp:cNvPr id="0" name=""/>
        <dsp:cNvSpPr/>
      </dsp:nvSpPr>
      <dsp:spPr>
        <a:xfrm>
          <a:off x="386715" y="2984706"/>
          <a:ext cx="5414010" cy="1121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4637" tIns="0" rIns="204637" bIns="0" numCol="1" spcCol="1270" anchor="ctr" anchorCtr="0">
          <a:noAutofit/>
        </a:bodyPr>
        <a:lstStyle/>
        <a:p>
          <a:pPr marL="0" lvl="0" indent="0" algn="l" defTabSz="1244600">
            <a:lnSpc>
              <a:spcPct val="90000"/>
            </a:lnSpc>
            <a:spcBef>
              <a:spcPct val="0"/>
            </a:spcBef>
            <a:spcAft>
              <a:spcPct val="35000"/>
            </a:spcAft>
            <a:buNone/>
          </a:pPr>
          <a:r>
            <a:rPr lang="en-GB" sz="2800" kern="1200" dirty="0"/>
            <a:t>Qualitative </a:t>
          </a:r>
          <a:endParaRPr lang="en-US" sz="2800" kern="1200" dirty="0"/>
        </a:p>
      </dsp:txBody>
      <dsp:txXfrm>
        <a:off x="441475" y="3039466"/>
        <a:ext cx="5304490" cy="10122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3806AB-9E25-498A-A74B-C0F900CFE6C4}">
      <dsp:nvSpPr>
        <dsp:cNvPr id="0" name=""/>
        <dsp:cNvSpPr/>
      </dsp:nvSpPr>
      <dsp:spPr>
        <a:xfrm>
          <a:off x="0" y="936684"/>
          <a:ext cx="7734300" cy="172926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085036-D18C-4B9B-A817-2D81CA259101}">
      <dsp:nvSpPr>
        <dsp:cNvPr id="0" name=""/>
        <dsp:cNvSpPr/>
      </dsp:nvSpPr>
      <dsp:spPr>
        <a:xfrm>
          <a:off x="523102" y="1325768"/>
          <a:ext cx="951094" cy="9510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9CAE3C-A82B-4074-97BB-A372C1870C60}">
      <dsp:nvSpPr>
        <dsp:cNvPr id="0" name=""/>
        <dsp:cNvSpPr/>
      </dsp:nvSpPr>
      <dsp:spPr>
        <a:xfrm>
          <a:off x="1997299" y="936684"/>
          <a:ext cx="5737000" cy="17292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014" tIns="183014" rIns="183014" bIns="183014" numCol="1" spcCol="1270" anchor="ctr" anchorCtr="0">
          <a:noAutofit/>
        </a:bodyPr>
        <a:lstStyle/>
        <a:p>
          <a:pPr marL="0" lvl="0" indent="0" algn="l" defTabSz="844550">
            <a:lnSpc>
              <a:spcPct val="100000"/>
            </a:lnSpc>
            <a:spcBef>
              <a:spcPct val="0"/>
            </a:spcBef>
            <a:spcAft>
              <a:spcPct val="35000"/>
            </a:spcAft>
            <a:buNone/>
          </a:pPr>
          <a:r>
            <a:rPr lang="en-US" sz="1900" kern="1200"/>
            <a:t>I pledge, on my honor, to uphold UT Arlington's tradition of academic integrity, a tradition that values hard work and honest effort in the pursuit of academic excellence.</a:t>
          </a:r>
        </a:p>
      </dsp:txBody>
      <dsp:txXfrm>
        <a:off x="1997299" y="936684"/>
        <a:ext cx="5737000" cy="1729263"/>
      </dsp:txXfrm>
    </dsp:sp>
    <dsp:sp modelId="{A63A8E7D-52BA-49C8-A403-B440C44F7033}">
      <dsp:nvSpPr>
        <dsp:cNvPr id="0" name=""/>
        <dsp:cNvSpPr/>
      </dsp:nvSpPr>
      <dsp:spPr>
        <a:xfrm>
          <a:off x="0" y="3098263"/>
          <a:ext cx="7734300" cy="172926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E31EEE-F93B-41D0-80ED-E164FB88BCAA}">
      <dsp:nvSpPr>
        <dsp:cNvPr id="0" name=""/>
        <dsp:cNvSpPr/>
      </dsp:nvSpPr>
      <dsp:spPr>
        <a:xfrm>
          <a:off x="523102" y="3487348"/>
          <a:ext cx="951094" cy="9510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36242F-BB85-47AF-8539-8FF97ADEF56D}">
      <dsp:nvSpPr>
        <dsp:cNvPr id="0" name=""/>
        <dsp:cNvSpPr/>
      </dsp:nvSpPr>
      <dsp:spPr>
        <a:xfrm>
          <a:off x="1997299" y="3098263"/>
          <a:ext cx="5737000" cy="17292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014" tIns="183014" rIns="183014" bIns="183014" numCol="1" spcCol="1270" anchor="ctr" anchorCtr="0">
          <a:noAutofit/>
        </a:bodyPr>
        <a:lstStyle/>
        <a:p>
          <a:pPr marL="0" lvl="0" indent="0" algn="l" defTabSz="844550">
            <a:lnSpc>
              <a:spcPct val="100000"/>
            </a:lnSpc>
            <a:spcBef>
              <a:spcPct val="0"/>
            </a:spcBef>
            <a:spcAft>
              <a:spcPct val="35000"/>
            </a:spcAft>
            <a:buNone/>
          </a:pPr>
          <a:r>
            <a:rPr lang="en-US" sz="1900" kern="1200" dirty="0"/>
            <a:t>I promise that I will submit only work that I personally create or that I contribute to group collaborations, and I will appropriately reference any work from other sources. I will follow the highest standards of integrity and uphold the spirit of the Honor Code.</a:t>
          </a:r>
        </a:p>
      </dsp:txBody>
      <dsp:txXfrm>
        <a:off x="1997299" y="3098263"/>
        <a:ext cx="5737000" cy="172926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hyperlink" Target="https://hpe.kadanza.com/kadanza/photography/ppt-title-images/#/overview" TargetMode="Externa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with Dark Picture">
    <p:bg>
      <p:bgPr>
        <a:solidFill>
          <a:schemeClr val="tx1"/>
        </a:solidFill>
        <a:effectLst/>
      </p:bgPr>
    </p:bg>
    <p:spTree>
      <p:nvGrpSpPr>
        <p:cNvPr id="1" name=""/>
        <p:cNvGrpSpPr/>
        <p:nvPr/>
      </p:nvGrpSpPr>
      <p:grpSpPr>
        <a:xfrm>
          <a:off x="0" y="0"/>
          <a:ext cx="0" cy="0"/>
          <a:chOff x="0" y="0"/>
          <a:chExt cx="0" cy="0"/>
        </a:xfrm>
      </p:grpSpPr>
      <p:grpSp>
        <p:nvGrpSpPr>
          <p:cNvPr id="9" name="Group 8"/>
          <p:cNvGrpSpPr>
            <a:grpSpLocks noChangeAspect="1"/>
          </p:cNvGrpSpPr>
          <p:nvPr/>
        </p:nvGrpSpPr>
        <p:grpSpPr>
          <a:xfrm>
            <a:off x="393523" y="381956"/>
            <a:ext cx="2218745" cy="893759"/>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latin typeface="MetricHPE Black" panose="020B0A03030202060203" pitchFamily="34" charset="0"/>
              </a:endParaRPr>
            </a:p>
          </p:txBody>
        </p:sp>
        <p:sp>
          <p:nvSpPr>
            <p:cNvPr id="14" name="Freeform 6"/>
            <p:cNvSpPr>
              <a:spLocks noEditPoints="1"/>
            </p:cNvSpPr>
            <p:nvPr/>
          </p:nvSpPr>
          <p:spPr bwMode="auto">
            <a:xfrm>
              <a:off x="3578225" y="1968501"/>
              <a:ext cx="5038725" cy="1289049"/>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latin typeface="MetricHPE Black" panose="020B0A03030202060203" pitchFamily="34" charset="0"/>
              </a:endParaRPr>
            </a:p>
          </p:txBody>
        </p:sp>
      </p:grpSp>
      <p:sp>
        <p:nvSpPr>
          <p:cNvPr id="15" name="Title 4"/>
          <p:cNvSpPr>
            <a:spLocks noGrp="1"/>
          </p:cNvSpPr>
          <p:nvPr>
            <p:ph type="title" hasCustomPrompt="1"/>
          </p:nvPr>
        </p:nvSpPr>
        <p:spPr>
          <a:xfrm>
            <a:off x="379647" y="1869197"/>
            <a:ext cx="11423555" cy="1905000"/>
          </a:xfrm>
        </p:spPr>
        <p:txBody>
          <a:bodyPr anchor="b"/>
          <a:lstStyle>
            <a:lvl1pPr>
              <a:lnSpc>
                <a:spcPct val="80000"/>
              </a:lnSpc>
              <a:defRPr sz="4400">
                <a:solidFill>
                  <a:schemeClr val="bg1"/>
                </a:solidFill>
              </a:defRPr>
            </a:lvl1pPr>
          </a:lstStyle>
          <a:p>
            <a:r>
              <a:rPr lang="en-US" dirty="0"/>
              <a:t>Click to edit</a:t>
            </a:r>
            <a:br>
              <a:rPr lang="en-US" dirty="0"/>
            </a:br>
            <a:r>
              <a:rPr lang="en-US" dirty="0"/>
              <a:t>master title style</a:t>
            </a:r>
            <a:endParaRPr dirty="0"/>
          </a:p>
        </p:txBody>
      </p:sp>
      <p:sp>
        <p:nvSpPr>
          <p:cNvPr id="16" name="Subtitle 2"/>
          <p:cNvSpPr>
            <a:spLocks noGrp="1"/>
          </p:cNvSpPr>
          <p:nvPr>
            <p:ph type="subTitle" idx="1" hasCustomPrompt="1"/>
          </p:nvPr>
        </p:nvSpPr>
        <p:spPr>
          <a:xfrm>
            <a:off x="379647" y="4133088"/>
            <a:ext cx="8229600" cy="438912"/>
          </a:xfrm>
        </p:spPr>
        <p:txBody>
          <a:bodyPr>
            <a:noAutofit/>
          </a:bodyPr>
          <a:lstStyle>
            <a:lvl1pPr marL="0" indent="0" algn="l">
              <a:spcBef>
                <a:spcPts val="0"/>
              </a:spcBef>
              <a:buNone/>
              <a:defRPr sz="3000">
                <a:solidFill>
                  <a:schemeClr val="bg1"/>
                </a:solidFill>
                <a:latin typeface="MetricHPE Light" panose="020B030303020206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name and title</a:t>
            </a:r>
            <a:endParaRPr dirty="0"/>
          </a:p>
        </p:txBody>
      </p:sp>
      <p:sp>
        <p:nvSpPr>
          <p:cNvPr id="17" name="Text Placeholder 7"/>
          <p:cNvSpPr>
            <a:spLocks noGrp="1"/>
          </p:cNvSpPr>
          <p:nvPr>
            <p:ph type="body" sz="quarter" idx="13" hasCustomPrompt="1"/>
          </p:nvPr>
        </p:nvSpPr>
        <p:spPr>
          <a:xfrm>
            <a:off x="379647" y="4577983"/>
            <a:ext cx="5489578" cy="339214"/>
          </a:xfrm>
        </p:spPr>
        <p:txBody>
          <a:bodyPr>
            <a:noAutofit/>
          </a:bodyPr>
          <a:lstStyle>
            <a:lvl1pPr marL="0" indent="0">
              <a:spcBef>
                <a:spcPts val="0"/>
              </a:spcBef>
              <a:buNone/>
              <a:defRPr sz="2000" baseline="0">
                <a:solidFill>
                  <a:schemeClr val="bg1"/>
                </a:solidFill>
                <a:latin typeface="MetricHPE Light" panose="020B03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Month day, year</a:t>
            </a:r>
            <a:endParaRPr dirty="0"/>
          </a:p>
        </p:txBody>
      </p:sp>
      <p:sp>
        <p:nvSpPr>
          <p:cNvPr id="18" name="Rectangle 17"/>
          <p:cNvSpPr/>
          <p:nvPr/>
        </p:nvSpPr>
        <p:spPr>
          <a:xfrm>
            <a:off x="379647" y="3890957"/>
            <a:ext cx="530283" cy="54864"/>
          </a:xfrm>
          <a:prstGeom prst="rect">
            <a:avLst/>
          </a:prstGeom>
          <a:solidFill>
            <a:srgbClr val="01B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spTree>
    <p:extLst>
      <p:ext uri="{BB962C8B-B14F-4D97-AF65-F5344CB8AC3E}">
        <p14:creationId xmlns:p14="http://schemas.microsoft.com/office/powerpoint/2010/main" val="1753192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379648" y="3262296"/>
            <a:ext cx="8522208" cy="499365"/>
          </a:xfrm>
        </p:spPr>
        <p:txBody>
          <a:bodyPr anchor="b" anchorCtr="0"/>
          <a:lstStyle>
            <a:lvl1pPr marL="219456" indent="-219456">
              <a:defRPr sz="4400" cap="none" baseline="0">
                <a:latin typeface="MetricHPE Semibold" panose="020B0703030202060203" pitchFamily="34" charset="0"/>
              </a:defRPr>
            </a:lvl1pPr>
          </a:lstStyle>
          <a:p>
            <a:r>
              <a:rPr lang="en-US" dirty="0"/>
              <a:t>“Click to add quote here. Type quotation marks before and after text.”</a:t>
            </a:r>
          </a:p>
        </p:txBody>
      </p:sp>
      <p:sp>
        <p:nvSpPr>
          <p:cNvPr id="12" name="Text Placeholder 9"/>
          <p:cNvSpPr>
            <a:spLocks noGrp="1"/>
          </p:cNvSpPr>
          <p:nvPr>
            <p:ph type="body" sz="quarter" idx="14" hasCustomPrompt="1"/>
          </p:nvPr>
        </p:nvSpPr>
        <p:spPr>
          <a:xfrm>
            <a:off x="608247" y="3989508"/>
            <a:ext cx="8228011" cy="533400"/>
          </a:xfrm>
        </p:spPr>
        <p:txBody>
          <a:bodyPr>
            <a:noAutofit/>
          </a:bodyPr>
          <a:lstStyle>
            <a:lvl1pPr marL="0" indent="0">
              <a:spcBef>
                <a:spcPts val="0"/>
              </a:spcBef>
              <a:buFontTx/>
              <a:buNone/>
              <a:defRPr sz="2400">
                <a:latin typeface="MetricHPE Light" panose="020B0303030202060203" pitchFamily="34" charset="0"/>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a:t>Click to add quoted person’s name, title, company</a:t>
            </a:r>
          </a:p>
        </p:txBody>
      </p:sp>
      <p:pic>
        <p:nvPicPr>
          <p:cNvPr id="15" name="Picture 14"/>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5"/>
          </p:nvPr>
        </p:nvSpPr>
        <p:spPr/>
        <p:txBody>
          <a:bodyPr/>
          <a:lstStyle>
            <a:lvl1pPr>
              <a:defRPr>
                <a:latin typeface="MetricHPE Light" panose="020B0303030202060203" pitchFamily="34" charset="0"/>
              </a:defRPr>
            </a:lvl1pPr>
          </a:lstStyle>
          <a:p>
            <a:r>
              <a:rPr lang="en-US" dirty="0"/>
              <a:t>Confidential</a:t>
            </a:r>
          </a:p>
        </p:txBody>
      </p:sp>
      <p:sp>
        <p:nvSpPr>
          <p:cNvPr id="3" name="Slide Number Placeholder 2"/>
          <p:cNvSpPr>
            <a:spLocks noGrp="1"/>
          </p:cNvSpPr>
          <p:nvPr>
            <p:ph type="sldNum" sz="quarter" idx="16"/>
          </p:nvPr>
        </p:nvSpPr>
        <p:spPr/>
        <p:txBody>
          <a:bodyPr/>
          <a:lstStyle>
            <a:lvl1pPr>
              <a:defRPr>
                <a:latin typeface="MetricHPE Light" panose="020B03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43234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late Quote">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379648" y="3262296"/>
            <a:ext cx="8522208" cy="499365"/>
          </a:xfrm>
        </p:spPr>
        <p:txBody>
          <a:bodyPr anchor="b" anchorCtr="0"/>
          <a:lstStyle>
            <a:lvl1pPr marL="219456" indent="-219456">
              <a:defRPr sz="4400" cap="none" baseline="0">
                <a:latin typeface="MetricHPE Semibold" panose="020B0703030202060203" pitchFamily="34" charset="0"/>
              </a:defRPr>
            </a:lvl1pPr>
          </a:lstStyle>
          <a:p>
            <a:r>
              <a:rPr lang="en-US" dirty="0"/>
              <a:t>“Click to add quote here. Type quotation marks before and after text.”</a:t>
            </a:r>
          </a:p>
        </p:txBody>
      </p:sp>
      <p:sp>
        <p:nvSpPr>
          <p:cNvPr id="12" name="Text Placeholder 9"/>
          <p:cNvSpPr>
            <a:spLocks noGrp="1"/>
          </p:cNvSpPr>
          <p:nvPr>
            <p:ph type="body" sz="quarter" idx="14" hasCustomPrompt="1"/>
          </p:nvPr>
        </p:nvSpPr>
        <p:spPr>
          <a:xfrm>
            <a:off x="608247" y="3989508"/>
            <a:ext cx="8228011" cy="533400"/>
          </a:xfrm>
        </p:spPr>
        <p:txBody>
          <a:bodyPr>
            <a:noAutofit/>
          </a:bodyPr>
          <a:lstStyle>
            <a:lvl1pPr marL="0" indent="0">
              <a:spcBef>
                <a:spcPts val="0"/>
              </a:spcBef>
              <a:buFontTx/>
              <a:buNone/>
              <a:defRPr sz="2400">
                <a:latin typeface="MetricHPE Light" panose="020B0303030202060203" pitchFamily="34" charset="0"/>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a:t>Click to add quoted person’s name, title, company</a:t>
            </a:r>
          </a:p>
        </p:txBody>
      </p:sp>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5"/>
          </p:nvPr>
        </p:nvSpPr>
        <p:spPr/>
        <p:txBody>
          <a:bodyPr/>
          <a:lstStyle>
            <a:lvl1pPr>
              <a:defRPr>
                <a:latin typeface="MetricHPE Light" panose="020B0303030202060203" pitchFamily="34" charset="0"/>
              </a:defRPr>
            </a:lvl1pPr>
          </a:lstStyle>
          <a:p>
            <a:r>
              <a:rPr lang="en-US" dirty="0"/>
              <a:t>Confidential</a:t>
            </a:r>
          </a:p>
        </p:txBody>
      </p:sp>
      <p:sp>
        <p:nvSpPr>
          <p:cNvPr id="3" name="Slide Number Placeholder 2"/>
          <p:cNvSpPr>
            <a:spLocks noGrp="1"/>
          </p:cNvSpPr>
          <p:nvPr>
            <p:ph type="sldNum" sz="quarter" idx="16"/>
          </p:nvPr>
        </p:nvSpPr>
        <p:spPr/>
        <p:txBody>
          <a:bodyPr/>
          <a:lstStyle>
            <a:lvl1pPr>
              <a:defRPr>
                <a:latin typeface="MetricHPE Light" panose="020B03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296974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389696" y="387449"/>
            <a:ext cx="11421304" cy="427036"/>
          </a:xfrm>
        </p:spPr>
        <p:txBody>
          <a:bodyPr/>
          <a:lstStyle>
            <a:lvl1pPr>
              <a:defRPr sz="2800"/>
            </a:lvl1pPr>
          </a:lstStyle>
          <a:p>
            <a:r>
              <a:rPr lang="en-US" dirty="0"/>
              <a:t>Click to add one-line title</a:t>
            </a:r>
          </a:p>
        </p:txBody>
      </p:sp>
      <p:sp>
        <p:nvSpPr>
          <p:cNvPr id="17" name="Rectangle 16"/>
          <p:cNvSpPr/>
          <p:nvPr/>
        </p:nvSpPr>
        <p:spPr>
          <a:xfrm>
            <a:off x="385100" y="843885"/>
            <a:ext cx="685711" cy="54864"/>
          </a:xfrm>
          <a:prstGeom prst="rect">
            <a:avLst/>
          </a:prstGeom>
          <a:solidFill>
            <a:srgbClr val="01B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sp>
        <p:nvSpPr>
          <p:cNvPr id="5" name="Text Placeholder 4"/>
          <p:cNvSpPr>
            <a:spLocks noGrp="1"/>
          </p:cNvSpPr>
          <p:nvPr>
            <p:ph type="body" sz="quarter" idx="17"/>
          </p:nvPr>
        </p:nvSpPr>
        <p:spPr>
          <a:xfrm>
            <a:off x="388938" y="1018211"/>
            <a:ext cx="11422062" cy="5077790"/>
          </a:xfrm>
        </p:spPr>
        <p:txBody>
          <a:bodyPr/>
          <a:lstStyle>
            <a:lvl1pPr>
              <a:defRPr>
                <a:latin typeface="MetricHPE Light" panose="020B0303030202060203" pitchFamily="34" charset="0"/>
              </a:defRPr>
            </a:lvl1pPr>
            <a:lvl2pPr>
              <a:defRPr>
                <a:latin typeface="MetricHPE Light" panose="020B0303030202060203" pitchFamily="34" charset="0"/>
              </a:defRPr>
            </a:lvl2pPr>
            <a:lvl3pPr>
              <a:defRPr>
                <a:latin typeface="MetricHPE Light" panose="020B0303030202060203" pitchFamily="34" charset="0"/>
              </a:defRPr>
            </a:lvl3pPr>
            <a:lvl4pPr>
              <a:defRPr>
                <a:latin typeface="MetricHPE Light" panose="020B0303030202060203" pitchFamily="34" charset="0"/>
              </a:defRPr>
            </a:lvl4pPr>
            <a:lvl5pPr>
              <a:defRPr>
                <a:latin typeface="MetricHPE Light" panose="020B03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3" name="Picture 2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8"/>
          </p:nvPr>
        </p:nvSpPr>
        <p:spPr/>
        <p:txBody>
          <a:bodyPr/>
          <a:lstStyle>
            <a:lvl1pPr>
              <a:defRPr>
                <a:latin typeface="MetricHPE Light" panose="020B0303030202060203" pitchFamily="34" charset="0"/>
              </a:defRPr>
            </a:lvl1pPr>
          </a:lstStyle>
          <a:p>
            <a:r>
              <a:rPr lang="en-US" dirty="0"/>
              <a:t>Confidential</a:t>
            </a:r>
          </a:p>
        </p:txBody>
      </p:sp>
      <p:sp>
        <p:nvSpPr>
          <p:cNvPr id="3" name="Slide Number Placeholder 2"/>
          <p:cNvSpPr>
            <a:spLocks noGrp="1"/>
          </p:cNvSpPr>
          <p:nvPr>
            <p:ph type="sldNum" sz="quarter" idx="19"/>
          </p:nvPr>
        </p:nvSpPr>
        <p:spPr/>
        <p:txBody>
          <a:bodyPr/>
          <a:lstStyle>
            <a:lvl1pPr>
              <a:defRPr>
                <a:latin typeface="MetricHPE Light" panose="020B03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275529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89696" y="776493"/>
            <a:ext cx="11421304" cy="381000"/>
          </a:xfrm>
        </p:spPr>
        <p:txBody>
          <a:bodyPr>
            <a:noAutofit/>
          </a:bodyPr>
          <a:lstStyle>
            <a:lvl1pPr marL="0" indent="0">
              <a:spcBef>
                <a:spcPts val="0"/>
              </a:spcBef>
              <a:buNone/>
              <a:defRPr sz="2200" baseline="0">
                <a:latin typeface="MetricHPE Light" panose="020B03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subtitle</a:t>
            </a:r>
          </a:p>
        </p:txBody>
      </p:sp>
      <p:sp>
        <p:nvSpPr>
          <p:cNvPr id="9" name="Title 1"/>
          <p:cNvSpPr>
            <a:spLocks noGrp="1"/>
          </p:cNvSpPr>
          <p:nvPr>
            <p:ph type="title" hasCustomPrompt="1"/>
          </p:nvPr>
        </p:nvSpPr>
        <p:spPr>
          <a:xfrm>
            <a:off x="389696" y="387449"/>
            <a:ext cx="11421304" cy="427036"/>
          </a:xfrm>
        </p:spPr>
        <p:txBody>
          <a:bodyPr/>
          <a:lstStyle>
            <a:lvl1pPr>
              <a:defRPr sz="2800"/>
            </a:lvl1pPr>
          </a:lstStyle>
          <a:p>
            <a:r>
              <a:rPr lang="en-US" dirty="0"/>
              <a:t>Click to add one-line title</a:t>
            </a:r>
          </a:p>
        </p:txBody>
      </p:sp>
      <p:sp>
        <p:nvSpPr>
          <p:cNvPr id="10" name="Rectangle 9"/>
          <p:cNvSpPr/>
          <p:nvPr/>
        </p:nvSpPr>
        <p:spPr>
          <a:xfrm>
            <a:off x="385100" y="1189495"/>
            <a:ext cx="685711" cy="54864"/>
          </a:xfrm>
          <a:prstGeom prst="rect">
            <a:avLst/>
          </a:prstGeom>
          <a:solidFill>
            <a:srgbClr val="01B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sp>
        <p:nvSpPr>
          <p:cNvPr id="14" name="Text Placeholder 4"/>
          <p:cNvSpPr>
            <a:spLocks noGrp="1"/>
          </p:cNvSpPr>
          <p:nvPr>
            <p:ph type="body" sz="quarter" idx="17"/>
          </p:nvPr>
        </p:nvSpPr>
        <p:spPr>
          <a:xfrm>
            <a:off x="389696" y="1363331"/>
            <a:ext cx="11430000" cy="4732669"/>
          </a:xfrm>
        </p:spPr>
        <p:txBody>
          <a:bodyPr/>
          <a:lstStyle>
            <a:lvl1pPr>
              <a:defRPr>
                <a:latin typeface="MetricHPE Light" panose="020B0303030202060203" pitchFamily="34" charset="0"/>
              </a:defRPr>
            </a:lvl1pPr>
            <a:lvl2pPr>
              <a:defRPr>
                <a:latin typeface="MetricHPE Light" panose="020B0303030202060203" pitchFamily="34" charset="0"/>
              </a:defRPr>
            </a:lvl2pPr>
            <a:lvl3pPr>
              <a:defRPr>
                <a:latin typeface="MetricHPE Light" panose="020B0303030202060203" pitchFamily="34" charset="0"/>
              </a:defRPr>
            </a:lvl3pPr>
            <a:lvl4pPr>
              <a:defRPr>
                <a:latin typeface="MetricHPE Light" panose="020B0303030202060203" pitchFamily="34" charset="0"/>
              </a:defRPr>
            </a:lvl4pPr>
            <a:lvl5pPr>
              <a:defRPr>
                <a:latin typeface="MetricHPE Light" panose="020B03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8" name="Picture 17"/>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8"/>
          </p:nvPr>
        </p:nvSpPr>
        <p:spPr/>
        <p:txBody>
          <a:bodyPr/>
          <a:lstStyle>
            <a:lvl1pPr>
              <a:defRPr>
                <a:latin typeface="MetricHPE Light" panose="020B0303030202060203" pitchFamily="34" charset="0"/>
              </a:defRPr>
            </a:lvl1pPr>
          </a:lstStyle>
          <a:p>
            <a:r>
              <a:rPr lang="en-US" dirty="0"/>
              <a:t>Confidential</a:t>
            </a:r>
          </a:p>
        </p:txBody>
      </p:sp>
      <p:sp>
        <p:nvSpPr>
          <p:cNvPr id="3" name="Slide Number Placeholder 2"/>
          <p:cNvSpPr>
            <a:spLocks noGrp="1"/>
          </p:cNvSpPr>
          <p:nvPr>
            <p:ph type="sldNum" sz="quarter" idx="19"/>
          </p:nvPr>
        </p:nvSpPr>
        <p:spPr/>
        <p:txBody>
          <a:bodyPr/>
          <a:lstStyle>
            <a:lvl1pPr>
              <a:defRPr>
                <a:latin typeface="MetricHPE Light" panose="020B03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43061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10" name="Text Placeholder 7"/>
          <p:cNvSpPr>
            <a:spLocks noGrp="1"/>
          </p:cNvSpPr>
          <p:nvPr>
            <p:ph type="body" sz="quarter" idx="13" hasCustomPrompt="1"/>
          </p:nvPr>
        </p:nvSpPr>
        <p:spPr>
          <a:xfrm>
            <a:off x="389696" y="776493"/>
            <a:ext cx="11421304" cy="381000"/>
          </a:xfrm>
        </p:spPr>
        <p:txBody>
          <a:bodyPr>
            <a:noAutofit/>
          </a:bodyPr>
          <a:lstStyle>
            <a:lvl1pPr marL="0" indent="0">
              <a:spcBef>
                <a:spcPts val="0"/>
              </a:spcBef>
              <a:buNone/>
              <a:defRPr sz="2200" baseline="0">
                <a:latin typeface="MetricHPE Light" panose="020B03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subtitle</a:t>
            </a:r>
          </a:p>
        </p:txBody>
      </p:sp>
      <p:sp>
        <p:nvSpPr>
          <p:cNvPr id="11" name="Title 1"/>
          <p:cNvSpPr>
            <a:spLocks noGrp="1"/>
          </p:cNvSpPr>
          <p:nvPr>
            <p:ph type="title" hasCustomPrompt="1"/>
          </p:nvPr>
        </p:nvSpPr>
        <p:spPr>
          <a:xfrm>
            <a:off x="389696" y="387449"/>
            <a:ext cx="11421304" cy="427036"/>
          </a:xfrm>
        </p:spPr>
        <p:txBody>
          <a:bodyPr/>
          <a:lstStyle>
            <a:lvl1pPr>
              <a:defRPr sz="2800"/>
            </a:lvl1pPr>
          </a:lstStyle>
          <a:p>
            <a:r>
              <a:rPr lang="en-US" dirty="0"/>
              <a:t>Click to add one-line title</a:t>
            </a:r>
          </a:p>
        </p:txBody>
      </p:sp>
      <p:sp>
        <p:nvSpPr>
          <p:cNvPr id="12" name="Rectangle 11"/>
          <p:cNvSpPr/>
          <p:nvPr/>
        </p:nvSpPr>
        <p:spPr>
          <a:xfrm>
            <a:off x="385100" y="1189495"/>
            <a:ext cx="685711" cy="54864"/>
          </a:xfrm>
          <a:prstGeom prst="rect">
            <a:avLst/>
          </a:prstGeom>
          <a:solidFill>
            <a:srgbClr val="01B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sp>
        <p:nvSpPr>
          <p:cNvPr id="16" name="Text Placeholder 4"/>
          <p:cNvSpPr>
            <a:spLocks noGrp="1"/>
          </p:cNvSpPr>
          <p:nvPr>
            <p:ph type="body" sz="quarter" idx="17"/>
          </p:nvPr>
        </p:nvSpPr>
        <p:spPr>
          <a:xfrm>
            <a:off x="389696" y="1752066"/>
            <a:ext cx="11430000" cy="4343934"/>
          </a:xfrm>
        </p:spPr>
        <p:txBody>
          <a:bodyPr/>
          <a:lstStyle>
            <a:lvl1pPr>
              <a:defRPr>
                <a:latin typeface="MetricHPE Light" panose="020B0303030202060203" pitchFamily="34" charset="0"/>
              </a:defRPr>
            </a:lvl1pPr>
            <a:lvl2pPr>
              <a:defRPr>
                <a:latin typeface="MetricHPE Light" panose="020B0303030202060203" pitchFamily="34" charset="0"/>
              </a:defRPr>
            </a:lvl2pPr>
            <a:lvl3pPr>
              <a:defRPr>
                <a:latin typeface="MetricHPE Light" panose="020B0303030202060203" pitchFamily="34" charset="0"/>
              </a:defRPr>
            </a:lvl3pPr>
            <a:lvl4pPr>
              <a:defRPr>
                <a:latin typeface="MetricHPE Light" panose="020B0303030202060203" pitchFamily="34" charset="0"/>
              </a:defRPr>
            </a:lvl4pPr>
            <a:lvl5pPr>
              <a:defRPr>
                <a:latin typeface="MetricHPE Light" panose="020B03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7"/>
          <p:cNvSpPr>
            <a:spLocks noGrp="1"/>
          </p:cNvSpPr>
          <p:nvPr>
            <p:ph type="body" sz="quarter" idx="18" hasCustomPrompt="1"/>
          </p:nvPr>
        </p:nvSpPr>
        <p:spPr>
          <a:xfrm>
            <a:off x="389696" y="1369346"/>
            <a:ext cx="11421304" cy="381000"/>
          </a:xfrm>
        </p:spPr>
        <p:txBody>
          <a:bodyPr>
            <a:noAutofit/>
          </a:bodyPr>
          <a:lstStyle>
            <a:lvl1pPr marL="0" indent="0">
              <a:spcBef>
                <a:spcPts val="0"/>
              </a:spcBef>
              <a:buNone/>
              <a:defRPr sz="2000" baseline="0">
                <a:latin typeface="MetricHPE Semibold" panose="020B07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subtitle</a:t>
            </a:r>
          </a:p>
        </p:txBody>
      </p:sp>
      <p:pic>
        <p:nvPicPr>
          <p:cNvPr id="20" name="Picture 19"/>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9"/>
          </p:nvPr>
        </p:nvSpPr>
        <p:spPr/>
        <p:txBody>
          <a:bodyPr/>
          <a:lstStyle>
            <a:lvl1pPr>
              <a:defRPr>
                <a:latin typeface="MetricHPE Light" panose="020B0303030202060203" pitchFamily="34" charset="0"/>
              </a:defRPr>
            </a:lvl1pPr>
          </a:lstStyle>
          <a:p>
            <a:r>
              <a:rPr lang="en-US" dirty="0"/>
              <a:t>Confidential</a:t>
            </a:r>
          </a:p>
        </p:txBody>
      </p:sp>
      <p:sp>
        <p:nvSpPr>
          <p:cNvPr id="3" name="Slide Number Placeholder 2"/>
          <p:cNvSpPr>
            <a:spLocks noGrp="1"/>
          </p:cNvSpPr>
          <p:nvPr>
            <p:ph type="sldNum" sz="quarter" idx="20"/>
          </p:nvPr>
        </p:nvSpPr>
        <p:spPr/>
        <p:txBody>
          <a:bodyPr/>
          <a:lstStyle>
            <a:lvl1pPr>
              <a:defRPr>
                <a:latin typeface="MetricHPE Light" panose="020B03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57068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89696" y="387449"/>
            <a:ext cx="11421304" cy="427036"/>
          </a:xfrm>
        </p:spPr>
        <p:txBody>
          <a:bodyPr/>
          <a:lstStyle>
            <a:lvl1pPr>
              <a:defRPr sz="2800"/>
            </a:lvl1pPr>
          </a:lstStyle>
          <a:p>
            <a:r>
              <a:rPr lang="en-US" dirty="0"/>
              <a:t>Click to add one-line title</a:t>
            </a:r>
          </a:p>
        </p:txBody>
      </p:sp>
      <p:sp>
        <p:nvSpPr>
          <p:cNvPr id="8" name="Rectangle 7"/>
          <p:cNvSpPr/>
          <p:nvPr/>
        </p:nvSpPr>
        <p:spPr>
          <a:xfrm>
            <a:off x="385100" y="843885"/>
            <a:ext cx="685711" cy="54864"/>
          </a:xfrm>
          <a:prstGeom prst="rect">
            <a:avLst/>
          </a:prstGeom>
          <a:solidFill>
            <a:srgbClr val="01B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0"/>
          </p:nvPr>
        </p:nvSpPr>
        <p:spPr/>
        <p:txBody>
          <a:bodyPr/>
          <a:lstStyle>
            <a:lvl1pPr>
              <a:defRPr>
                <a:latin typeface="MetricHPE Light" panose="020B0303030202060203" pitchFamily="34" charset="0"/>
              </a:defRPr>
            </a:lvl1pPr>
          </a:lstStyle>
          <a:p>
            <a:r>
              <a:rPr lang="en-US" dirty="0"/>
              <a:t>Confidential</a:t>
            </a:r>
          </a:p>
        </p:txBody>
      </p:sp>
      <p:sp>
        <p:nvSpPr>
          <p:cNvPr id="3" name="Slide Number Placeholder 2"/>
          <p:cNvSpPr>
            <a:spLocks noGrp="1"/>
          </p:cNvSpPr>
          <p:nvPr>
            <p:ph type="sldNum" sz="quarter" idx="11"/>
          </p:nvPr>
        </p:nvSpPr>
        <p:spPr/>
        <p:txBody>
          <a:bodyPr/>
          <a:lstStyle>
            <a:lvl1pPr>
              <a:defRPr>
                <a:latin typeface="MetricHPE Light" panose="020B03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64979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89696" y="776493"/>
            <a:ext cx="11421304" cy="381000"/>
          </a:xfrm>
        </p:spPr>
        <p:txBody>
          <a:bodyPr>
            <a:noAutofit/>
          </a:bodyPr>
          <a:lstStyle>
            <a:lvl1pPr marL="0" indent="0">
              <a:spcBef>
                <a:spcPts val="0"/>
              </a:spcBef>
              <a:buNone/>
              <a:defRPr sz="2200" baseline="0">
                <a:latin typeface="MetricHPE Light" panose="020B03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subtitle</a:t>
            </a:r>
          </a:p>
        </p:txBody>
      </p:sp>
      <p:sp>
        <p:nvSpPr>
          <p:cNvPr id="9" name="Title 1"/>
          <p:cNvSpPr>
            <a:spLocks noGrp="1"/>
          </p:cNvSpPr>
          <p:nvPr>
            <p:ph type="title" hasCustomPrompt="1"/>
          </p:nvPr>
        </p:nvSpPr>
        <p:spPr>
          <a:xfrm>
            <a:off x="389696" y="387449"/>
            <a:ext cx="11421304" cy="427036"/>
          </a:xfrm>
        </p:spPr>
        <p:txBody>
          <a:bodyPr/>
          <a:lstStyle>
            <a:lvl1pPr>
              <a:defRPr sz="2800"/>
            </a:lvl1pPr>
          </a:lstStyle>
          <a:p>
            <a:r>
              <a:rPr lang="en-US" dirty="0"/>
              <a:t>Click to add one-line title</a:t>
            </a:r>
          </a:p>
        </p:txBody>
      </p:sp>
      <p:sp>
        <p:nvSpPr>
          <p:cNvPr id="10" name="Rectangle 9"/>
          <p:cNvSpPr/>
          <p:nvPr/>
        </p:nvSpPr>
        <p:spPr>
          <a:xfrm>
            <a:off x="385100" y="1189495"/>
            <a:ext cx="685711" cy="54864"/>
          </a:xfrm>
          <a:prstGeom prst="rect">
            <a:avLst/>
          </a:prstGeom>
          <a:solidFill>
            <a:srgbClr val="01B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sp>
        <p:nvSpPr>
          <p:cNvPr id="11" name="Footer Placeholder 2"/>
          <p:cNvSpPr>
            <a:spLocks noGrp="1"/>
          </p:cNvSpPr>
          <p:nvPr>
            <p:ph type="ftr" sz="quarter" idx="15"/>
          </p:nvPr>
        </p:nvSpPr>
        <p:spPr>
          <a:xfrm>
            <a:off x="7088056" y="6336077"/>
            <a:ext cx="4114800" cy="220717"/>
          </a:xfrm>
        </p:spPr>
        <p:txBody>
          <a:bodyPr/>
          <a:lstStyle>
            <a:lvl1pPr>
              <a:defRPr>
                <a:latin typeface="MetricHPE Light" panose="020B0303030202060203" pitchFamily="34" charset="0"/>
              </a:defRPr>
            </a:lvl1pPr>
          </a:lstStyle>
          <a:p>
            <a:r>
              <a:rPr lang="en-US" dirty="0"/>
              <a:t>Confidential</a:t>
            </a:r>
          </a:p>
        </p:txBody>
      </p:sp>
      <p:sp>
        <p:nvSpPr>
          <p:cNvPr id="12" name="Slide Number Placeholder 3"/>
          <p:cNvSpPr>
            <a:spLocks noGrp="1"/>
          </p:cNvSpPr>
          <p:nvPr>
            <p:ph type="sldNum" sz="quarter" idx="16"/>
          </p:nvPr>
        </p:nvSpPr>
        <p:spPr>
          <a:xfrm>
            <a:off x="11202856" y="6301811"/>
            <a:ext cx="684344" cy="365125"/>
          </a:xfrm>
        </p:spPr>
        <p:txBody>
          <a:bodyPr/>
          <a:lstStyle>
            <a:lvl1pPr>
              <a:defRPr>
                <a:latin typeface="MetricHPE Light" panose="020B0303030202060203" pitchFamily="34" charset="0"/>
              </a:defRPr>
            </a:lvl1pPr>
          </a:lstStyle>
          <a:p>
            <a:pPr defTabSz="1088421">
              <a:buFontTx/>
              <a:buBlip>
                <a:blip r:embed="rId2"/>
              </a:buBlip>
            </a:pPr>
            <a:fld id="{104FC826-72BB-4AF1-BA01-A94F7396A7DC}" type="slidenum">
              <a:rPr lang="en-US" smtClean="0"/>
              <a:pPr defTabSz="1088421">
                <a:buFontTx/>
                <a:buBlip>
                  <a:blip r:embed="rId2"/>
                </a:buBlip>
              </a:pPr>
              <a:t>‹#›</a:t>
            </a:fld>
            <a:endParaRPr lang="en-US" dirty="0"/>
          </a:p>
        </p:txBody>
      </p:sp>
      <p:pic>
        <p:nvPicPr>
          <p:cNvPr id="14" name="Picture 13"/>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Tree>
    <p:extLst>
      <p:ext uri="{BB962C8B-B14F-4D97-AF65-F5344CB8AC3E}">
        <p14:creationId xmlns:p14="http://schemas.microsoft.com/office/powerpoint/2010/main" val="312938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2"/>
          <p:cNvSpPr>
            <a:spLocks noGrp="1"/>
          </p:cNvSpPr>
          <p:nvPr>
            <p:ph type="ftr" sz="quarter" idx="15"/>
          </p:nvPr>
        </p:nvSpPr>
        <p:spPr>
          <a:xfrm>
            <a:off x="7088056" y="6336077"/>
            <a:ext cx="4114800" cy="220717"/>
          </a:xfrm>
        </p:spPr>
        <p:txBody>
          <a:bodyPr/>
          <a:lstStyle>
            <a:lvl1pPr>
              <a:defRPr>
                <a:latin typeface="MetricHPE Light" panose="020B0303030202060203" pitchFamily="34" charset="0"/>
              </a:defRPr>
            </a:lvl1pPr>
          </a:lstStyle>
          <a:p>
            <a:r>
              <a:rPr lang="en-US" dirty="0"/>
              <a:t>Confidential</a:t>
            </a:r>
          </a:p>
        </p:txBody>
      </p:sp>
      <p:sp>
        <p:nvSpPr>
          <p:cNvPr id="6" name="Slide Number Placeholder 3"/>
          <p:cNvSpPr>
            <a:spLocks noGrp="1"/>
          </p:cNvSpPr>
          <p:nvPr>
            <p:ph type="sldNum" sz="quarter" idx="16"/>
          </p:nvPr>
        </p:nvSpPr>
        <p:spPr>
          <a:xfrm>
            <a:off x="11202856" y="6301811"/>
            <a:ext cx="684344" cy="365125"/>
          </a:xfrm>
        </p:spPr>
        <p:txBody>
          <a:bodyPr/>
          <a:lstStyle>
            <a:lvl1pPr>
              <a:defRPr>
                <a:latin typeface="MetricHPE Light" panose="020B0303030202060203" pitchFamily="34" charset="0"/>
              </a:defRPr>
            </a:lvl1pPr>
          </a:lstStyle>
          <a:p>
            <a:pPr defTabSz="1088421">
              <a:buFontTx/>
              <a:buBlip>
                <a:blip r:embed="rId2"/>
              </a:buBlip>
            </a:pPr>
            <a:fld id="{104FC826-72BB-4AF1-BA01-A94F7396A7DC}" type="slidenum">
              <a:rPr lang="en-US" smtClean="0"/>
              <a:pPr defTabSz="1088421">
                <a:buFontTx/>
                <a:buBlip>
                  <a:blip r:embed="rId2"/>
                </a:buBlip>
              </a:pPr>
              <a:t>‹#›</a:t>
            </a:fld>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Tree>
    <p:extLst>
      <p:ext uri="{BB962C8B-B14F-4D97-AF65-F5344CB8AC3E}">
        <p14:creationId xmlns:p14="http://schemas.microsoft.com/office/powerpoint/2010/main" val="236592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89696" y="387449"/>
            <a:ext cx="11421304" cy="427036"/>
          </a:xfrm>
        </p:spPr>
        <p:txBody>
          <a:bodyPr/>
          <a:lstStyle>
            <a:lvl1pPr>
              <a:defRPr sz="2800"/>
            </a:lvl1pPr>
          </a:lstStyle>
          <a:p>
            <a:r>
              <a:rPr lang="en-US" dirty="0"/>
              <a:t>Click to add one-line title</a:t>
            </a:r>
          </a:p>
        </p:txBody>
      </p:sp>
      <p:sp>
        <p:nvSpPr>
          <p:cNvPr id="9" name="Rectangle 8"/>
          <p:cNvSpPr/>
          <p:nvPr/>
        </p:nvSpPr>
        <p:spPr>
          <a:xfrm>
            <a:off x="385100" y="843885"/>
            <a:ext cx="685711" cy="54864"/>
          </a:xfrm>
          <a:prstGeom prst="rect">
            <a:avLst/>
          </a:prstGeom>
          <a:solidFill>
            <a:srgbClr val="01B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sp>
        <p:nvSpPr>
          <p:cNvPr id="15" name="Content Placeholder 14"/>
          <p:cNvSpPr>
            <a:spLocks noGrp="1"/>
          </p:cNvSpPr>
          <p:nvPr>
            <p:ph sz="quarter" idx="17"/>
          </p:nvPr>
        </p:nvSpPr>
        <p:spPr>
          <a:xfrm>
            <a:off x="385100" y="1014413"/>
            <a:ext cx="5422392" cy="5081587"/>
          </a:xfrm>
        </p:spPr>
        <p:txBody>
          <a:bodyPr/>
          <a:lstStyle>
            <a:lvl1pPr>
              <a:defRPr>
                <a:latin typeface="MetricHPE Light" panose="020B0303030202060203" pitchFamily="34" charset="0"/>
              </a:defRPr>
            </a:lvl1pPr>
            <a:lvl2pPr>
              <a:defRPr>
                <a:latin typeface="MetricHPE Light" panose="020B0303030202060203" pitchFamily="34" charset="0"/>
              </a:defRPr>
            </a:lvl2pPr>
            <a:lvl3pPr>
              <a:defRPr>
                <a:latin typeface="MetricHPE Light" panose="020B0303030202060203" pitchFamily="34" charset="0"/>
              </a:defRPr>
            </a:lvl3pPr>
            <a:lvl4pPr>
              <a:defRPr>
                <a:latin typeface="MetricHPE Light" panose="020B0303030202060203" pitchFamily="34" charset="0"/>
              </a:defRPr>
            </a:lvl4pPr>
            <a:lvl5pPr>
              <a:defRPr>
                <a:latin typeface="MetricHPE Light" panose="020B03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4"/>
          <p:cNvSpPr>
            <a:spLocks noGrp="1"/>
          </p:cNvSpPr>
          <p:nvPr>
            <p:ph sz="quarter" idx="18"/>
          </p:nvPr>
        </p:nvSpPr>
        <p:spPr>
          <a:xfrm>
            <a:off x="6388608" y="1014413"/>
            <a:ext cx="5422392" cy="5081587"/>
          </a:xfrm>
        </p:spPr>
        <p:txBody>
          <a:bodyPr/>
          <a:lstStyle>
            <a:lvl1pPr>
              <a:defRPr>
                <a:latin typeface="MetricHPE Light" panose="020B0303030202060203" pitchFamily="34" charset="0"/>
              </a:defRPr>
            </a:lvl1pPr>
            <a:lvl2pPr>
              <a:defRPr>
                <a:latin typeface="MetricHPE Light" panose="020B0303030202060203" pitchFamily="34" charset="0"/>
              </a:defRPr>
            </a:lvl2pPr>
            <a:lvl3pPr>
              <a:defRPr>
                <a:latin typeface="MetricHPE Light" panose="020B0303030202060203" pitchFamily="34" charset="0"/>
              </a:defRPr>
            </a:lvl3pPr>
            <a:lvl4pPr>
              <a:defRPr>
                <a:latin typeface="MetricHPE Light" panose="020B0303030202060203" pitchFamily="34" charset="0"/>
              </a:defRPr>
            </a:lvl4pPr>
            <a:lvl5pPr>
              <a:defRPr>
                <a:latin typeface="MetricHPE Light" panose="020B03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7" name="Picture 1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9"/>
          </p:nvPr>
        </p:nvSpPr>
        <p:spPr/>
        <p:txBody>
          <a:bodyPr/>
          <a:lstStyle>
            <a:lvl1pPr>
              <a:defRPr>
                <a:latin typeface="MetricHPE Light" panose="020B0303030202060203" pitchFamily="34" charset="0"/>
              </a:defRPr>
            </a:lvl1pPr>
          </a:lstStyle>
          <a:p>
            <a:r>
              <a:rPr lang="en-US" dirty="0"/>
              <a:t>Confidential</a:t>
            </a:r>
          </a:p>
        </p:txBody>
      </p:sp>
      <p:sp>
        <p:nvSpPr>
          <p:cNvPr id="3" name="Slide Number Placeholder 2"/>
          <p:cNvSpPr>
            <a:spLocks noGrp="1"/>
          </p:cNvSpPr>
          <p:nvPr>
            <p:ph type="sldNum" sz="quarter" idx="20"/>
          </p:nvPr>
        </p:nvSpPr>
        <p:spPr/>
        <p:txBody>
          <a:bodyPr/>
          <a:lstStyle>
            <a:lvl1pPr>
              <a:defRPr>
                <a:latin typeface="MetricHPE Light" panose="020B03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418324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ntent and Headings">
    <p:spTree>
      <p:nvGrpSpPr>
        <p:cNvPr id="1" name=""/>
        <p:cNvGrpSpPr/>
        <p:nvPr/>
      </p:nvGrpSpPr>
      <p:grpSpPr>
        <a:xfrm>
          <a:off x="0" y="0"/>
          <a:ext cx="0" cy="0"/>
          <a:chOff x="0" y="0"/>
          <a:chExt cx="0" cy="0"/>
        </a:xfrm>
      </p:grpSpPr>
      <p:sp>
        <p:nvSpPr>
          <p:cNvPr id="17" name="Title 1"/>
          <p:cNvSpPr>
            <a:spLocks noGrp="1"/>
          </p:cNvSpPr>
          <p:nvPr>
            <p:ph type="title" hasCustomPrompt="1"/>
          </p:nvPr>
        </p:nvSpPr>
        <p:spPr>
          <a:xfrm>
            <a:off x="389696" y="387449"/>
            <a:ext cx="11421304" cy="427036"/>
          </a:xfrm>
        </p:spPr>
        <p:txBody>
          <a:bodyPr/>
          <a:lstStyle>
            <a:lvl1pPr>
              <a:defRPr sz="2800"/>
            </a:lvl1pPr>
          </a:lstStyle>
          <a:p>
            <a:r>
              <a:rPr lang="en-US" dirty="0"/>
              <a:t>Click to add one-line title</a:t>
            </a:r>
          </a:p>
        </p:txBody>
      </p:sp>
      <p:sp>
        <p:nvSpPr>
          <p:cNvPr id="18" name="Rectangle 17"/>
          <p:cNvSpPr/>
          <p:nvPr/>
        </p:nvSpPr>
        <p:spPr>
          <a:xfrm>
            <a:off x="385100" y="843885"/>
            <a:ext cx="685711" cy="54864"/>
          </a:xfrm>
          <a:prstGeom prst="rect">
            <a:avLst/>
          </a:prstGeom>
          <a:solidFill>
            <a:srgbClr val="01B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sp>
        <p:nvSpPr>
          <p:cNvPr id="22" name="Content Placeholder 14"/>
          <p:cNvSpPr>
            <a:spLocks noGrp="1"/>
          </p:cNvSpPr>
          <p:nvPr>
            <p:ph sz="quarter" idx="17"/>
          </p:nvPr>
        </p:nvSpPr>
        <p:spPr>
          <a:xfrm>
            <a:off x="385100" y="1395413"/>
            <a:ext cx="5422392" cy="4700587"/>
          </a:xfrm>
        </p:spPr>
        <p:txBody>
          <a:bodyPr/>
          <a:lstStyle>
            <a:lvl1pPr>
              <a:defRPr>
                <a:latin typeface="MetricHPE Light" panose="020B0303030202060203" pitchFamily="34" charset="0"/>
              </a:defRPr>
            </a:lvl1pPr>
            <a:lvl2pPr>
              <a:defRPr>
                <a:latin typeface="MetricHPE Light" panose="020B0303030202060203" pitchFamily="34" charset="0"/>
              </a:defRPr>
            </a:lvl2pPr>
            <a:lvl3pPr>
              <a:defRPr>
                <a:latin typeface="MetricHPE Light" panose="020B0303030202060203" pitchFamily="34" charset="0"/>
              </a:defRPr>
            </a:lvl3pPr>
            <a:lvl4pPr>
              <a:defRPr>
                <a:latin typeface="MetricHPE Light" panose="020B0303030202060203" pitchFamily="34" charset="0"/>
              </a:defRPr>
            </a:lvl4pPr>
            <a:lvl5pPr>
              <a:defRPr>
                <a:latin typeface="MetricHPE Light" panose="020B03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p:cNvSpPr>
            <a:spLocks noGrp="1"/>
          </p:cNvSpPr>
          <p:nvPr>
            <p:ph type="body" sz="quarter" idx="19" hasCustomPrompt="1"/>
          </p:nvPr>
        </p:nvSpPr>
        <p:spPr>
          <a:xfrm>
            <a:off x="389696" y="1014413"/>
            <a:ext cx="5417796" cy="381000"/>
          </a:xfrm>
        </p:spPr>
        <p:txBody>
          <a:bodyPr>
            <a:noAutofit/>
          </a:bodyPr>
          <a:lstStyle>
            <a:lvl1pPr marL="0" indent="0">
              <a:spcBef>
                <a:spcPts val="0"/>
              </a:spcBef>
              <a:buNone/>
              <a:defRPr sz="2000" baseline="0">
                <a:latin typeface="MetricHPE Semibold" panose="020B07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a:t>
            </a:r>
            <a:r>
              <a:rPr lang="en-US" dirty="0"/>
              <a:t>heading</a:t>
            </a:r>
            <a:endParaRPr dirty="0"/>
          </a:p>
        </p:txBody>
      </p:sp>
      <p:sp>
        <p:nvSpPr>
          <p:cNvPr id="25" name="Content Placeholder 14"/>
          <p:cNvSpPr>
            <a:spLocks noGrp="1"/>
          </p:cNvSpPr>
          <p:nvPr>
            <p:ph sz="quarter" idx="20"/>
          </p:nvPr>
        </p:nvSpPr>
        <p:spPr>
          <a:xfrm>
            <a:off x="6394014" y="1395413"/>
            <a:ext cx="5422392" cy="4700587"/>
          </a:xfrm>
        </p:spPr>
        <p:txBody>
          <a:bodyPr/>
          <a:lstStyle>
            <a:lvl1pPr>
              <a:defRPr>
                <a:latin typeface="MetricHPE Light" panose="020B0303030202060203" pitchFamily="34" charset="0"/>
              </a:defRPr>
            </a:lvl1pPr>
            <a:lvl2pPr>
              <a:defRPr>
                <a:latin typeface="MetricHPE Light" panose="020B0303030202060203" pitchFamily="34" charset="0"/>
              </a:defRPr>
            </a:lvl2pPr>
            <a:lvl3pPr>
              <a:defRPr>
                <a:latin typeface="MetricHPE Light" panose="020B0303030202060203" pitchFamily="34" charset="0"/>
              </a:defRPr>
            </a:lvl3pPr>
            <a:lvl4pPr>
              <a:defRPr>
                <a:latin typeface="MetricHPE Light" panose="020B0303030202060203" pitchFamily="34" charset="0"/>
              </a:defRPr>
            </a:lvl4pPr>
            <a:lvl5pPr>
              <a:defRPr>
                <a:latin typeface="MetricHPE Light" panose="020B03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7"/>
          <p:cNvSpPr>
            <a:spLocks noGrp="1"/>
          </p:cNvSpPr>
          <p:nvPr>
            <p:ph type="body" sz="quarter" idx="21" hasCustomPrompt="1"/>
          </p:nvPr>
        </p:nvSpPr>
        <p:spPr>
          <a:xfrm>
            <a:off x="6398610" y="1014413"/>
            <a:ext cx="5417796" cy="381000"/>
          </a:xfrm>
        </p:spPr>
        <p:txBody>
          <a:bodyPr>
            <a:noAutofit/>
          </a:bodyPr>
          <a:lstStyle>
            <a:lvl1pPr marL="0" indent="0">
              <a:spcBef>
                <a:spcPts val="0"/>
              </a:spcBef>
              <a:buNone/>
              <a:defRPr sz="2000" baseline="0">
                <a:latin typeface="MetricHPE Semibold" panose="020B07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a:t>
            </a:r>
            <a:r>
              <a:rPr lang="en-US" dirty="0"/>
              <a:t>heading</a:t>
            </a:r>
            <a:endParaRPr dirty="0"/>
          </a:p>
        </p:txBody>
      </p:sp>
      <p:pic>
        <p:nvPicPr>
          <p:cNvPr id="27" name="Picture 2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22"/>
          </p:nvPr>
        </p:nvSpPr>
        <p:spPr/>
        <p:txBody>
          <a:bodyPr/>
          <a:lstStyle>
            <a:lvl1pPr>
              <a:defRPr>
                <a:latin typeface="MetricHPE Light" panose="020B0303030202060203" pitchFamily="34" charset="0"/>
              </a:defRPr>
            </a:lvl1pPr>
          </a:lstStyle>
          <a:p>
            <a:r>
              <a:rPr lang="en-US" dirty="0"/>
              <a:t>Confidential</a:t>
            </a:r>
          </a:p>
        </p:txBody>
      </p:sp>
      <p:sp>
        <p:nvSpPr>
          <p:cNvPr id="3" name="Slide Number Placeholder 2"/>
          <p:cNvSpPr>
            <a:spLocks noGrp="1"/>
          </p:cNvSpPr>
          <p:nvPr>
            <p:ph type="sldNum" sz="quarter" idx="23"/>
          </p:nvPr>
        </p:nvSpPr>
        <p:spPr/>
        <p:txBody>
          <a:bodyPr/>
          <a:lstStyle>
            <a:lvl1pPr>
              <a:defRPr>
                <a:latin typeface="MetricHPE Light" panose="020B03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1902981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2_Title Slide with Dark Picture">
    <p:spTree>
      <p:nvGrpSpPr>
        <p:cNvPr id="1" name=""/>
        <p:cNvGrpSpPr/>
        <p:nvPr/>
      </p:nvGrpSpPr>
      <p:grpSpPr>
        <a:xfrm>
          <a:off x="0" y="0"/>
          <a:ext cx="0" cy="0"/>
          <a:chOff x="0" y="0"/>
          <a:chExt cx="0" cy="0"/>
        </a:xfrm>
      </p:grpSpPr>
      <p:grpSp>
        <p:nvGrpSpPr>
          <p:cNvPr id="9" name="Group 8"/>
          <p:cNvGrpSpPr>
            <a:grpSpLocks noChangeAspect="1"/>
          </p:cNvGrpSpPr>
          <p:nvPr/>
        </p:nvGrpSpPr>
        <p:grpSpPr>
          <a:xfrm>
            <a:off x="393523" y="381956"/>
            <a:ext cx="2218745" cy="893759"/>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latin typeface="MetricHPE Black" panose="020B0A03030202060203" pitchFamily="34" charset="0"/>
              </a:endParaRPr>
            </a:p>
          </p:txBody>
        </p:sp>
        <p:sp>
          <p:nvSpPr>
            <p:cNvPr id="14" name="Freeform 6"/>
            <p:cNvSpPr>
              <a:spLocks noEditPoints="1"/>
            </p:cNvSpPr>
            <p:nvPr/>
          </p:nvSpPr>
          <p:spPr bwMode="auto">
            <a:xfrm>
              <a:off x="3578225" y="1968501"/>
              <a:ext cx="5038725" cy="1289049"/>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latin typeface="MetricHPE Black" panose="020B0A03030202060203" pitchFamily="34" charset="0"/>
              </a:endParaRPr>
            </a:p>
          </p:txBody>
        </p:sp>
      </p:grpSp>
      <p:sp>
        <p:nvSpPr>
          <p:cNvPr id="15" name="Title 4"/>
          <p:cNvSpPr>
            <a:spLocks noGrp="1"/>
          </p:cNvSpPr>
          <p:nvPr>
            <p:ph type="title" hasCustomPrompt="1"/>
          </p:nvPr>
        </p:nvSpPr>
        <p:spPr>
          <a:xfrm>
            <a:off x="379647" y="1869197"/>
            <a:ext cx="11423555" cy="1905000"/>
          </a:xfrm>
        </p:spPr>
        <p:txBody>
          <a:bodyPr anchor="b"/>
          <a:lstStyle>
            <a:lvl1pPr>
              <a:lnSpc>
                <a:spcPct val="80000"/>
              </a:lnSpc>
              <a:defRPr sz="4400">
                <a:solidFill>
                  <a:sysClr val="windowText" lastClr="000000"/>
                </a:solidFill>
              </a:defRPr>
            </a:lvl1pPr>
          </a:lstStyle>
          <a:p>
            <a:r>
              <a:rPr lang="en-US" dirty="0"/>
              <a:t>Click to edit</a:t>
            </a:r>
            <a:br>
              <a:rPr lang="en-US" dirty="0"/>
            </a:br>
            <a:r>
              <a:rPr lang="en-US" dirty="0"/>
              <a:t>master title style</a:t>
            </a:r>
            <a:endParaRPr dirty="0"/>
          </a:p>
        </p:txBody>
      </p:sp>
      <p:sp>
        <p:nvSpPr>
          <p:cNvPr id="18" name="Rectangle 17"/>
          <p:cNvSpPr/>
          <p:nvPr/>
        </p:nvSpPr>
        <p:spPr>
          <a:xfrm>
            <a:off x="379647" y="3890957"/>
            <a:ext cx="530283" cy="54864"/>
          </a:xfrm>
          <a:prstGeom prst="rect">
            <a:avLst/>
          </a:prstGeom>
          <a:solidFill>
            <a:srgbClr val="01B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sp>
        <p:nvSpPr>
          <p:cNvPr id="12" name="Subtitle 2"/>
          <p:cNvSpPr>
            <a:spLocks noGrp="1"/>
          </p:cNvSpPr>
          <p:nvPr>
            <p:ph type="subTitle" idx="1" hasCustomPrompt="1"/>
          </p:nvPr>
        </p:nvSpPr>
        <p:spPr>
          <a:xfrm>
            <a:off x="379647" y="4133088"/>
            <a:ext cx="8229600" cy="438912"/>
          </a:xfrm>
        </p:spPr>
        <p:txBody>
          <a:bodyPr>
            <a:noAutofit/>
          </a:bodyPr>
          <a:lstStyle>
            <a:lvl1pPr marL="0" indent="0" algn="l">
              <a:spcBef>
                <a:spcPts val="0"/>
              </a:spcBef>
              <a:buNone/>
              <a:defRPr sz="3000">
                <a:solidFill>
                  <a:schemeClr val="tx1"/>
                </a:solidFill>
                <a:latin typeface="MetricHPE Light" panose="020B030303020206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name and title</a:t>
            </a:r>
            <a:endParaRPr dirty="0"/>
          </a:p>
        </p:txBody>
      </p:sp>
      <p:sp>
        <p:nvSpPr>
          <p:cNvPr id="19" name="Text Placeholder 7"/>
          <p:cNvSpPr>
            <a:spLocks noGrp="1"/>
          </p:cNvSpPr>
          <p:nvPr>
            <p:ph type="body" sz="quarter" idx="13" hasCustomPrompt="1"/>
          </p:nvPr>
        </p:nvSpPr>
        <p:spPr>
          <a:xfrm>
            <a:off x="379647" y="4577983"/>
            <a:ext cx="5489578" cy="339214"/>
          </a:xfrm>
        </p:spPr>
        <p:txBody>
          <a:bodyPr>
            <a:noAutofit/>
          </a:bodyPr>
          <a:lstStyle>
            <a:lvl1pPr marL="0" indent="0">
              <a:spcBef>
                <a:spcPts val="0"/>
              </a:spcBef>
              <a:buNone/>
              <a:defRPr sz="2000" baseline="0">
                <a:solidFill>
                  <a:schemeClr val="tx1"/>
                </a:solidFill>
                <a:latin typeface="MetricHPE Light" panose="020B03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Month day, year</a:t>
            </a:r>
            <a:endParaRPr dirty="0"/>
          </a:p>
        </p:txBody>
      </p:sp>
    </p:spTree>
    <p:extLst>
      <p:ext uri="{BB962C8B-B14F-4D97-AF65-F5344CB8AC3E}">
        <p14:creationId xmlns:p14="http://schemas.microsoft.com/office/powerpoint/2010/main" val="6589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389696" y="387449"/>
            <a:ext cx="11421304" cy="427036"/>
          </a:xfrm>
        </p:spPr>
        <p:txBody>
          <a:bodyPr/>
          <a:lstStyle>
            <a:lvl1pPr>
              <a:defRPr sz="2800"/>
            </a:lvl1pPr>
          </a:lstStyle>
          <a:p>
            <a:r>
              <a:rPr lang="en-US" dirty="0"/>
              <a:t>Click to add one-line title</a:t>
            </a:r>
          </a:p>
        </p:txBody>
      </p:sp>
      <p:sp>
        <p:nvSpPr>
          <p:cNvPr id="13" name="Content Placeholder 14"/>
          <p:cNvSpPr>
            <a:spLocks noGrp="1"/>
          </p:cNvSpPr>
          <p:nvPr>
            <p:ph sz="quarter" idx="17"/>
          </p:nvPr>
        </p:nvSpPr>
        <p:spPr>
          <a:xfrm>
            <a:off x="385100" y="1757281"/>
            <a:ext cx="5422392" cy="4338720"/>
          </a:xfrm>
        </p:spPr>
        <p:txBody>
          <a:bodyPr/>
          <a:lstStyle>
            <a:lvl1pPr>
              <a:defRPr>
                <a:latin typeface="MetricHPE Light" panose="020B0303030202060203" pitchFamily="34" charset="0"/>
              </a:defRPr>
            </a:lvl1pPr>
            <a:lvl2pPr>
              <a:defRPr>
                <a:latin typeface="MetricHPE Light" panose="020B0303030202060203" pitchFamily="34" charset="0"/>
              </a:defRPr>
            </a:lvl2pPr>
            <a:lvl3pPr>
              <a:defRPr>
                <a:latin typeface="MetricHPE Light" panose="020B0303030202060203" pitchFamily="34" charset="0"/>
              </a:defRPr>
            </a:lvl3pPr>
            <a:lvl4pPr>
              <a:defRPr>
                <a:latin typeface="MetricHPE Light" panose="020B0303030202060203" pitchFamily="34" charset="0"/>
              </a:defRPr>
            </a:lvl4pPr>
            <a:lvl5pPr>
              <a:defRPr>
                <a:latin typeface="MetricHPE Light" panose="020B03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7"/>
          <p:cNvSpPr>
            <a:spLocks noGrp="1"/>
          </p:cNvSpPr>
          <p:nvPr>
            <p:ph type="body" sz="quarter" idx="19" hasCustomPrompt="1"/>
          </p:nvPr>
        </p:nvSpPr>
        <p:spPr>
          <a:xfrm>
            <a:off x="389696" y="1376280"/>
            <a:ext cx="5417796" cy="381000"/>
          </a:xfrm>
        </p:spPr>
        <p:txBody>
          <a:bodyPr>
            <a:noAutofit/>
          </a:bodyPr>
          <a:lstStyle>
            <a:lvl1pPr marL="0" indent="0">
              <a:spcBef>
                <a:spcPts val="0"/>
              </a:spcBef>
              <a:buNone/>
              <a:defRPr sz="2000" baseline="0">
                <a:latin typeface="MetricHPE Semibold" panose="020B07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a:t>
            </a:r>
            <a:r>
              <a:rPr lang="en-US" dirty="0"/>
              <a:t>heading</a:t>
            </a:r>
            <a:endParaRPr dirty="0"/>
          </a:p>
        </p:txBody>
      </p:sp>
      <p:sp>
        <p:nvSpPr>
          <p:cNvPr id="17" name="Text Placeholder 7"/>
          <p:cNvSpPr>
            <a:spLocks noGrp="1"/>
          </p:cNvSpPr>
          <p:nvPr>
            <p:ph type="body" sz="quarter" idx="13" hasCustomPrompt="1"/>
          </p:nvPr>
        </p:nvSpPr>
        <p:spPr>
          <a:xfrm>
            <a:off x="389696" y="776493"/>
            <a:ext cx="11421304" cy="381000"/>
          </a:xfrm>
        </p:spPr>
        <p:txBody>
          <a:bodyPr>
            <a:noAutofit/>
          </a:bodyPr>
          <a:lstStyle>
            <a:lvl1pPr marL="0" indent="0">
              <a:spcBef>
                <a:spcPts val="0"/>
              </a:spcBef>
              <a:buNone/>
              <a:defRPr sz="2200" baseline="0">
                <a:latin typeface="MetricHPE Light" panose="020B03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subtitle</a:t>
            </a:r>
          </a:p>
        </p:txBody>
      </p:sp>
      <p:sp>
        <p:nvSpPr>
          <p:cNvPr id="18" name="Rectangle 17"/>
          <p:cNvSpPr/>
          <p:nvPr/>
        </p:nvSpPr>
        <p:spPr>
          <a:xfrm>
            <a:off x="385100" y="1189495"/>
            <a:ext cx="685711" cy="54864"/>
          </a:xfrm>
          <a:prstGeom prst="rect">
            <a:avLst/>
          </a:prstGeom>
          <a:solidFill>
            <a:srgbClr val="01B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sp>
        <p:nvSpPr>
          <p:cNvPr id="24" name="Text Placeholder 7"/>
          <p:cNvSpPr>
            <a:spLocks noGrp="1"/>
          </p:cNvSpPr>
          <p:nvPr>
            <p:ph type="body" sz="quarter" idx="21" hasCustomPrompt="1"/>
          </p:nvPr>
        </p:nvSpPr>
        <p:spPr>
          <a:xfrm>
            <a:off x="6388562" y="1376280"/>
            <a:ext cx="5417796" cy="381000"/>
          </a:xfrm>
        </p:spPr>
        <p:txBody>
          <a:bodyPr>
            <a:noAutofit/>
          </a:bodyPr>
          <a:lstStyle>
            <a:lvl1pPr marL="0" indent="0">
              <a:spcBef>
                <a:spcPts val="0"/>
              </a:spcBef>
              <a:buNone/>
              <a:defRPr sz="2000" baseline="0">
                <a:latin typeface="MetricHPE Semibold" panose="020B07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a:t>
            </a:r>
            <a:r>
              <a:rPr lang="en-US" dirty="0"/>
              <a:t>heading</a:t>
            </a:r>
            <a:endParaRPr dirty="0"/>
          </a:p>
        </p:txBody>
      </p:sp>
      <p:pic>
        <p:nvPicPr>
          <p:cNvPr id="26" name="Picture 25"/>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22"/>
          </p:nvPr>
        </p:nvSpPr>
        <p:spPr/>
        <p:txBody>
          <a:bodyPr/>
          <a:lstStyle>
            <a:lvl1pPr>
              <a:defRPr>
                <a:latin typeface="MetricHPE Light" panose="020B0303030202060203" pitchFamily="34" charset="0"/>
              </a:defRPr>
            </a:lvl1pPr>
          </a:lstStyle>
          <a:p>
            <a:r>
              <a:rPr lang="en-US" dirty="0"/>
              <a:t>Confidential</a:t>
            </a:r>
          </a:p>
        </p:txBody>
      </p:sp>
      <p:sp>
        <p:nvSpPr>
          <p:cNvPr id="3" name="Slide Number Placeholder 2"/>
          <p:cNvSpPr>
            <a:spLocks noGrp="1"/>
          </p:cNvSpPr>
          <p:nvPr>
            <p:ph type="sldNum" sz="quarter" idx="23"/>
          </p:nvPr>
        </p:nvSpPr>
        <p:spPr/>
        <p:txBody>
          <a:bodyPr/>
          <a:lstStyle>
            <a:lvl1pPr>
              <a:defRPr>
                <a:latin typeface="MetricHPE Light" panose="020B03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
        <p:nvSpPr>
          <p:cNvPr id="12" name="Content Placeholder 14"/>
          <p:cNvSpPr>
            <a:spLocks noGrp="1"/>
          </p:cNvSpPr>
          <p:nvPr>
            <p:ph sz="quarter" idx="24"/>
          </p:nvPr>
        </p:nvSpPr>
        <p:spPr>
          <a:xfrm>
            <a:off x="6385208" y="1757281"/>
            <a:ext cx="5422392" cy="4338720"/>
          </a:xfrm>
        </p:spPr>
        <p:txBody>
          <a:bodyPr/>
          <a:lstStyle>
            <a:lvl1pPr>
              <a:defRPr>
                <a:latin typeface="MetricHPE Light" panose="020B0303030202060203" pitchFamily="34" charset="0"/>
              </a:defRPr>
            </a:lvl1pPr>
            <a:lvl2pPr>
              <a:defRPr>
                <a:latin typeface="MetricHPE Light" panose="020B0303030202060203" pitchFamily="34" charset="0"/>
              </a:defRPr>
            </a:lvl2pPr>
            <a:lvl3pPr>
              <a:defRPr>
                <a:latin typeface="MetricHPE Light" panose="020B0303030202060203" pitchFamily="34" charset="0"/>
              </a:defRPr>
            </a:lvl3pPr>
            <a:lvl4pPr>
              <a:defRPr>
                <a:latin typeface="MetricHPE Light" panose="020B0303030202060203" pitchFamily="34" charset="0"/>
              </a:defRPr>
            </a:lvl4pPr>
            <a:lvl5pPr>
              <a:defRPr>
                <a:latin typeface="MetricHPE Light" panose="020B03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84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389696" y="387449"/>
            <a:ext cx="11421304" cy="427036"/>
          </a:xfrm>
        </p:spPr>
        <p:txBody>
          <a:bodyPr/>
          <a:lstStyle>
            <a:lvl1pPr>
              <a:defRPr sz="2800"/>
            </a:lvl1pPr>
          </a:lstStyle>
          <a:p>
            <a:r>
              <a:rPr lang="en-US" dirty="0"/>
              <a:t>Click to add one-line title</a:t>
            </a:r>
          </a:p>
        </p:txBody>
      </p:sp>
      <p:sp>
        <p:nvSpPr>
          <p:cNvPr id="13" name="Rectangle 12"/>
          <p:cNvSpPr/>
          <p:nvPr/>
        </p:nvSpPr>
        <p:spPr>
          <a:xfrm>
            <a:off x="385100" y="843885"/>
            <a:ext cx="685711" cy="54864"/>
          </a:xfrm>
          <a:prstGeom prst="rect">
            <a:avLst/>
          </a:prstGeom>
          <a:solidFill>
            <a:srgbClr val="01B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sp>
        <p:nvSpPr>
          <p:cNvPr id="17" name="Content Placeholder 14"/>
          <p:cNvSpPr>
            <a:spLocks noGrp="1"/>
          </p:cNvSpPr>
          <p:nvPr>
            <p:ph sz="quarter" idx="17"/>
          </p:nvPr>
        </p:nvSpPr>
        <p:spPr>
          <a:xfrm>
            <a:off x="385100" y="1014413"/>
            <a:ext cx="3529584" cy="5081587"/>
          </a:xfrm>
        </p:spPr>
        <p:txBody>
          <a:bodyPr/>
          <a:lstStyle>
            <a:lvl1pPr>
              <a:defRPr>
                <a:latin typeface="MetricHPE Light" panose="020B0303030202060203" pitchFamily="34" charset="0"/>
              </a:defRPr>
            </a:lvl1pPr>
            <a:lvl2pPr>
              <a:defRPr>
                <a:latin typeface="MetricHPE Light" panose="020B0303030202060203" pitchFamily="34" charset="0"/>
              </a:defRPr>
            </a:lvl2pPr>
            <a:lvl3pPr>
              <a:defRPr>
                <a:latin typeface="MetricHPE Light" panose="020B0303030202060203" pitchFamily="34" charset="0"/>
              </a:defRPr>
            </a:lvl3pPr>
            <a:lvl4pPr>
              <a:defRPr>
                <a:latin typeface="MetricHPE Light" panose="020B0303030202060203" pitchFamily="34" charset="0"/>
              </a:defRPr>
            </a:lvl4pPr>
            <a:lvl5pPr>
              <a:defRPr>
                <a:latin typeface="MetricHPE Light" panose="020B03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4"/>
          <p:cNvSpPr>
            <a:spLocks noGrp="1"/>
          </p:cNvSpPr>
          <p:nvPr>
            <p:ph sz="quarter" idx="18"/>
          </p:nvPr>
        </p:nvSpPr>
        <p:spPr>
          <a:xfrm>
            <a:off x="4335556" y="1014413"/>
            <a:ext cx="3529584" cy="5081587"/>
          </a:xfrm>
        </p:spPr>
        <p:txBody>
          <a:bodyPr/>
          <a:lstStyle>
            <a:lvl1pPr>
              <a:defRPr>
                <a:latin typeface="MetricHPE Light" panose="020B0303030202060203" pitchFamily="34" charset="0"/>
              </a:defRPr>
            </a:lvl1pPr>
            <a:lvl2pPr>
              <a:defRPr>
                <a:latin typeface="MetricHPE Light" panose="020B0303030202060203" pitchFamily="34" charset="0"/>
              </a:defRPr>
            </a:lvl2pPr>
            <a:lvl3pPr>
              <a:defRPr>
                <a:latin typeface="MetricHPE Light" panose="020B0303030202060203" pitchFamily="34" charset="0"/>
              </a:defRPr>
            </a:lvl3pPr>
            <a:lvl4pPr>
              <a:defRPr>
                <a:latin typeface="MetricHPE Light" panose="020B0303030202060203" pitchFamily="34" charset="0"/>
              </a:defRPr>
            </a:lvl4pPr>
            <a:lvl5pPr>
              <a:defRPr>
                <a:latin typeface="MetricHPE Light" panose="020B03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14"/>
          <p:cNvSpPr>
            <a:spLocks noGrp="1"/>
          </p:cNvSpPr>
          <p:nvPr>
            <p:ph sz="quarter" idx="19"/>
          </p:nvPr>
        </p:nvSpPr>
        <p:spPr>
          <a:xfrm>
            <a:off x="8284558" y="1014413"/>
            <a:ext cx="3529584" cy="5081587"/>
          </a:xfrm>
        </p:spPr>
        <p:txBody>
          <a:bodyPr/>
          <a:lstStyle>
            <a:lvl1pPr>
              <a:defRPr>
                <a:latin typeface="MetricHPE Light" panose="020B0303030202060203" pitchFamily="34" charset="0"/>
              </a:defRPr>
            </a:lvl1pPr>
            <a:lvl2pPr>
              <a:defRPr>
                <a:latin typeface="MetricHPE Light" panose="020B0303030202060203" pitchFamily="34" charset="0"/>
              </a:defRPr>
            </a:lvl2pPr>
            <a:lvl3pPr>
              <a:defRPr>
                <a:latin typeface="MetricHPE Light" panose="020B0303030202060203" pitchFamily="34" charset="0"/>
              </a:defRPr>
            </a:lvl3pPr>
            <a:lvl4pPr>
              <a:defRPr>
                <a:latin typeface="MetricHPE Light" panose="020B0303030202060203" pitchFamily="34" charset="0"/>
              </a:defRPr>
            </a:lvl4pPr>
            <a:lvl5pPr>
              <a:defRPr>
                <a:latin typeface="MetricHPE Light" panose="020B03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1" name="Picture 20"/>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20"/>
          </p:nvPr>
        </p:nvSpPr>
        <p:spPr/>
        <p:txBody>
          <a:bodyPr/>
          <a:lstStyle>
            <a:lvl1pPr>
              <a:defRPr>
                <a:latin typeface="MetricHPE Light" panose="020B0303030202060203" pitchFamily="34" charset="0"/>
              </a:defRPr>
            </a:lvl1pPr>
          </a:lstStyle>
          <a:p>
            <a:r>
              <a:rPr lang="en-US" dirty="0"/>
              <a:t>Confidential</a:t>
            </a:r>
          </a:p>
        </p:txBody>
      </p:sp>
      <p:sp>
        <p:nvSpPr>
          <p:cNvPr id="3" name="Slide Number Placeholder 2"/>
          <p:cNvSpPr>
            <a:spLocks noGrp="1"/>
          </p:cNvSpPr>
          <p:nvPr>
            <p:ph type="sldNum" sz="quarter" idx="21"/>
          </p:nvPr>
        </p:nvSpPr>
        <p:spPr/>
        <p:txBody>
          <a:bodyPr/>
          <a:lstStyle>
            <a:lvl1pPr>
              <a:defRPr>
                <a:latin typeface="MetricHPE Light" panose="020B03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246254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389696" y="387449"/>
            <a:ext cx="11421304" cy="427036"/>
          </a:xfrm>
        </p:spPr>
        <p:txBody>
          <a:bodyPr/>
          <a:lstStyle>
            <a:lvl1pPr>
              <a:defRPr sz="2800"/>
            </a:lvl1pPr>
          </a:lstStyle>
          <a:p>
            <a:r>
              <a:rPr lang="en-US" dirty="0"/>
              <a:t>Click to add one-line title</a:t>
            </a:r>
          </a:p>
        </p:txBody>
      </p:sp>
      <p:sp>
        <p:nvSpPr>
          <p:cNvPr id="16" name="Rectangle 15"/>
          <p:cNvSpPr/>
          <p:nvPr/>
        </p:nvSpPr>
        <p:spPr>
          <a:xfrm>
            <a:off x="385100" y="843885"/>
            <a:ext cx="685711" cy="54864"/>
          </a:xfrm>
          <a:prstGeom prst="rect">
            <a:avLst/>
          </a:prstGeom>
          <a:solidFill>
            <a:srgbClr val="01B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sp>
        <p:nvSpPr>
          <p:cNvPr id="21" name="Text Placeholder 7"/>
          <p:cNvSpPr>
            <a:spLocks noGrp="1"/>
          </p:cNvSpPr>
          <p:nvPr>
            <p:ph type="body" sz="quarter" idx="19" hasCustomPrompt="1"/>
          </p:nvPr>
        </p:nvSpPr>
        <p:spPr>
          <a:xfrm>
            <a:off x="389696" y="1014413"/>
            <a:ext cx="3524988" cy="381000"/>
          </a:xfrm>
        </p:spPr>
        <p:txBody>
          <a:bodyPr>
            <a:noAutofit/>
          </a:bodyPr>
          <a:lstStyle>
            <a:lvl1pPr marL="0" indent="0">
              <a:spcBef>
                <a:spcPts val="0"/>
              </a:spcBef>
              <a:buNone/>
              <a:defRPr sz="2000" baseline="0">
                <a:latin typeface="MetricHPE Semibold" panose="020B07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a:t>
            </a:r>
            <a:r>
              <a:rPr lang="en-US" dirty="0"/>
              <a:t>heading</a:t>
            </a:r>
            <a:endParaRPr dirty="0"/>
          </a:p>
        </p:txBody>
      </p:sp>
      <p:sp>
        <p:nvSpPr>
          <p:cNvPr id="23" name="Text Placeholder 7"/>
          <p:cNvSpPr>
            <a:spLocks noGrp="1"/>
          </p:cNvSpPr>
          <p:nvPr>
            <p:ph type="body" sz="quarter" idx="21" hasCustomPrompt="1"/>
          </p:nvPr>
        </p:nvSpPr>
        <p:spPr>
          <a:xfrm>
            <a:off x="8284558" y="1014413"/>
            <a:ext cx="3531848" cy="381000"/>
          </a:xfrm>
        </p:spPr>
        <p:txBody>
          <a:bodyPr>
            <a:noAutofit/>
          </a:bodyPr>
          <a:lstStyle>
            <a:lvl1pPr marL="0" indent="0">
              <a:spcBef>
                <a:spcPts val="0"/>
              </a:spcBef>
              <a:buNone/>
              <a:defRPr sz="2000" baseline="0">
                <a:latin typeface="MetricHPE Semibold" panose="020B07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a:t>
            </a:r>
            <a:r>
              <a:rPr lang="en-US" dirty="0"/>
              <a:t>heading</a:t>
            </a:r>
            <a:endParaRPr dirty="0"/>
          </a:p>
        </p:txBody>
      </p:sp>
      <p:sp>
        <p:nvSpPr>
          <p:cNvPr id="24" name="Content Placeholder 14"/>
          <p:cNvSpPr>
            <a:spLocks noGrp="1"/>
          </p:cNvSpPr>
          <p:nvPr>
            <p:ph sz="quarter" idx="17"/>
          </p:nvPr>
        </p:nvSpPr>
        <p:spPr>
          <a:xfrm>
            <a:off x="385100" y="1395413"/>
            <a:ext cx="3529584" cy="4700587"/>
          </a:xfrm>
        </p:spPr>
        <p:txBody>
          <a:bodyPr/>
          <a:lstStyle>
            <a:lvl1pPr>
              <a:defRPr>
                <a:latin typeface="MetricHPE Light" panose="020B0303030202060203" pitchFamily="34" charset="0"/>
              </a:defRPr>
            </a:lvl1pPr>
            <a:lvl2pPr>
              <a:defRPr>
                <a:latin typeface="MetricHPE Light" panose="020B0303030202060203" pitchFamily="34" charset="0"/>
              </a:defRPr>
            </a:lvl2pPr>
            <a:lvl3pPr>
              <a:defRPr>
                <a:latin typeface="MetricHPE Light" panose="020B0303030202060203" pitchFamily="34" charset="0"/>
              </a:defRPr>
            </a:lvl3pPr>
            <a:lvl4pPr>
              <a:defRPr>
                <a:latin typeface="MetricHPE Light" panose="020B0303030202060203" pitchFamily="34" charset="0"/>
              </a:defRPr>
            </a:lvl4pPr>
            <a:lvl5pPr>
              <a:defRPr>
                <a:latin typeface="MetricHPE Light" panose="020B03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Content Placeholder 14"/>
          <p:cNvSpPr>
            <a:spLocks noGrp="1"/>
          </p:cNvSpPr>
          <p:nvPr>
            <p:ph sz="quarter" idx="18"/>
          </p:nvPr>
        </p:nvSpPr>
        <p:spPr>
          <a:xfrm>
            <a:off x="4335556" y="1395413"/>
            <a:ext cx="3529584" cy="4700587"/>
          </a:xfrm>
        </p:spPr>
        <p:txBody>
          <a:bodyPr/>
          <a:lstStyle>
            <a:lvl1pPr>
              <a:defRPr>
                <a:latin typeface="MetricHPE Light" panose="020B0303030202060203" pitchFamily="34" charset="0"/>
              </a:defRPr>
            </a:lvl1pPr>
            <a:lvl2pPr>
              <a:defRPr>
                <a:latin typeface="MetricHPE Light" panose="020B0303030202060203" pitchFamily="34" charset="0"/>
              </a:defRPr>
            </a:lvl2pPr>
            <a:lvl3pPr>
              <a:defRPr>
                <a:latin typeface="MetricHPE Light" panose="020B0303030202060203" pitchFamily="34" charset="0"/>
              </a:defRPr>
            </a:lvl3pPr>
            <a:lvl4pPr>
              <a:defRPr>
                <a:latin typeface="MetricHPE Light" panose="020B0303030202060203" pitchFamily="34" charset="0"/>
              </a:defRPr>
            </a:lvl4pPr>
            <a:lvl5pPr>
              <a:defRPr>
                <a:latin typeface="MetricHPE Light" panose="020B03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Content Placeholder 14"/>
          <p:cNvSpPr>
            <a:spLocks noGrp="1"/>
          </p:cNvSpPr>
          <p:nvPr>
            <p:ph sz="quarter" idx="22"/>
          </p:nvPr>
        </p:nvSpPr>
        <p:spPr>
          <a:xfrm>
            <a:off x="8284558" y="1395413"/>
            <a:ext cx="3529584" cy="4700587"/>
          </a:xfrm>
        </p:spPr>
        <p:txBody>
          <a:bodyPr/>
          <a:lstStyle>
            <a:lvl1pPr>
              <a:defRPr>
                <a:latin typeface="MetricHPE Light" panose="020B0303030202060203" pitchFamily="34" charset="0"/>
              </a:defRPr>
            </a:lvl1pPr>
            <a:lvl2pPr>
              <a:defRPr>
                <a:latin typeface="MetricHPE Light" panose="020B0303030202060203" pitchFamily="34" charset="0"/>
              </a:defRPr>
            </a:lvl2pPr>
            <a:lvl3pPr>
              <a:defRPr>
                <a:latin typeface="MetricHPE Light" panose="020B0303030202060203" pitchFamily="34" charset="0"/>
              </a:defRPr>
            </a:lvl3pPr>
            <a:lvl4pPr>
              <a:defRPr>
                <a:latin typeface="MetricHPE Light" panose="020B0303030202060203" pitchFamily="34" charset="0"/>
              </a:defRPr>
            </a:lvl4pPr>
            <a:lvl5pPr>
              <a:defRPr>
                <a:latin typeface="MetricHPE Light" panose="020B03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7"/>
          <p:cNvSpPr>
            <a:spLocks noGrp="1"/>
          </p:cNvSpPr>
          <p:nvPr>
            <p:ph type="body" sz="quarter" idx="23" hasCustomPrompt="1"/>
          </p:nvPr>
        </p:nvSpPr>
        <p:spPr>
          <a:xfrm>
            <a:off x="4335556" y="1014413"/>
            <a:ext cx="3524988" cy="381000"/>
          </a:xfrm>
        </p:spPr>
        <p:txBody>
          <a:bodyPr>
            <a:noAutofit/>
          </a:bodyPr>
          <a:lstStyle>
            <a:lvl1pPr marL="0" indent="0">
              <a:spcBef>
                <a:spcPts val="0"/>
              </a:spcBef>
              <a:buNone/>
              <a:defRPr sz="2000" baseline="0">
                <a:latin typeface="MetricHPE Semibold" panose="020B07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a:t>
            </a:r>
            <a:r>
              <a:rPr lang="en-US" dirty="0"/>
              <a:t>heading</a:t>
            </a:r>
            <a:endParaRPr dirty="0"/>
          </a:p>
        </p:txBody>
      </p:sp>
      <p:pic>
        <p:nvPicPr>
          <p:cNvPr id="28" name="Picture 27"/>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24"/>
          </p:nvPr>
        </p:nvSpPr>
        <p:spPr/>
        <p:txBody>
          <a:bodyPr/>
          <a:lstStyle>
            <a:lvl1pPr>
              <a:defRPr>
                <a:latin typeface="MetricHPE Light" panose="020B0303030202060203" pitchFamily="34" charset="0"/>
              </a:defRPr>
            </a:lvl1pPr>
          </a:lstStyle>
          <a:p>
            <a:r>
              <a:rPr lang="en-US" dirty="0"/>
              <a:t>Confidential</a:t>
            </a:r>
          </a:p>
        </p:txBody>
      </p:sp>
      <p:sp>
        <p:nvSpPr>
          <p:cNvPr id="3" name="Slide Number Placeholder 2"/>
          <p:cNvSpPr>
            <a:spLocks noGrp="1"/>
          </p:cNvSpPr>
          <p:nvPr>
            <p:ph type="sldNum" sz="quarter" idx="25"/>
          </p:nvPr>
        </p:nvSpPr>
        <p:spPr/>
        <p:txBody>
          <a:bodyPr/>
          <a:lstStyle>
            <a:lvl1pPr>
              <a:defRPr>
                <a:latin typeface="MetricHPE Light" panose="020B03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59148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389696" y="387449"/>
            <a:ext cx="11421304" cy="427036"/>
          </a:xfrm>
        </p:spPr>
        <p:txBody>
          <a:bodyPr/>
          <a:lstStyle>
            <a:lvl1pPr>
              <a:defRPr sz="2800"/>
            </a:lvl1pPr>
          </a:lstStyle>
          <a:p>
            <a:r>
              <a:rPr lang="en-US" dirty="0"/>
              <a:t>Click to add one-line title</a:t>
            </a:r>
          </a:p>
        </p:txBody>
      </p:sp>
      <p:sp>
        <p:nvSpPr>
          <p:cNvPr id="21" name="Text Placeholder 7"/>
          <p:cNvSpPr>
            <a:spLocks noGrp="1"/>
          </p:cNvSpPr>
          <p:nvPr>
            <p:ph type="body" sz="quarter" idx="19" hasCustomPrompt="1"/>
          </p:nvPr>
        </p:nvSpPr>
        <p:spPr>
          <a:xfrm>
            <a:off x="389696" y="1383214"/>
            <a:ext cx="3524988" cy="381000"/>
          </a:xfrm>
        </p:spPr>
        <p:txBody>
          <a:bodyPr>
            <a:noAutofit/>
          </a:bodyPr>
          <a:lstStyle>
            <a:lvl1pPr marL="0" indent="0">
              <a:spcBef>
                <a:spcPts val="0"/>
              </a:spcBef>
              <a:buNone/>
              <a:defRPr sz="2000" baseline="0">
                <a:latin typeface="MetricHPE Semibold" panose="020B07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a:t>
            </a:r>
            <a:r>
              <a:rPr lang="en-US" dirty="0"/>
              <a:t>heading</a:t>
            </a:r>
            <a:endParaRPr dirty="0"/>
          </a:p>
        </p:txBody>
      </p:sp>
      <p:sp>
        <p:nvSpPr>
          <p:cNvPr id="22" name="Text Placeholder 7"/>
          <p:cNvSpPr>
            <a:spLocks noGrp="1"/>
          </p:cNvSpPr>
          <p:nvPr>
            <p:ph type="body" sz="quarter" idx="21" hasCustomPrompt="1"/>
          </p:nvPr>
        </p:nvSpPr>
        <p:spPr>
          <a:xfrm>
            <a:off x="8284558" y="1383214"/>
            <a:ext cx="3531848" cy="381000"/>
          </a:xfrm>
        </p:spPr>
        <p:txBody>
          <a:bodyPr>
            <a:noAutofit/>
          </a:bodyPr>
          <a:lstStyle>
            <a:lvl1pPr marL="0" indent="0">
              <a:spcBef>
                <a:spcPts val="0"/>
              </a:spcBef>
              <a:buNone/>
              <a:defRPr sz="2000" baseline="0">
                <a:latin typeface="MetricHPE Semibold" panose="020B07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a:t>
            </a:r>
            <a:r>
              <a:rPr lang="en-US" dirty="0"/>
              <a:t>heading</a:t>
            </a:r>
            <a:endParaRPr dirty="0"/>
          </a:p>
        </p:txBody>
      </p:sp>
      <p:sp>
        <p:nvSpPr>
          <p:cNvPr id="23" name="Content Placeholder 14"/>
          <p:cNvSpPr>
            <a:spLocks noGrp="1"/>
          </p:cNvSpPr>
          <p:nvPr>
            <p:ph sz="quarter" idx="17"/>
          </p:nvPr>
        </p:nvSpPr>
        <p:spPr>
          <a:xfrm>
            <a:off x="385100" y="1764215"/>
            <a:ext cx="3529584" cy="4331786"/>
          </a:xfrm>
        </p:spPr>
        <p:txBody>
          <a:bodyPr/>
          <a:lstStyle>
            <a:lvl1pPr>
              <a:defRPr>
                <a:latin typeface="MetricHPE Light" panose="020B0303030202060203" pitchFamily="34" charset="0"/>
              </a:defRPr>
            </a:lvl1pPr>
            <a:lvl2pPr>
              <a:defRPr>
                <a:latin typeface="MetricHPE Light" panose="020B0303030202060203" pitchFamily="34" charset="0"/>
              </a:defRPr>
            </a:lvl2pPr>
            <a:lvl3pPr>
              <a:defRPr>
                <a:latin typeface="MetricHPE Light" panose="020B0303030202060203" pitchFamily="34" charset="0"/>
              </a:defRPr>
            </a:lvl3pPr>
            <a:lvl4pPr>
              <a:defRPr>
                <a:latin typeface="MetricHPE Light" panose="020B0303030202060203" pitchFamily="34" charset="0"/>
              </a:defRPr>
            </a:lvl4pPr>
            <a:lvl5pPr>
              <a:defRPr>
                <a:latin typeface="MetricHPE Light" panose="020B03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Content Placeholder 14"/>
          <p:cNvSpPr>
            <a:spLocks noGrp="1"/>
          </p:cNvSpPr>
          <p:nvPr>
            <p:ph sz="quarter" idx="18"/>
          </p:nvPr>
        </p:nvSpPr>
        <p:spPr>
          <a:xfrm>
            <a:off x="4335556" y="1764215"/>
            <a:ext cx="3529584" cy="4331786"/>
          </a:xfrm>
        </p:spPr>
        <p:txBody>
          <a:bodyPr/>
          <a:lstStyle>
            <a:lvl1pPr>
              <a:defRPr>
                <a:latin typeface="MetricHPE Light" panose="020B0303030202060203" pitchFamily="34" charset="0"/>
              </a:defRPr>
            </a:lvl1pPr>
            <a:lvl2pPr>
              <a:defRPr>
                <a:latin typeface="MetricHPE Light" panose="020B0303030202060203" pitchFamily="34" charset="0"/>
              </a:defRPr>
            </a:lvl2pPr>
            <a:lvl3pPr>
              <a:defRPr>
                <a:latin typeface="MetricHPE Light" panose="020B0303030202060203" pitchFamily="34" charset="0"/>
              </a:defRPr>
            </a:lvl3pPr>
            <a:lvl4pPr>
              <a:defRPr>
                <a:latin typeface="MetricHPE Light" panose="020B0303030202060203" pitchFamily="34" charset="0"/>
              </a:defRPr>
            </a:lvl4pPr>
            <a:lvl5pPr>
              <a:defRPr>
                <a:latin typeface="MetricHPE Light" panose="020B03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Content Placeholder 14"/>
          <p:cNvSpPr>
            <a:spLocks noGrp="1"/>
          </p:cNvSpPr>
          <p:nvPr>
            <p:ph sz="quarter" idx="22"/>
          </p:nvPr>
        </p:nvSpPr>
        <p:spPr>
          <a:xfrm>
            <a:off x="8284558" y="1764215"/>
            <a:ext cx="3529584" cy="4331786"/>
          </a:xfrm>
        </p:spPr>
        <p:txBody>
          <a:bodyPr/>
          <a:lstStyle>
            <a:lvl1pPr>
              <a:defRPr>
                <a:latin typeface="MetricHPE Light" panose="020B0303030202060203" pitchFamily="34" charset="0"/>
              </a:defRPr>
            </a:lvl1pPr>
            <a:lvl2pPr>
              <a:defRPr>
                <a:latin typeface="MetricHPE Light" panose="020B0303030202060203" pitchFamily="34" charset="0"/>
              </a:defRPr>
            </a:lvl2pPr>
            <a:lvl3pPr>
              <a:defRPr>
                <a:latin typeface="MetricHPE Light" panose="020B0303030202060203" pitchFamily="34" charset="0"/>
              </a:defRPr>
            </a:lvl3pPr>
            <a:lvl4pPr>
              <a:defRPr>
                <a:latin typeface="MetricHPE Light" panose="020B0303030202060203" pitchFamily="34" charset="0"/>
              </a:defRPr>
            </a:lvl4pPr>
            <a:lvl5pPr>
              <a:defRPr>
                <a:latin typeface="MetricHPE Light" panose="020B03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7"/>
          <p:cNvSpPr>
            <a:spLocks noGrp="1"/>
          </p:cNvSpPr>
          <p:nvPr>
            <p:ph type="body" sz="quarter" idx="23" hasCustomPrompt="1"/>
          </p:nvPr>
        </p:nvSpPr>
        <p:spPr>
          <a:xfrm>
            <a:off x="4335556" y="1383214"/>
            <a:ext cx="3524988" cy="381000"/>
          </a:xfrm>
        </p:spPr>
        <p:txBody>
          <a:bodyPr>
            <a:noAutofit/>
          </a:bodyPr>
          <a:lstStyle>
            <a:lvl1pPr marL="0" indent="0">
              <a:spcBef>
                <a:spcPts val="0"/>
              </a:spcBef>
              <a:buNone/>
              <a:defRPr sz="2000" baseline="0">
                <a:latin typeface="MetricHPE Semibold" panose="020B07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a:t>
            </a:r>
            <a:r>
              <a:rPr lang="en-US" dirty="0"/>
              <a:t>heading</a:t>
            </a:r>
            <a:endParaRPr dirty="0"/>
          </a:p>
        </p:txBody>
      </p:sp>
      <p:sp>
        <p:nvSpPr>
          <p:cNvPr id="27" name="Text Placeholder 7"/>
          <p:cNvSpPr>
            <a:spLocks noGrp="1"/>
          </p:cNvSpPr>
          <p:nvPr>
            <p:ph type="body" sz="quarter" idx="13" hasCustomPrompt="1"/>
          </p:nvPr>
        </p:nvSpPr>
        <p:spPr>
          <a:xfrm>
            <a:off x="389696" y="776493"/>
            <a:ext cx="11421304" cy="381000"/>
          </a:xfrm>
        </p:spPr>
        <p:txBody>
          <a:bodyPr>
            <a:noAutofit/>
          </a:bodyPr>
          <a:lstStyle>
            <a:lvl1pPr marL="0" indent="0">
              <a:spcBef>
                <a:spcPts val="0"/>
              </a:spcBef>
              <a:buNone/>
              <a:defRPr sz="2200" baseline="0">
                <a:latin typeface="MetricHPE Light" panose="020B03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subtitle</a:t>
            </a:r>
          </a:p>
        </p:txBody>
      </p:sp>
      <p:sp>
        <p:nvSpPr>
          <p:cNvPr id="28" name="Rectangle 27"/>
          <p:cNvSpPr/>
          <p:nvPr/>
        </p:nvSpPr>
        <p:spPr>
          <a:xfrm>
            <a:off x="385100" y="1189495"/>
            <a:ext cx="685711" cy="54864"/>
          </a:xfrm>
          <a:prstGeom prst="rect">
            <a:avLst/>
          </a:prstGeom>
          <a:solidFill>
            <a:srgbClr val="01B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pic>
        <p:nvPicPr>
          <p:cNvPr id="30" name="Picture 29"/>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24"/>
          </p:nvPr>
        </p:nvSpPr>
        <p:spPr/>
        <p:txBody>
          <a:bodyPr/>
          <a:lstStyle>
            <a:lvl1pPr>
              <a:defRPr>
                <a:latin typeface="MetricHPE Light" panose="020B0303030202060203" pitchFamily="34" charset="0"/>
              </a:defRPr>
            </a:lvl1pPr>
          </a:lstStyle>
          <a:p>
            <a:r>
              <a:rPr lang="en-US" dirty="0"/>
              <a:t>Confidential</a:t>
            </a:r>
          </a:p>
        </p:txBody>
      </p:sp>
      <p:sp>
        <p:nvSpPr>
          <p:cNvPr id="3" name="Slide Number Placeholder 2"/>
          <p:cNvSpPr>
            <a:spLocks noGrp="1"/>
          </p:cNvSpPr>
          <p:nvPr>
            <p:ph type="sldNum" sz="quarter" idx="25"/>
          </p:nvPr>
        </p:nvSpPr>
        <p:spPr/>
        <p:txBody>
          <a:bodyPr/>
          <a:lstStyle>
            <a:lvl1pPr>
              <a:defRPr>
                <a:latin typeface="MetricHPE Light" panose="020B03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350263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389696" y="387449"/>
            <a:ext cx="11421304" cy="427036"/>
          </a:xfrm>
        </p:spPr>
        <p:txBody>
          <a:bodyPr/>
          <a:lstStyle>
            <a:lvl1pPr>
              <a:defRPr sz="2800"/>
            </a:lvl1pPr>
          </a:lstStyle>
          <a:p>
            <a:r>
              <a:rPr lang="en-US" dirty="0"/>
              <a:t>Click to add one-line title</a:t>
            </a:r>
          </a:p>
        </p:txBody>
      </p:sp>
      <p:sp>
        <p:nvSpPr>
          <p:cNvPr id="10" name="Rectangle 9"/>
          <p:cNvSpPr/>
          <p:nvPr/>
        </p:nvSpPr>
        <p:spPr>
          <a:xfrm>
            <a:off x="385100" y="843885"/>
            <a:ext cx="685711" cy="54864"/>
          </a:xfrm>
          <a:prstGeom prst="rect">
            <a:avLst/>
          </a:prstGeom>
          <a:solidFill>
            <a:srgbClr val="01B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sp>
        <p:nvSpPr>
          <p:cNvPr id="14" name="Text Placeholder 4"/>
          <p:cNvSpPr>
            <a:spLocks noGrp="1"/>
          </p:cNvSpPr>
          <p:nvPr>
            <p:ph type="body" sz="quarter" idx="17"/>
          </p:nvPr>
        </p:nvSpPr>
        <p:spPr>
          <a:xfrm>
            <a:off x="388938" y="1018211"/>
            <a:ext cx="7863840" cy="5077790"/>
          </a:xfrm>
        </p:spPr>
        <p:txBody>
          <a:bodyPr/>
          <a:lstStyle>
            <a:lvl1pPr>
              <a:defRPr>
                <a:latin typeface="MetricHPE Light" panose="020B0303030202060203" pitchFamily="34" charset="0"/>
              </a:defRPr>
            </a:lvl1pPr>
            <a:lvl2pPr>
              <a:defRPr>
                <a:latin typeface="MetricHPE Light" panose="020B0303030202060203" pitchFamily="34" charset="0"/>
              </a:defRPr>
            </a:lvl2pPr>
            <a:lvl3pPr>
              <a:defRPr>
                <a:latin typeface="MetricHPE Light" panose="020B0303030202060203" pitchFamily="34" charset="0"/>
              </a:defRPr>
            </a:lvl3pPr>
            <a:lvl4pPr>
              <a:defRPr>
                <a:latin typeface="MetricHPE Light" panose="020B0303030202060203" pitchFamily="34" charset="0"/>
              </a:defRPr>
            </a:lvl4pPr>
            <a:lvl5pPr>
              <a:defRPr>
                <a:latin typeface="MetricHPE Light" panose="020B03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
          <p:cNvSpPr>
            <a:spLocks noGrp="1"/>
          </p:cNvSpPr>
          <p:nvPr>
            <p:ph type="body" sz="half" idx="2" hasCustomPrompt="1"/>
          </p:nvPr>
        </p:nvSpPr>
        <p:spPr bwMode="ltGray">
          <a:xfrm>
            <a:off x="8661437" y="1017722"/>
            <a:ext cx="3149563" cy="5078278"/>
          </a:xfrm>
          <a:noFill/>
          <a:ln w="57150">
            <a:solidFill>
              <a:srgbClr val="32DAC8"/>
            </a:solidFill>
            <a:miter lim="800000"/>
          </a:ln>
        </p:spPr>
        <p:txBody>
          <a:bodyPr lIns="137160" tIns="91440" rIns="137160" bIns="91440">
            <a:noAutofit/>
          </a:bodyPr>
          <a:lstStyle>
            <a:lvl1pPr marL="0" indent="0">
              <a:spcBef>
                <a:spcPts val="900"/>
              </a:spcBef>
              <a:buNone/>
              <a:defRPr sz="2000">
                <a:latin typeface="MetricHPE Light" panose="020B030303020206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supporting text</a:t>
            </a:r>
          </a:p>
          <a:p>
            <a:pPr lvl="0"/>
            <a:endParaRPr lang="en-US" dirty="0"/>
          </a:p>
        </p:txBody>
      </p:sp>
      <p:pic>
        <p:nvPicPr>
          <p:cNvPr id="22" name="Picture 21"/>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8"/>
          </p:nvPr>
        </p:nvSpPr>
        <p:spPr/>
        <p:txBody>
          <a:bodyPr/>
          <a:lstStyle>
            <a:lvl1pPr>
              <a:defRPr>
                <a:latin typeface="MetricHPE Light" panose="020B0303030202060203" pitchFamily="34" charset="0"/>
              </a:defRPr>
            </a:lvl1pPr>
          </a:lstStyle>
          <a:p>
            <a:r>
              <a:rPr lang="en-US" dirty="0"/>
              <a:t>Confidential</a:t>
            </a:r>
          </a:p>
        </p:txBody>
      </p:sp>
      <p:sp>
        <p:nvSpPr>
          <p:cNvPr id="3" name="Slide Number Placeholder 2"/>
          <p:cNvSpPr>
            <a:spLocks noGrp="1"/>
          </p:cNvSpPr>
          <p:nvPr>
            <p:ph type="sldNum" sz="quarter" idx="19"/>
          </p:nvPr>
        </p:nvSpPr>
        <p:spPr/>
        <p:txBody>
          <a:bodyPr/>
          <a:lstStyle>
            <a:lvl1pPr>
              <a:defRPr>
                <a:latin typeface="MetricHPE Light" panose="020B03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218229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389696" y="387449"/>
            <a:ext cx="11421304" cy="427036"/>
          </a:xfrm>
        </p:spPr>
        <p:txBody>
          <a:bodyPr/>
          <a:lstStyle>
            <a:lvl1pPr>
              <a:defRPr sz="2800"/>
            </a:lvl1pPr>
          </a:lstStyle>
          <a:p>
            <a:r>
              <a:rPr lang="en-US" dirty="0"/>
              <a:t>Click to add one-line title</a:t>
            </a:r>
          </a:p>
        </p:txBody>
      </p:sp>
      <p:sp>
        <p:nvSpPr>
          <p:cNvPr id="10" name="Rectangle 9"/>
          <p:cNvSpPr/>
          <p:nvPr/>
        </p:nvSpPr>
        <p:spPr>
          <a:xfrm>
            <a:off x="385100" y="843885"/>
            <a:ext cx="685711" cy="54864"/>
          </a:xfrm>
          <a:prstGeom prst="rect">
            <a:avLst/>
          </a:prstGeom>
          <a:solidFill>
            <a:srgbClr val="01B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sp>
        <p:nvSpPr>
          <p:cNvPr id="14" name="Text Placeholder 3"/>
          <p:cNvSpPr>
            <a:spLocks noGrp="1"/>
          </p:cNvSpPr>
          <p:nvPr>
            <p:ph type="body" sz="half" idx="2" hasCustomPrompt="1"/>
          </p:nvPr>
        </p:nvSpPr>
        <p:spPr bwMode="ltGray">
          <a:xfrm>
            <a:off x="8115301" y="1017722"/>
            <a:ext cx="3695700" cy="5078278"/>
          </a:xfrm>
          <a:noFill/>
          <a:ln w="57150">
            <a:noFill/>
            <a:miter lim="800000"/>
          </a:ln>
        </p:spPr>
        <p:txBody>
          <a:bodyPr lIns="137160" tIns="91440" rIns="137160" bIns="91440">
            <a:noAutofit/>
          </a:bodyPr>
          <a:lstStyle>
            <a:lvl1pPr marL="0" indent="0">
              <a:spcBef>
                <a:spcPts val="900"/>
              </a:spcBef>
              <a:buNone/>
              <a:defRPr sz="2000">
                <a:latin typeface="MetricHPE Light" panose="020B030303020206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supporting text</a:t>
            </a:r>
          </a:p>
          <a:p>
            <a:pPr lvl="0"/>
            <a:endParaRPr lang="en-US" dirty="0"/>
          </a:p>
        </p:txBody>
      </p:sp>
      <p:sp>
        <p:nvSpPr>
          <p:cNvPr id="15" name="Picture Placeholder 3"/>
          <p:cNvSpPr>
            <a:spLocks noGrp="1"/>
          </p:cNvSpPr>
          <p:nvPr>
            <p:ph type="pic" sz="quarter" idx="18" hasCustomPrompt="1"/>
          </p:nvPr>
        </p:nvSpPr>
        <p:spPr>
          <a:xfrm>
            <a:off x="381000" y="1017588"/>
            <a:ext cx="7470648" cy="5078412"/>
          </a:xfrm>
        </p:spPr>
        <p:txBody>
          <a:bodyPr/>
          <a:lstStyle>
            <a:lvl1pPr marL="0" indent="0">
              <a:buNone/>
              <a:defRPr>
                <a:latin typeface="MetricHPE Light" panose="020B0303030202060203" pitchFamily="34" charset="0"/>
              </a:defRPr>
            </a:lvl1pPr>
          </a:lstStyle>
          <a:p>
            <a:r>
              <a:rPr lang="en-US" dirty="0"/>
              <a:t>Click to add picture</a:t>
            </a:r>
          </a:p>
        </p:txBody>
      </p:sp>
      <p:pic>
        <p:nvPicPr>
          <p:cNvPr id="16" name="Picture 15"/>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9"/>
          </p:nvPr>
        </p:nvSpPr>
        <p:spPr/>
        <p:txBody>
          <a:bodyPr/>
          <a:lstStyle>
            <a:lvl1pPr>
              <a:defRPr>
                <a:latin typeface="MetricHPE Light" panose="020B0303030202060203" pitchFamily="34" charset="0"/>
              </a:defRPr>
            </a:lvl1pPr>
          </a:lstStyle>
          <a:p>
            <a:r>
              <a:rPr lang="en-US" dirty="0"/>
              <a:t>Confidential</a:t>
            </a:r>
          </a:p>
        </p:txBody>
      </p:sp>
      <p:sp>
        <p:nvSpPr>
          <p:cNvPr id="3" name="Slide Number Placeholder 2"/>
          <p:cNvSpPr>
            <a:spLocks noGrp="1"/>
          </p:cNvSpPr>
          <p:nvPr>
            <p:ph type="sldNum" sz="quarter" idx="20"/>
          </p:nvPr>
        </p:nvSpPr>
        <p:spPr/>
        <p:txBody>
          <a:bodyPr/>
          <a:lstStyle>
            <a:lvl1pPr>
              <a:defRPr>
                <a:latin typeface="MetricHPE Light" panose="020B03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147141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389696" y="387449"/>
            <a:ext cx="11421304" cy="427036"/>
          </a:xfrm>
        </p:spPr>
        <p:txBody>
          <a:bodyPr/>
          <a:lstStyle>
            <a:lvl1pPr>
              <a:defRPr sz="2800"/>
            </a:lvl1pPr>
          </a:lstStyle>
          <a:p>
            <a:r>
              <a:rPr lang="en-US" dirty="0"/>
              <a:t>Click to add one-line title</a:t>
            </a:r>
          </a:p>
        </p:txBody>
      </p:sp>
      <p:sp>
        <p:nvSpPr>
          <p:cNvPr id="10" name="Rectangle 9"/>
          <p:cNvSpPr/>
          <p:nvPr/>
        </p:nvSpPr>
        <p:spPr>
          <a:xfrm>
            <a:off x="385100" y="843885"/>
            <a:ext cx="685711" cy="54864"/>
          </a:xfrm>
          <a:prstGeom prst="rect">
            <a:avLst/>
          </a:prstGeom>
          <a:solidFill>
            <a:srgbClr val="01B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sp>
        <p:nvSpPr>
          <p:cNvPr id="14" name="Text Placeholder 3"/>
          <p:cNvSpPr>
            <a:spLocks noGrp="1"/>
          </p:cNvSpPr>
          <p:nvPr>
            <p:ph type="body" sz="half" idx="2" hasCustomPrompt="1"/>
          </p:nvPr>
        </p:nvSpPr>
        <p:spPr bwMode="ltGray">
          <a:xfrm>
            <a:off x="8115301" y="1017722"/>
            <a:ext cx="3695700" cy="5078278"/>
          </a:xfrm>
          <a:noFill/>
          <a:ln w="57150">
            <a:noFill/>
            <a:miter lim="800000"/>
          </a:ln>
        </p:spPr>
        <p:txBody>
          <a:bodyPr lIns="137160" tIns="91440" rIns="137160" bIns="91440">
            <a:noAutofit/>
          </a:bodyPr>
          <a:lstStyle>
            <a:lvl1pPr marL="0" indent="0">
              <a:spcBef>
                <a:spcPts val="900"/>
              </a:spcBef>
              <a:buNone/>
              <a:defRPr sz="2000">
                <a:latin typeface="MetricHPE Light" panose="020B030303020206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supporting text</a:t>
            </a:r>
          </a:p>
          <a:p>
            <a:pPr lvl="0"/>
            <a:endParaRPr lang="en-US" dirty="0"/>
          </a:p>
        </p:txBody>
      </p:sp>
      <p:sp>
        <p:nvSpPr>
          <p:cNvPr id="15" name="Picture Placeholder 3"/>
          <p:cNvSpPr>
            <a:spLocks noGrp="1"/>
          </p:cNvSpPr>
          <p:nvPr>
            <p:ph type="pic" sz="quarter" idx="18" hasCustomPrompt="1"/>
          </p:nvPr>
        </p:nvSpPr>
        <p:spPr>
          <a:xfrm>
            <a:off x="381000" y="1017588"/>
            <a:ext cx="7470648" cy="5078412"/>
          </a:xfrm>
        </p:spPr>
        <p:txBody>
          <a:bodyPr/>
          <a:lstStyle>
            <a:lvl1pPr marL="0" indent="0">
              <a:buNone/>
              <a:defRPr>
                <a:latin typeface="MetricHPE Light" panose="020B0303030202060203" pitchFamily="34" charset="0"/>
              </a:defRPr>
            </a:lvl1pPr>
          </a:lstStyle>
          <a:p>
            <a:r>
              <a:rPr lang="en-US" dirty="0"/>
              <a:t>Click to add picture</a:t>
            </a:r>
          </a:p>
        </p:txBody>
      </p:sp>
      <p:pic>
        <p:nvPicPr>
          <p:cNvPr id="16" name="Picture 15"/>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9"/>
          </p:nvPr>
        </p:nvSpPr>
        <p:spPr/>
        <p:txBody>
          <a:bodyPr/>
          <a:lstStyle>
            <a:lvl1pPr>
              <a:defRPr>
                <a:latin typeface="MetricHPE Light" panose="020B0303030202060203" pitchFamily="34" charset="0"/>
              </a:defRPr>
            </a:lvl1pPr>
          </a:lstStyle>
          <a:p>
            <a:r>
              <a:rPr lang="en-US" dirty="0"/>
              <a:t>Confidential</a:t>
            </a:r>
          </a:p>
        </p:txBody>
      </p:sp>
      <p:sp>
        <p:nvSpPr>
          <p:cNvPr id="3" name="Slide Number Placeholder 2"/>
          <p:cNvSpPr>
            <a:spLocks noGrp="1"/>
          </p:cNvSpPr>
          <p:nvPr>
            <p:ph type="sldNum" sz="quarter" idx="20"/>
          </p:nvPr>
        </p:nvSpPr>
        <p:spPr/>
        <p:txBody>
          <a:bodyPr/>
          <a:lstStyle>
            <a:lvl1pPr>
              <a:defRPr>
                <a:latin typeface="MetricHPE Light" panose="020B03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2683497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389696" y="387449"/>
            <a:ext cx="11421304" cy="427036"/>
          </a:xfrm>
        </p:spPr>
        <p:txBody>
          <a:bodyPr/>
          <a:lstStyle>
            <a:lvl1pPr>
              <a:defRPr sz="2800"/>
            </a:lvl1pPr>
          </a:lstStyle>
          <a:p>
            <a:r>
              <a:rPr lang="en-US" dirty="0"/>
              <a:t>Click to add one-line title</a:t>
            </a:r>
          </a:p>
        </p:txBody>
      </p:sp>
      <p:sp>
        <p:nvSpPr>
          <p:cNvPr id="12" name="Rectangle 11"/>
          <p:cNvSpPr/>
          <p:nvPr/>
        </p:nvSpPr>
        <p:spPr>
          <a:xfrm>
            <a:off x="385100" y="843885"/>
            <a:ext cx="685711" cy="54864"/>
          </a:xfrm>
          <a:prstGeom prst="rect">
            <a:avLst/>
          </a:prstGeom>
          <a:solidFill>
            <a:srgbClr val="01B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sp>
        <p:nvSpPr>
          <p:cNvPr id="16" name="Text Placeholder 3"/>
          <p:cNvSpPr>
            <a:spLocks noGrp="1"/>
          </p:cNvSpPr>
          <p:nvPr>
            <p:ph type="body" sz="half" idx="2" hasCustomPrompt="1"/>
          </p:nvPr>
        </p:nvSpPr>
        <p:spPr bwMode="ltGray">
          <a:xfrm>
            <a:off x="389696" y="4943788"/>
            <a:ext cx="5596576" cy="1152211"/>
          </a:xfrm>
          <a:noFill/>
          <a:ln w="57150">
            <a:noFill/>
            <a:miter lim="800000"/>
          </a:ln>
        </p:spPr>
        <p:txBody>
          <a:bodyPr lIns="137160" tIns="91440" rIns="137160" bIns="91440">
            <a:noAutofit/>
          </a:bodyPr>
          <a:lstStyle>
            <a:lvl1pPr marL="0" indent="0" algn="ctr">
              <a:spcBef>
                <a:spcPts val="900"/>
              </a:spcBef>
              <a:buNone/>
              <a:defRPr sz="2000">
                <a:latin typeface="MetricHPE Light" panose="020B030303020206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caption</a:t>
            </a:r>
          </a:p>
          <a:p>
            <a:pPr lvl="0"/>
            <a:endParaRPr lang="en-US" dirty="0"/>
          </a:p>
        </p:txBody>
      </p:sp>
      <p:sp>
        <p:nvSpPr>
          <p:cNvPr id="17" name="Picture Placeholder 3"/>
          <p:cNvSpPr>
            <a:spLocks noGrp="1"/>
          </p:cNvSpPr>
          <p:nvPr>
            <p:ph type="pic" sz="quarter" idx="18" hasCustomPrompt="1"/>
          </p:nvPr>
        </p:nvSpPr>
        <p:spPr>
          <a:xfrm>
            <a:off x="381000" y="1017588"/>
            <a:ext cx="5605272" cy="3803904"/>
          </a:xfrm>
        </p:spPr>
        <p:txBody>
          <a:bodyPr anchor="ctr"/>
          <a:lstStyle>
            <a:lvl1pPr marL="0" indent="0" algn="ctr">
              <a:buNone/>
              <a:defRPr>
                <a:latin typeface="MetricHPE Light" panose="020B0303030202060203" pitchFamily="34" charset="0"/>
              </a:defRPr>
            </a:lvl1pPr>
          </a:lstStyle>
          <a:p>
            <a:r>
              <a:rPr lang="en-US" dirty="0"/>
              <a:t>Click to add picture</a:t>
            </a:r>
          </a:p>
        </p:txBody>
      </p:sp>
      <p:sp>
        <p:nvSpPr>
          <p:cNvPr id="18" name="Text Placeholder 3"/>
          <p:cNvSpPr>
            <a:spLocks noGrp="1"/>
          </p:cNvSpPr>
          <p:nvPr>
            <p:ph type="body" sz="half" idx="19" hasCustomPrompt="1"/>
          </p:nvPr>
        </p:nvSpPr>
        <p:spPr bwMode="ltGray">
          <a:xfrm>
            <a:off x="6214424" y="4943788"/>
            <a:ext cx="5596576" cy="1152211"/>
          </a:xfrm>
          <a:noFill/>
          <a:ln w="57150">
            <a:noFill/>
            <a:miter lim="800000"/>
          </a:ln>
        </p:spPr>
        <p:txBody>
          <a:bodyPr lIns="137160" tIns="91440" rIns="137160" bIns="91440">
            <a:noAutofit/>
          </a:bodyPr>
          <a:lstStyle>
            <a:lvl1pPr marL="0" indent="0" algn="ctr">
              <a:spcBef>
                <a:spcPts val="900"/>
              </a:spcBef>
              <a:buNone/>
              <a:defRPr sz="2000">
                <a:latin typeface="MetricHPE Light" panose="020B030303020206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caption</a:t>
            </a:r>
          </a:p>
          <a:p>
            <a:pPr lvl="0"/>
            <a:endParaRPr lang="en-US" dirty="0"/>
          </a:p>
        </p:txBody>
      </p:sp>
      <p:sp>
        <p:nvSpPr>
          <p:cNvPr id="19" name="Picture Placeholder 3"/>
          <p:cNvSpPr>
            <a:spLocks noGrp="1"/>
          </p:cNvSpPr>
          <p:nvPr>
            <p:ph type="pic" sz="quarter" idx="20" hasCustomPrompt="1"/>
          </p:nvPr>
        </p:nvSpPr>
        <p:spPr>
          <a:xfrm>
            <a:off x="6205728" y="1017588"/>
            <a:ext cx="5605272" cy="3803904"/>
          </a:xfrm>
        </p:spPr>
        <p:txBody>
          <a:bodyPr anchor="ctr"/>
          <a:lstStyle>
            <a:lvl1pPr marL="0" indent="0" algn="ctr">
              <a:buNone/>
              <a:defRPr>
                <a:latin typeface="MetricHPE Light" panose="020B0303030202060203" pitchFamily="34" charset="0"/>
              </a:defRPr>
            </a:lvl1pPr>
          </a:lstStyle>
          <a:p>
            <a:r>
              <a:rPr lang="en-US" dirty="0"/>
              <a:t>Click to add picture</a:t>
            </a:r>
          </a:p>
        </p:txBody>
      </p:sp>
      <p:pic>
        <p:nvPicPr>
          <p:cNvPr id="20" name="Picture 19"/>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21"/>
          </p:nvPr>
        </p:nvSpPr>
        <p:spPr/>
        <p:txBody>
          <a:bodyPr/>
          <a:lstStyle>
            <a:lvl1pPr>
              <a:defRPr>
                <a:latin typeface="MetricHPE Light" panose="020B0303030202060203" pitchFamily="34" charset="0"/>
              </a:defRPr>
            </a:lvl1pPr>
          </a:lstStyle>
          <a:p>
            <a:r>
              <a:rPr lang="en-US" dirty="0"/>
              <a:t>Confidential</a:t>
            </a:r>
          </a:p>
        </p:txBody>
      </p:sp>
      <p:sp>
        <p:nvSpPr>
          <p:cNvPr id="3" name="Slide Number Placeholder 2"/>
          <p:cNvSpPr>
            <a:spLocks noGrp="1"/>
          </p:cNvSpPr>
          <p:nvPr>
            <p:ph type="sldNum" sz="quarter" idx="22"/>
          </p:nvPr>
        </p:nvSpPr>
        <p:spPr/>
        <p:txBody>
          <a:bodyPr/>
          <a:lstStyle>
            <a:lvl1pPr>
              <a:defRPr>
                <a:latin typeface="MetricHPE Light" panose="020B03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420189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3" name="Title 1"/>
          <p:cNvSpPr>
            <a:spLocks noGrp="1"/>
          </p:cNvSpPr>
          <p:nvPr>
            <p:ph type="title" hasCustomPrompt="1"/>
          </p:nvPr>
        </p:nvSpPr>
        <p:spPr>
          <a:xfrm>
            <a:off x="389696" y="387449"/>
            <a:ext cx="11421304" cy="427036"/>
          </a:xfrm>
        </p:spPr>
        <p:txBody>
          <a:bodyPr/>
          <a:lstStyle>
            <a:lvl1pPr>
              <a:defRPr sz="2800"/>
            </a:lvl1pPr>
          </a:lstStyle>
          <a:p>
            <a:r>
              <a:rPr lang="en-US" dirty="0"/>
              <a:t>Click to add one-line title</a:t>
            </a:r>
          </a:p>
        </p:txBody>
      </p:sp>
      <p:sp>
        <p:nvSpPr>
          <p:cNvPr id="14" name="Rectangle 13"/>
          <p:cNvSpPr/>
          <p:nvPr/>
        </p:nvSpPr>
        <p:spPr>
          <a:xfrm>
            <a:off x="385100" y="843885"/>
            <a:ext cx="685711" cy="54864"/>
          </a:xfrm>
          <a:prstGeom prst="rect">
            <a:avLst/>
          </a:prstGeom>
          <a:solidFill>
            <a:srgbClr val="01B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sp>
        <p:nvSpPr>
          <p:cNvPr id="18" name="Text Placeholder 3"/>
          <p:cNvSpPr>
            <a:spLocks noGrp="1"/>
          </p:cNvSpPr>
          <p:nvPr>
            <p:ph type="body" sz="half" idx="2" hasCustomPrompt="1"/>
          </p:nvPr>
        </p:nvSpPr>
        <p:spPr bwMode="ltGray">
          <a:xfrm>
            <a:off x="389696" y="4943788"/>
            <a:ext cx="3687004" cy="1152211"/>
          </a:xfrm>
          <a:noFill/>
          <a:ln w="57150">
            <a:noFill/>
            <a:miter lim="800000"/>
          </a:ln>
        </p:spPr>
        <p:txBody>
          <a:bodyPr lIns="137160" tIns="91440" rIns="137160" bIns="91440">
            <a:noAutofit/>
          </a:bodyPr>
          <a:lstStyle>
            <a:lvl1pPr marL="0" indent="0" algn="ctr">
              <a:spcBef>
                <a:spcPts val="900"/>
              </a:spcBef>
              <a:buNone/>
              <a:defRPr sz="2000">
                <a:latin typeface="MetricHPE Light" panose="020B030303020206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caption</a:t>
            </a:r>
          </a:p>
          <a:p>
            <a:pPr lvl="0"/>
            <a:endParaRPr lang="en-US" dirty="0"/>
          </a:p>
        </p:txBody>
      </p:sp>
      <p:sp>
        <p:nvSpPr>
          <p:cNvPr id="19" name="Picture Placeholder 3"/>
          <p:cNvSpPr>
            <a:spLocks noGrp="1"/>
          </p:cNvSpPr>
          <p:nvPr>
            <p:ph type="pic" sz="quarter" idx="18" hasCustomPrompt="1"/>
          </p:nvPr>
        </p:nvSpPr>
        <p:spPr>
          <a:xfrm>
            <a:off x="381000" y="1017588"/>
            <a:ext cx="3687004" cy="3803904"/>
          </a:xfrm>
        </p:spPr>
        <p:txBody>
          <a:bodyPr anchor="ctr"/>
          <a:lstStyle>
            <a:lvl1pPr marL="0" indent="0" algn="ctr">
              <a:buNone/>
              <a:defRPr>
                <a:latin typeface="MetricHPE Light" panose="020B0303030202060203" pitchFamily="34" charset="0"/>
              </a:defRPr>
            </a:lvl1pPr>
          </a:lstStyle>
          <a:p>
            <a:r>
              <a:rPr lang="en-US" dirty="0"/>
              <a:t>Click to add picture</a:t>
            </a:r>
          </a:p>
        </p:txBody>
      </p:sp>
      <p:sp>
        <p:nvSpPr>
          <p:cNvPr id="24" name="Text Placeholder 3"/>
          <p:cNvSpPr>
            <a:spLocks noGrp="1"/>
          </p:cNvSpPr>
          <p:nvPr>
            <p:ph type="body" sz="half" idx="19" hasCustomPrompt="1"/>
          </p:nvPr>
        </p:nvSpPr>
        <p:spPr bwMode="ltGray">
          <a:xfrm>
            <a:off x="4261194" y="4943788"/>
            <a:ext cx="3687004" cy="1152211"/>
          </a:xfrm>
          <a:noFill/>
          <a:ln w="57150">
            <a:noFill/>
            <a:miter lim="800000"/>
          </a:ln>
        </p:spPr>
        <p:txBody>
          <a:bodyPr lIns="137160" tIns="91440" rIns="137160" bIns="91440">
            <a:noAutofit/>
          </a:bodyPr>
          <a:lstStyle>
            <a:lvl1pPr marL="0" indent="0" algn="ctr">
              <a:spcBef>
                <a:spcPts val="900"/>
              </a:spcBef>
              <a:buNone/>
              <a:defRPr sz="2000">
                <a:latin typeface="MetricHPE Light" panose="020B030303020206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caption</a:t>
            </a:r>
          </a:p>
          <a:p>
            <a:pPr lvl="0"/>
            <a:endParaRPr lang="en-US" dirty="0"/>
          </a:p>
        </p:txBody>
      </p:sp>
      <p:sp>
        <p:nvSpPr>
          <p:cNvPr id="25" name="Picture Placeholder 3"/>
          <p:cNvSpPr>
            <a:spLocks noGrp="1"/>
          </p:cNvSpPr>
          <p:nvPr>
            <p:ph type="pic" sz="quarter" idx="20" hasCustomPrompt="1"/>
          </p:nvPr>
        </p:nvSpPr>
        <p:spPr>
          <a:xfrm>
            <a:off x="4252498" y="1017588"/>
            <a:ext cx="3687004" cy="3803904"/>
          </a:xfrm>
        </p:spPr>
        <p:txBody>
          <a:bodyPr anchor="ctr"/>
          <a:lstStyle>
            <a:lvl1pPr marL="0" indent="0" algn="ctr">
              <a:buNone/>
              <a:defRPr>
                <a:latin typeface="MetricHPE Light" panose="020B0303030202060203" pitchFamily="34" charset="0"/>
              </a:defRPr>
            </a:lvl1pPr>
          </a:lstStyle>
          <a:p>
            <a:r>
              <a:rPr lang="en-US" dirty="0"/>
              <a:t>Click to add picture</a:t>
            </a:r>
          </a:p>
        </p:txBody>
      </p:sp>
      <p:sp>
        <p:nvSpPr>
          <p:cNvPr id="26" name="Text Placeholder 3"/>
          <p:cNvSpPr>
            <a:spLocks noGrp="1"/>
          </p:cNvSpPr>
          <p:nvPr>
            <p:ph type="body" sz="half" idx="21" hasCustomPrompt="1"/>
          </p:nvPr>
        </p:nvSpPr>
        <p:spPr bwMode="ltGray">
          <a:xfrm>
            <a:off x="8141388" y="4943788"/>
            <a:ext cx="3687004" cy="1152211"/>
          </a:xfrm>
          <a:noFill/>
          <a:ln w="57150">
            <a:noFill/>
            <a:miter lim="800000"/>
          </a:ln>
        </p:spPr>
        <p:txBody>
          <a:bodyPr lIns="137160" tIns="91440" rIns="137160" bIns="91440">
            <a:noAutofit/>
          </a:bodyPr>
          <a:lstStyle>
            <a:lvl1pPr marL="0" indent="0" algn="ctr">
              <a:spcBef>
                <a:spcPts val="900"/>
              </a:spcBef>
              <a:buNone/>
              <a:defRPr sz="2000">
                <a:latin typeface="MetricHPE Light" panose="020B030303020206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caption</a:t>
            </a:r>
          </a:p>
          <a:p>
            <a:pPr lvl="0"/>
            <a:endParaRPr lang="en-US" dirty="0"/>
          </a:p>
        </p:txBody>
      </p:sp>
      <p:sp>
        <p:nvSpPr>
          <p:cNvPr id="27" name="Picture Placeholder 3"/>
          <p:cNvSpPr>
            <a:spLocks noGrp="1"/>
          </p:cNvSpPr>
          <p:nvPr>
            <p:ph type="pic" sz="quarter" idx="22" hasCustomPrompt="1"/>
          </p:nvPr>
        </p:nvSpPr>
        <p:spPr>
          <a:xfrm>
            <a:off x="8132692" y="1017588"/>
            <a:ext cx="3687004" cy="3803904"/>
          </a:xfrm>
        </p:spPr>
        <p:txBody>
          <a:bodyPr anchor="ctr"/>
          <a:lstStyle>
            <a:lvl1pPr marL="0" indent="0" algn="ctr">
              <a:buNone/>
              <a:defRPr>
                <a:latin typeface="MetricHPE Light" panose="020B0303030202060203" pitchFamily="34" charset="0"/>
              </a:defRPr>
            </a:lvl1pPr>
          </a:lstStyle>
          <a:p>
            <a:r>
              <a:rPr lang="en-US" dirty="0"/>
              <a:t>Click to add picture</a:t>
            </a:r>
          </a:p>
        </p:txBody>
      </p:sp>
      <p:pic>
        <p:nvPicPr>
          <p:cNvPr id="28" name="Picture 27"/>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23"/>
          </p:nvPr>
        </p:nvSpPr>
        <p:spPr/>
        <p:txBody>
          <a:bodyPr/>
          <a:lstStyle>
            <a:lvl1pPr>
              <a:defRPr>
                <a:latin typeface="MetricHPE Light" panose="020B0303030202060203" pitchFamily="34" charset="0"/>
              </a:defRPr>
            </a:lvl1pPr>
          </a:lstStyle>
          <a:p>
            <a:r>
              <a:rPr lang="en-US" dirty="0"/>
              <a:t>Confidential</a:t>
            </a:r>
          </a:p>
        </p:txBody>
      </p:sp>
      <p:sp>
        <p:nvSpPr>
          <p:cNvPr id="3" name="Slide Number Placeholder 2"/>
          <p:cNvSpPr>
            <a:spLocks noGrp="1"/>
          </p:cNvSpPr>
          <p:nvPr>
            <p:ph type="sldNum" sz="quarter" idx="24"/>
          </p:nvPr>
        </p:nvSpPr>
        <p:spPr/>
        <p:txBody>
          <a:bodyPr/>
          <a:lstStyle>
            <a:lvl1pPr>
              <a:defRPr>
                <a:latin typeface="MetricHPE Light" panose="020B03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120158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381002" y="521016"/>
            <a:ext cx="6143922" cy="2828660"/>
          </a:xfrm>
        </p:spPr>
        <p:txBody>
          <a:bodyPr anchor="b"/>
          <a:lstStyle>
            <a:lvl1pPr>
              <a:lnSpc>
                <a:spcPct val="85000"/>
              </a:lnSpc>
              <a:defRPr sz="4400"/>
            </a:lvl1pPr>
          </a:lstStyle>
          <a:p>
            <a:r>
              <a:rPr lang="en-US" dirty="0"/>
              <a:t>Click to add thank you message</a:t>
            </a:r>
          </a:p>
        </p:txBody>
      </p:sp>
      <p:sp>
        <p:nvSpPr>
          <p:cNvPr id="15" name="Rectangle 14"/>
          <p:cNvSpPr/>
          <p:nvPr/>
        </p:nvSpPr>
        <p:spPr>
          <a:xfrm>
            <a:off x="381000" y="3374136"/>
            <a:ext cx="530283" cy="54864"/>
          </a:xfrm>
          <a:prstGeom prst="rect">
            <a:avLst/>
          </a:prstGeom>
          <a:solidFill>
            <a:srgbClr val="01B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pic>
        <p:nvPicPr>
          <p:cNvPr id="16" name="Picture 15"/>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0" name="Text Placeholder 7"/>
          <p:cNvSpPr>
            <a:spLocks noGrp="1"/>
          </p:cNvSpPr>
          <p:nvPr>
            <p:ph type="body" sz="quarter" idx="13" hasCustomPrompt="1"/>
          </p:nvPr>
        </p:nvSpPr>
        <p:spPr>
          <a:xfrm>
            <a:off x="389696" y="3528820"/>
            <a:ext cx="11421304" cy="381000"/>
          </a:xfrm>
        </p:spPr>
        <p:txBody>
          <a:bodyPr>
            <a:noAutofit/>
          </a:bodyPr>
          <a:lstStyle>
            <a:lvl1pPr marL="0" indent="0">
              <a:spcBef>
                <a:spcPts val="0"/>
              </a:spcBef>
              <a:buNone/>
              <a:defRPr sz="2200" baseline="0">
                <a:latin typeface="MetricHPE Light" panose="020B03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Speaker contact information</a:t>
            </a:r>
            <a:endParaRPr dirty="0"/>
          </a:p>
        </p:txBody>
      </p:sp>
      <p:sp>
        <p:nvSpPr>
          <p:cNvPr id="2" name="Footer Placeholder 1"/>
          <p:cNvSpPr>
            <a:spLocks noGrp="1"/>
          </p:cNvSpPr>
          <p:nvPr>
            <p:ph type="ftr" sz="quarter" idx="14"/>
          </p:nvPr>
        </p:nvSpPr>
        <p:spPr/>
        <p:txBody>
          <a:bodyPr/>
          <a:lstStyle>
            <a:lvl1pPr>
              <a:defRPr>
                <a:latin typeface="MetricHPE Light" panose="020B0303030202060203" pitchFamily="34" charset="0"/>
              </a:defRPr>
            </a:lvl1pPr>
          </a:lstStyle>
          <a:p>
            <a:r>
              <a:rPr lang="en-US" dirty="0"/>
              <a:t>Confidential</a:t>
            </a:r>
          </a:p>
        </p:txBody>
      </p:sp>
      <p:sp>
        <p:nvSpPr>
          <p:cNvPr id="3" name="Slide Number Placeholder 2"/>
          <p:cNvSpPr>
            <a:spLocks noGrp="1"/>
          </p:cNvSpPr>
          <p:nvPr>
            <p:ph type="sldNum" sz="quarter" idx="15"/>
          </p:nvPr>
        </p:nvSpPr>
        <p:spPr/>
        <p:txBody>
          <a:bodyPr/>
          <a:lstStyle>
            <a:lvl1pPr>
              <a:defRPr>
                <a:latin typeface="MetricHPE Light" panose="020B03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392541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grpSp>
        <p:nvGrpSpPr>
          <p:cNvPr id="9" name="Group 8"/>
          <p:cNvGrpSpPr>
            <a:grpSpLocks noChangeAspect="1"/>
          </p:cNvGrpSpPr>
          <p:nvPr/>
        </p:nvGrpSpPr>
        <p:grpSpPr>
          <a:xfrm>
            <a:off x="393523" y="381956"/>
            <a:ext cx="2218745" cy="893759"/>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latin typeface="MetricHPE Black" panose="020B0A03030202060203" pitchFamily="34" charset="0"/>
              </a:endParaRPr>
            </a:p>
          </p:txBody>
        </p:sp>
        <p:sp>
          <p:nvSpPr>
            <p:cNvPr id="14" name="Freeform 6"/>
            <p:cNvSpPr>
              <a:spLocks noEditPoints="1"/>
            </p:cNvSpPr>
            <p:nvPr/>
          </p:nvSpPr>
          <p:spPr bwMode="auto">
            <a:xfrm>
              <a:off x="3578225" y="1968501"/>
              <a:ext cx="5038725" cy="1289049"/>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latin typeface="MetricHPE Black" panose="020B0A03030202060203" pitchFamily="34" charset="0"/>
              </a:endParaRPr>
            </a:p>
          </p:txBody>
        </p:sp>
      </p:grpSp>
      <p:sp>
        <p:nvSpPr>
          <p:cNvPr id="15" name="Title 4"/>
          <p:cNvSpPr>
            <a:spLocks noGrp="1"/>
          </p:cNvSpPr>
          <p:nvPr>
            <p:ph type="title" hasCustomPrompt="1"/>
          </p:nvPr>
        </p:nvSpPr>
        <p:spPr>
          <a:xfrm>
            <a:off x="379647" y="1869197"/>
            <a:ext cx="11423555" cy="1905000"/>
          </a:xfrm>
        </p:spPr>
        <p:txBody>
          <a:bodyPr anchor="b"/>
          <a:lstStyle>
            <a:lvl1pPr>
              <a:lnSpc>
                <a:spcPct val="80000"/>
              </a:lnSpc>
              <a:defRPr sz="4400">
                <a:solidFill>
                  <a:sysClr val="windowText" lastClr="000000"/>
                </a:solidFill>
              </a:defRPr>
            </a:lvl1pPr>
          </a:lstStyle>
          <a:p>
            <a:r>
              <a:rPr lang="en-US" dirty="0"/>
              <a:t>Click to edit</a:t>
            </a:r>
            <a:br>
              <a:rPr lang="en-US" dirty="0"/>
            </a:br>
            <a:r>
              <a:rPr lang="en-US" dirty="0"/>
              <a:t>master title style</a:t>
            </a:r>
            <a:endParaRPr dirty="0"/>
          </a:p>
        </p:txBody>
      </p:sp>
      <p:sp>
        <p:nvSpPr>
          <p:cNvPr id="16" name="Subtitle 2"/>
          <p:cNvSpPr>
            <a:spLocks noGrp="1"/>
          </p:cNvSpPr>
          <p:nvPr>
            <p:ph type="subTitle" idx="1" hasCustomPrompt="1"/>
          </p:nvPr>
        </p:nvSpPr>
        <p:spPr>
          <a:xfrm>
            <a:off x="379647" y="4133088"/>
            <a:ext cx="8229600" cy="438912"/>
          </a:xfrm>
        </p:spPr>
        <p:txBody>
          <a:bodyPr>
            <a:noAutofit/>
          </a:bodyPr>
          <a:lstStyle>
            <a:lvl1pPr marL="0" indent="0" algn="l">
              <a:spcBef>
                <a:spcPts val="0"/>
              </a:spcBef>
              <a:buNone/>
              <a:defRPr sz="3000">
                <a:solidFill>
                  <a:sysClr val="windowText" lastClr="000000"/>
                </a:solidFill>
                <a:latin typeface="MetricHPE Light" panose="020B030303020206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name and title</a:t>
            </a:r>
            <a:endParaRPr dirty="0"/>
          </a:p>
        </p:txBody>
      </p:sp>
      <p:sp>
        <p:nvSpPr>
          <p:cNvPr id="17" name="Text Placeholder 7"/>
          <p:cNvSpPr>
            <a:spLocks noGrp="1"/>
          </p:cNvSpPr>
          <p:nvPr>
            <p:ph type="body" sz="quarter" idx="13" hasCustomPrompt="1"/>
          </p:nvPr>
        </p:nvSpPr>
        <p:spPr>
          <a:xfrm>
            <a:off x="379647" y="4577983"/>
            <a:ext cx="5489578" cy="339214"/>
          </a:xfrm>
        </p:spPr>
        <p:txBody>
          <a:bodyPr>
            <a:noAutofit/>
          </a:bodyPr>
          <a:lstStyle>
            <a:lvl1pPr marL="0" indent="0">
              <a:spcBef>
                <a:spcPts val="0"/>
              </a:spcBef>
              <a:buNone/>
              <a:defRPr sz="2000" baseline="0">
                <a:solidFill>
                  <a:sysClr val="windowText" lastClr="000000"/>
                </a:solidFill>
                <a:latin typeface="MetricHPE Light" panose="020B03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Month day, year</a:t>
            </a:r>
            <a:endParaRPr dirty="0"/>
          </a:p>
        </p:txBody>
      </p:sp>
      <p:sp>
        <p:nvSpPr>
          <p:cNvPr id="18" name="Rectangle 17"/>
          <p:cNvSpPr/>
          <p:nvPr/>
        </p:nvSpPr>
        <p:spPr>
          <a:xfrm>
            <a:off x="379647" y="3890957"/>
            <a:ext cx="530283" cy="54864"/>
          </a:xfrm>
          <a:prstGeom prst="rect">
            <a:avLst/>
          </a:prstGeom>
          <a:solidFill>
            <a:srgbClr val="01B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spTree>
    <p:extLst>
      <p:ext uri="{BB962C8B-B14F-4D97-AF65-F5344CB8AC3E}">
        <p14:creationId xmlns:p14="http://schemas.microsoft.com/office/powerpoint/2010/main" val="363955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grpSp>
        <p:nvGrpSpPr>
          <p:cNvPr id="10" name="Group 9"/>
          <p:cNvGrpSpPr>
            <a:grpSpLocks noChangeAspect="1"/>
          </p:cNvGrpSpPr>
          <p:nvPr/>
        </p:nvGrpSpPr>
        <p:grpSpPr>
          <a:xfrm>
            <a:off x="393523" y="381956"/>
            <a:ext cx="2218745" cy="893759"/>
            <a:chOff x="3578225" y="1146175"/>
            <a:chExt cx="5038725" cy="2111375"/>
          </a:xfrm>
        </p:grpSpPr>
        <p:sp>
          <p:nvSpPr>
            <p:cNvPr id="11"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latin typeface="MetricHPE Black" panose="020B0A03030202060203" pitchFamily="34" charset="0"/>
              </a:endParaRPr>
            </a:p>
          </p:txBody>
        </p:sp>
        <p:sp>
          <p:nvSpPr>
            <p:cNvPr id="12" name="Freeform 6"/>
            <p:cNvSpPr>
              <a:spLocks noEditPoints="1"/>
            </p:cNvSpPr>
            <p:nvPr/>
          </p:nvSpPr>
          <p:spPr bwMode="auto">
            <a:xfrm>
              <a:off x="3578225" y="1968501"/>
              <a:ext cx="5038725" cy="1289049"/>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latin typeface="MetricHPE Black" panose="020B0A03030202060203" pitchFamily="34" charset="0"/>
              </a:endParaRPr>
            </a:p>
          </p:txBody>
        </p:sp>
      </p:grpSp>
      <p:sp>
        <p:nvSpPr>
          <p:cNvPr id="13" name="Title 4"/>
          <p:cNvSpPr>
            <a:spLocks noGrp="1"/>
          </p:cNvSpPr>
          <p:nvPr>
            <p:ph type="title" hasCustomPrompt="1"/>
          </p:nvPr>
        </p:nvSpPr>
        <p:spPr>
          <a:xfrm>
            <a:off x="379647" y="1869197"/>
            <a:ext cx="11423555" cy="1905000"/>
          </a:xfrm>
        </p:spPr>
        <p:txBody>
          <a:bodyPr anchor="b"/>
          <a:lstStyle>
            <a:lvl1pPr>
              <a:lnSpc>
                <a:spcPct val="80000"/>
              </a:lnSpc>
              <a:defRPr sz="4400">
                <a:solidFill>
                  <a:sysClr val="windowText" lastClr="000000"/>
                </a:solidFill>
              </a:defRPr>
            </a:lvl1pPr>
          </a:lstStyle>
          <a:p>
            <a:r>
              <a:rPr lang="en-US" dirty="0"/>
              <a:t>Click to edit</a:t>
            </a:r>
            <a:br>
              <a:rPr lang="en-US" dirty="0"/>
            </a:br>
            <a:r>
              <a:rPr lang="en-US" dirty="0"/>
              <a:t>master title style</a:t>
            </a:r>
            <a:endParaRPr dirty="0"/>
          </a:p>
        </p:txBody>
      </p:sp>
      <p:sp>
        <p:nvSpPr>
          <p:cNvPr id="14" name="Subtitle 2"/>
          <p:cNvSpPr>
            <a:spLocks noGrp="1"/>
          </p:cNvSpPr>
          <p:nvPr>
            <p:ph type="subTitle" idx="1" hasCustomPrompt="1"/>
          </p:nvPr>
        </p:nvSpPr>
        <p:spPr>
          <a:xfrm>
            <a:off x="379647" y="4133088"/>
            <a:ext cx="8229600" cy="438912"/>
          </a:xfrm>
        </p:spPr>
        <p:txBody>
          <a:bodyPr>
            <a:noAutofit/>
          </a:bodyPr>
          <a:lstStyle>
            <a:lvl1pPr marL="0" indent="0" algn="l">
              <a:spcBef>
                <a:spcPts val="0"/>
              </a:spcBef>
              <a:buNone/>
              <a:defRPr sz="3000">
                <a:solidFill>
                  <a:sysClr val="windowText" lastClr="000000"/>
                </a:solidFill>
                <a:latin typeface="MetricHPE Light" panose="020B030303020206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name and title</a:t>
            </a:r>
            <a:endParaRPr dirty="0"/>
          </a:p>
        </p:txBody>
      </p:sp>
      <p:sp>
        <p:nvSpPr>
          <p:cNvPr id="15" name="Text Placeholder 7"/>
          <p:cNvSpPr>
            <a:spLocks noGrp="1"/>
          </p:cNvSpPr>
          <p:nvPr>
            <p:ph type="body" sz="quarter" idx="13" hasCustomPrompt="1"/>
          </p:nvPr>
        </p:nvSpPr>
        <p:spPr>
          <a:xfrm>
            <a:off x="379647" y="4577983"/>
            <a:ext cx="5489578" cy="339214"/>
          </a:xfrm>
        </p:spPr>
        <p:txBody>
          <a:bodyPr>
            <a:noAutofit/>
          </a:bodyPr>
          <a:lstStyle>
            <a:lvl1pPr marL="0" indent="0">
              <a:spcBef>
                <a:spcPts val="0"/>
              </a:spcBef>
              <a:buNone/>
              <a:defRPr sz="2000" baseline="0">
                <a:solidFill>
                  <a:sysClr val="windowText" lastClr="000000"/>
                </a:solidFill>
                <a:latin typeface="MetricHPE Light" panose="020B03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Month day, year</a:t>
            </a:r>
            <a:endParaRPr dirty="0"/>
          </a:p>
        </p:txBody>
      </p:sp>
      <p:sp>
        <p:nvSpPr>
          <p:cNvPr id="16" name="Rectangle 15"/>
          <p:cNvSpPr/>
          <p:nvPr/>
        </p:nvSpPr>
        <p:spPr>
          <a:xfrm>
            <a:off x="379647" y="3890957"/>
            <a:ext cx="530283" cy="54864"/>
          </a:xfrm>
          <a:prstGeom prst="rect">
            <a:avLst/>
          </a:prstGeom>
          <a:solidFill>
            <a:srgbClr val="01B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spTree>
    <p:extLst>
      <p:ext uri="{BB962C8B-B14F-4D97-AF65-F5344CB8AC3E}">
        <p14:creationId xmlns:p14="http://schemas.microsoft.com/office/powerpoint/2010/main" val="96116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Only, 2 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1391" y="287942"/>
            <a:ext cx="11430000" cy="868680"/>
          </a:xfrm>
        </p:spPr>
        <p:txBody>
          <a:bodyPr anchor="b"/>
          <a:lstStyle>
            <a:lvl1pPr>
              <a:defRPr/>
            </a:lvl1pPr>
          </a:lstStyle>
          <a:p>
            <a:r>
              <a:rPr lang="en-US" dirty="0"/>
              <a:t>Click to Add</a:t>
            </a:r>
            <a:br>
              <a:rPr lang="en-US" dirty="0"/>
            </a:br>
            <a:r>
              <a:rPr lang="en-US" dirty="0"/>
              <a:t>Two-Line Title</a:t>
            </a:r>
          </a:p>
        </p:txBody>
      </p:sp>
      <p:sp>
        <p:nvSpPr>
          <p:cNvPr id="5" name="Rectangle 4"/>
          <p:cNvSpPr/>
          <p:nvPr/>
        </p:nvSpPr>
        <p:spPr>
          <a:xfrm>
            <a:off x="383369" y="1228187"/>
            <a:ext cx="685711" cy="54864"/>
          </a:xfrm>
          <a:prstGeom prst="rect">
            <a:avLst/>
          </a:prstGeom>
          <a:solidFill>
            <a:srgbClr val="01B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7" name="Footer Placeholder 6"/>
          <p:cNvSpPr>
            <a:spLocks noGrp="1"/>
          </p:cNvSpPr>
          <p:nvPr>
            <p:ph type="ftr" sz="quarter" idx="10"/>
          </p:nvPr>
        </p:nvSpPr>
        <p:spPr/>
        <p:txBody>
          <a:bodyPr/>
          <a:lstStyle>
            <a:lvl1pPr>
              <a:defRPr>
                <a:latin typeface="MetricHPE Light" panose="020B0303030202060203" pitchFamily="34" charset="0"/>
              </a:defRPr>
            </a:lvl1pPr>
          </a:lstStyle>
          <a:p>
            <a:r>
              <a:rPr lang="en-US" dirty="0"/>
              <a:t>Confidential</a:t>
            </a:r>
          </a:p>
        </p:txBody>
      </p:sp>
      <p:sp>
        <p:nvSpPr>
          <p:cNvPr id="8" name="Slide Number Placeholder 7"/>
          <p:cNvSpPr>
            <a:spLocks noGrp="1"/>
          </p:cNvSpPr>
          <p:nvPr>
            <p:ph type="sldNum" sz="quarter" idx="11"/>
          </p:nvPr>
        </p:nvSpPr>
        <p:spPr/>
        <p:txBody>
          <a:bodyPr/>
          <a:lstStyle>
            <a:lvl1pPr>
              <a:defRPr>
                <a:latin typeface="MetricHPE Light" panose="020B03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2063658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Subtitle, 2 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1391" y="287942"/>
            <a:ext cx="11430000" cy="868680"/>
          </a:xfrm>
        </p:spPr>
        <p:txBody>
          <a:bodyPr anchor="b"/>
          <a:lstStyle>
            <a:lvl1pPr>
              <a:defRPr/>
            </a:lvl1pPr>
          </a:lstStyle>
          <a:p>
            <a:r>
              <a:rPr lang="en-US" dirty="0"/>
              <a:t>Click to Add</a:t>
            </a:r>
            <a:br>
              <a:rPr lang="en-US" dirty="0"/>
            </a:br>
            <a:r>
              <a:rPr lang="en-US" dirty="0"/>
              <a:t>Two-Line Title</a:t>
            </a:r>
          </a:p>
        </p:txBody>
      </p:sp>
      <p:pic>
        <p:nvPicPr>
          <p:cNvPr id="6" name="Picture 5"/>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7" name="Text Placeholder 7"/>
          <p:cNvSpPr>
            <a:spLocks noGrp="1"/>
          </p:cNvSpPr>
          <p:nvPr>
            <p:ph type="body" sz="quarter" idx="13" hasCustomPrompt="1"/>
          </p:nvPr>
        </p:nvSpPr>
        <p:spPr>
          <a:xfrm>
            <a:off x="389696" y="1205694"/>
            <a:ext cx="11421304" cy="381000"/>
          </a:xfrm>
        </p:spPr>
        <p:txBody>
          <a:bodyPr>
            <a:noAutofit/>
          </a:bodyPr>
          <a:lstStyle>
            <a:lvl1pPr marL="0" indent="0">
              <a:spcBef>
                <a:spcPts val="0"/>
              </a:spcBef>
              <a:buNone/>
              <a:defRPr sz="2200" baseline="0">
                <a:latin typeface="MetricHPE Light" panose="020B03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subtitle</a:t>
            </a:r>
          </a:p>
        </p:txBody>
      </p:sp>
      <p:sp>
        <p:nvSpPr>
          <p:cNvPr id="8" name="Rectangle 7"/>
          <p:cNvSpPr/>
          <p:nvPr/>
        </p:nvSpPr>
        <p:spPr>
          <a:xfrm>
            <a:off x="385100" y="1618696"/>
            <a:ext cx="685711" cy="54864"/>
          </a:xfrm>
          <a:prstGeom prst="rect">
            <a:avLst/>
          </a:prstGeom>
          <a:solidFill>
            <a:srgbClr val="01B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sp>
        <p:nvSpPr>
          <p:cNvPr id="10" name="Footer Placeholder 9"/>
          <p:cNvSpPr>
            <a:spLocks noGrp="1"/>
          </p:cNvSpPr>
          <p:nvPr>
            <p:ph type="ftr" sz="quarter" idx="14"/>
          </p:nvPr>
        </p:nvSpPr>
        <p:spPr/>
        <p:txBody>
          <a:bodyPr/>
          <a:lstStyle>
            <a:lvl1pPr>
              <a:defRPr>
                <a:latin typeface="MetricHPE Light" panose="020B0303030202060203" pitchFamily="34" charset="0"/>
              </a:defRPr>
            </a:lvl1pPr>
          </a:lstStyle>
          <a:p>
            <a:r>
              <a:rPr lang="en-US" dirty="0"/>
              <a:t>Confidential</a:t>
            </a:r>
          </a:p>
        </p:txBody>
      </p:sp>
      <p:sp>
        <p:nvSpPr>
          <p:cNvPr id="11" name="Slide Number Placeholder 10"/>
          <p:cNvSpPr>
            <a:spLocks noGrp="1"/>
          </p:cNvSpPr>
          <p:nvPr>
            <p:ph type="sldNum" sz="quarter" idx="15"/>
          </p:nvPr>
        </p:nvSpPr>
        <p:spPr/>
        <p:txBody>
          <a:bodyPr/>
          <a:lstStyle>
            <a:lvl1pPr>
              <a:defRPr>
                <a:latin typeface="MetricHPE Light" panose="020B03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1038721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Only,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1391" y="2676894"/>
            <a:ext cx="3685309" cy="868680"/>
          </a:xfrm>
        </p:spPr>
        <p:txBody>
          <a:bodyPr anchor="b"/>
          <a:lstStyle>
            <a:lvl1pPr>
              <a:defRPr/>
            </a:lvl1pPr>
          </a:lstStyle>
          <a:p>
            <a:r>
              <a:rPr lang="en-US" dirty="0"/>
              <a:t>Click to Add</a:t>
            </a:r>
            <a:br>
              <a:rPr lang="en-US" dirty="0"/>
            </a:br>
            <a:r>
              <a:rPr lang="en-US" dirty="0"/>
              <a:t>multi-Line Title</a:t>
            </a:r>
          </a:p>
        </p:txBody>
      </p:sp>
      <p:pic>
        <p:nvPicPr>
          <p:cNvPr id="6" name="Picture 5"/>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8" name="Rectangle 7"/>
          <p:cNvSpPr/>
          <p:nvPr/>
        </p:nvSpPr>
        <p:spPr>
          <a:xfrm>
            <a:off x="385100" y="3616182"/>
            <a:ext cx="685711" cy="54864"/>
          </a:xfrm>
          <a:prstGeom prst="rect">
            <a:avLst/>
          </a:prstGeom>
          <a:solidFill>
            <a:srgbClr val="01B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sp>
        <p:nvSpPr>
          <p:cNvPr id="9" name="Footer Placeholder 8"/>
          <p:cNvSpPr>
            <a:spLocks noGrp="1"/>
          </p:cNvSpPr>
          <p:nvPr>
            <p:ph type="ftr" sz="quarter" idx="10"/>
          </p:nvPr>
        </p:nvSpPr>
        <p:spPr/>
        <p:txBody>
          <a:bodyPr/>
          <a:lstStyle>
            <a:lvl1pPr>
              <a:defRPr>
                <a:latin typeface="MetricHPE Light" panose="020B0303030202060203" pitchFamily="34" charset="0"/>
              </a:defRPr>
            </a:lvl1pPr>
          </a:lstStyle>
          <a:p>
            <a:r>
              <a:rPr lang="en-US" dirty="0"/>
              <a:t>Confidential</a:t>
            </a:r>
          </a:p>
        </p:txBody>
      </p:sp>
      <p:sp>
        <p:nvSpPr>
          <p:cNvPr id="10" name="Slide Number Placeholder 9"/>
          <p:cNvSpPr>
            <a:spLocks noGrp="1"/>
          </p:cNvSpPr>
          <p:nvPr>
            <p:ph type="sldNum" sz="quarter" idx="11"/>
          </p:nvPr>
        </p:nvSpPr>
        <p:spPr/>
        <p:txBody>
          <a:bodyPr/>
          <a:lstStyle>
            <a:lvl1pPr>
              <a:defRPr>
                <a:latin typeface="MetricHPE Light" panose="020B03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3024562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Content,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1391" y="2676894"/>
            <a:ext cx="3536373" cy="868680"/>
          </a:xfrm>
        </p:spPr>
        <p:txBody>
          <a:bodyPr anchor="b"/>
          <a:lstStyle>
            <a:lvl1pPr>
              <a:defRPr/>
            </a:lvl1pPr>
          </a:lstStyle>
          <a:p>
            <a:r>
              <a:rPr lang="en-US" dirty="0"/>
              <a:t>Click to Add</a:t>
            </a:r>
            <a:br>
              <a:rPr lang="en-US" dirty="0"/>
            </a:br>
            <a:r>
              <a:rPr lang="en-US" dirty="0"/>
              <a:t>multi-Line Title</a:t>
            </a:r>
          </a:p>
        </p:txBody>
      </p:sp>
      <p:pic>
        <p:nvPicPr>
          <p:cNvPr id="6" name="Picture 5"/>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8" name="Rectangle 7"/>
          <p:cNvSpPr/>
          <p:nvPr/>
        </p:nvSpPr>
        <p:spPr>
          <a:xfrm>
            <a:off x="385100" y="3616182"/>
            <a:ext cx="685711" cy="54864"/>
          </a:xfrm>
          <a:prstGeom prst="rect">
            <a:avLst/>
          </a:prstGeom>
          <a:solidFill>
            <a:srgbClr val="01B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sp>
        <p:nvSpPr>
          <p:cNvPr id="11" name="Content Placeholder 10"/>
          <p:cNvSpPr>
            <a:spLocks noGrp="1"/>
          </p:cNvSpPr>
          <p:nvPr>
            <p:ph sz="quarter" idx="13"/>
          </p:nvPr>
        </p:nvSpPr>
        <p:spPr>
          <a:xfrm>
            <a:off x="4076700" y="331788"/>
            <a:ext cx="7734300" cy="5764212"/>
          </a:xfrm>
        </p:spPr>
        <p:txBody>
          <a:bodyPr anchor="ctr"/>
          <a:lstStyle>
            <a:lvl1pPr>
              <a:defRPr>
                <a:latin typeface="MetricHPE Light" panose="020B0303030202060203" pitchFamily="34" charset="0"/>
              </a:defRPr>
            </a:lvl1pPr>
            <a:lvl2pPr>
              <a:defRPr>
                <a:latin typeface="MetricHPE Light" panose="020B0303030202060203" pitchFamily="34" charset="0"/>
              </a:defRPr>
            </a:lvl2pPr>
            <a:lvl3pPr>
              <a:defRPr>
                <a:latin typeface="MetricHPE Light" panose="020B0303030202060203" pitchFamily="34" charset="0"/>
              </a:defRPr>
            </a:lvl3pPr>
            <a:lvl4pPr>
              <a:defRPr>
                <a:latin typeface="MetricHPE Light" panose="020B0303030202060203" pitchFamily="34" charset="0"/>
              </a:defRPr>
            </a:lvl4pPr>
            <a:lvl5pPr>
              <a:defRPr>
                <a:latin typeface="MetricHPE Light" panose="020B03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4"/>
          </p:nvPr>
        </p:nvSpPr>
        <p:spPr/>
        <p:txBody>
          <a:bodyPr/>
          <a:lstStyle>
            <a:lvl1pPr>
              <a:defRPr>
                <a:latin typeface="MetricHPE Light" panose="020B0303030202060203" pitchFamily="34" charset="0"/>
              </a:defRPr>
            </a:lvl1pPr>
          </a:lstStyle>
          <a:p>
            <a:r>
              <a:rPr lang="en-US" dirty="0"/>
              <a:t>Confidential</a:t>
            </a:r>
          </a:p>
        </p:txBody>
      </p:sp>
      <p:sp>
        <p:nvSpPr>
          <p:cNvPr id="7" name="Slide Number Placeholder 6"/>
          <p:cNvSpPr>
            <a:spLocks noGrp="1"/>
          </p:cNvSpPr>
          <p:nvPr>
            <p:ph type="sldNum" sz="quarter" idx="15"/>
          </p:nvPr>
        </p:nvSpPr>
        <p:spPr/>
        <p:txBody>
          <a:bodyPr/>
          <a:lstStyle>
            <a:lvl1pPr>
              <a:defRPr>
                <a:latin typeface="MetricHPE Light" panose="020B03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428046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Subtitle and Content, Left">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8" name="Rectangle 7"/>
          <p:cNvSpPr/>
          <p:nvPr/>
        </p:nvSpPr>
        <p:spPr>
          <a:xfrm>
            <a:off x="385100" y="3616182"/>
            <a:ext cx="685711" cy="54864"/>
          </a:xfrm>
          <a:prstGeom prst="rect">
            <a:avLst/>
          </a:prstGeom>
          <a:solidFill>
            <a:srgbClr val="01B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sp>
        <p:nvSpPr>
          <p:cNvPr id="11" name="Content Placeholder 10"/>
          <p:cNvSpPr>
            <a:spLocks noGrp="1"/>
          </p:cNvSpPr>
          <p:nvPr>
            <p:ph sz="quarter" idx="13"/>
          </p:nvPr>
        </p:nvSpPr>
        <p:spPr>
          <a:xfrm>
            <a:off x="4076700" y="331788"/>
            <a:ext cx="7734300" cy="5764212"/>
          </a:xfrm>
        </p:spPr>
        <p:txBody>
          <a:bodyPr anchor="ctr"/>
          <a:lstStyle>
            <a:lvl1pPr>
              <a:defRPr>
                <a:latin typeface="MetricHPE Light" panose="020B0303030202060203" pitchFamily="34" charset="0"/>
              </a:defRPr>
            </a:lvl1pPr>
            <a:lvl2pPr>
              <a:defRPr>
                <a:latin typeface="MetricHPE Light" panose="020B0303030202060203" pitchFamily="34" charset="0"/>
              </a:defRPr>
            </a:lvl2pPr>
            <a:lvl3pPr>
              <a:defRPr>
                <a:latin typeface="MetricHPE Light" panose="020B0303030202060203" pitchFamily="34" charset="0"/>
              </a:defRPr>
            </a:lvl3pPr>
            <a:lvl4pPr>
              <a:defRPr>
                <a:latin typeface="MetricHPE Light" panose="020B0303030202060203" pitchFamily="34" charset="0"/>
              </a:defRPr>
            </a:lvl4pPr>
            <a:lvl5pPr>
              <a:defRPr>
                <a:latin typeface="MetricHPE Light" panose="020B03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4" hasCustomPrompt="1"/>
          </p:nvPr>
        </p:nvSpPr>
        <p:spPr>
          <a:xfrm>
            <a:off x="389696" y="2703886"/>
            <a:ext cx="3567901" cy="795528"/>
          </a:xfrm>
        </p:spPr>
        <p:txBody>
          <a:bodyPr anchor="b">
            <a:noAutofit/>
          </a:bodyPr>
          <a:lstStyle>
            <a:lvl1pPr marL="0" indent="0">
              <a:spcBef>
                <a:spcPts val="0"/>
              </a:spcBef>
              <a:buNone/>
              <a:defRPr sz="2200" baseline="0">
                <a:latin typeface="MetricHPE Light" panose="020B03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a:t>
            </a:r>
            <a:br>
              <a:rPr lang="en-US" dirty="0"/>
            </a:br>
            <a:r>
              <a:rPr lang="en-US" dirty="0"/>
              <a:t>two</a:t>
            </a:r>
            <a:r>
              <a:rPr dirty="0"/>
              <a:t>-line subtitle</a:t>
            </a:r>
          </a:p>
        </p:txBody>
      </p:sp>
      <p:sp>
        <p:nvSpPr>
          <p:cNvPr id="14" name="Title 1"/>
          <p:cNvSpPr>
            <a:spLocks noGrp="1"/>
          </p:cNvSpPr>
          <p:nvPr>
            <p:ph type="title" hasCustomPrompt="1"/>
          </p:nvPr>
        </p:nvSpPr>
        <p:spPr>
          <a:xfrm>
            <a:off x="391391" y="1980879"/>
            <a:ext cx="3566206" cy="868680"/>
          </a:xfrm>
        </p:spPr>
        <p:txBody>
          <a:bodyPr anchor="b"/>
          <a:lstStyle>
            <a:lvl1pPr>
              <a:defRPr/>
            </a:lvl1pPr>
          </a:lstStyle>
          <a:p>
            <a:r>
              <a:rPr lang="en-US" dirty="0"/>
              <a:t>Click to Add</a:t>
            </a:r>
            <a:br>
              <a:rPr lang="en-US" dirty="0"/>
            </a:br>
            <a:r>
              <a:rPr lang="en-US" dirty="0"/>
              <a:t>multi-Line Title</a:t>
            </a:r>
          </a:p>
        </p:txBody>
      </p:sp>
      <p:sp>
        <p:nvSpPr>
          <p:cNvPr id="2" name="Footer Placeholder 1"/>
          <p:cNvSpPr>
            <a:spLocks noGrp="1"/>
          </p:cNvSpPr>
          <p:nvPr>
            <p:ph type="ftr" sz="quarter" idx="15"/>
          </p:nvPr>
        </p:nvSpPr>
        <p:spPr/>
        <p:txBody>
          <a:bodyPr/>
          <a:lstStyle>
            <a:lvl1pPr>
              <a:defRPr>
                <a:latin typeface="MetricHPE Light" panose="020B0303030202060203" pitchFamily="34" charset="0"/>
              </a:defRPr>
            </a:lvl1pPr>
          </a:lstStyle>
          <a:p>
            <a:r>
              <a:rPr lang="en-US" dirty="0"/>
              <a:t>Confidential</a:t>
            </a:r>
          </a:p>
        </p:txBody>
      </p:sp>
      <p:sp>
        <p:nvSpPr>
          <p:cNvPr id="5" name="Slide Number Placeholder 4"/>
          <p:cNvSpPr>
            <a:spLocks noGrp="1"/>
          </p:cNvSpPr>
          <p:nvPr>
            <p:ph type="sldNum" sz="quarter" idx="16"/>
          </p:nvPr>
        </p:nvSpPr>
        <p:spPr/>
        <p:txBody>
          <a:bodyPr/>
          <a:lstStyle>
            <a:lvl1pPr>
              <a:defRPr>
                <a:latin typeface="MetricHPE Light" panose="020B03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3637944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Content and Caption,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1391" y="1417320"/>
            <a:ext cx="3536373" cy="868680"/>
          </a:xfrm>
        </p:spPr>
        <p:txBody>
          <a:bodyPr anchor="b"/>
          <a:lstStyle>
            <a:lvl1pPr>
              <a:defRPr/>
            </a:lvl1pPr>
          </a:lstStyle>
          <a:p>
            <a:r>
              <a:rPr lang="en-US" dirty="0"/>
              <a:t>Click to Add</a:t>
            </a:r>
            <a:br>
              <a:rPr lang="en-US" dirty="0"/>
            </a:br>
            <a:r>
              <a:rPr lang="en-US" dirty="0"/>
              <a:t>multi-Line Title</a:t>
            </a:r>
          </a:p>
        </p:txBody>
      </p:sp>
      <p:pic>
        <p:nvPicPr>
          <p:cNvPr id="6" name="Picture 5"/>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8" name="Rectangle 7"/>
          <p:cNvSpPr/>
          <p:nvPr/>
        </p:nvSpPr>
        <p:spPr>
          <a:xfrm>
            <a:off x="385100" y="2356608"/>
            <a:ext cx="685711" cy="54864"/>
          </a:xfrm>
          <a:prstGeom prst="rect">
            <a:avLst/>
          </a:prstGeom>
          <a:solidFill>
            <a:srgbClr val="01B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sp>
        <p:nvSpPr>
          <p:cNvPr id="11" name="Content Placeholder 10"/>
          <p:cNvSpPr>
            <a:spLocks noGrp="1"/>
          </p:cNvSpPr>
          <p:nvPr>
            <p:ph sz="quarter" idx="13"/>
          </p:nvPr>
        </p:nvSpPr>
        <p:spPr>
          <a:xfrm>
            <a:off x="4076700" y="331788"/>
            <a:ext cx="7734300" cy="5764212"/>
          </a:xfrm>
        </p:spPr>
        <p:txBody>
          <a:bodyPr anchor="ctr"/>
          <a:lstStyle>
            <a:lvl1pPr>
              <a:defRPr>
                <a:latin typeface="MetricHPE Light" panose="020B0303030202060203" pitchFamily="34" charset="0"/>
              </a:defRPr>
            </a:lvl1pPr>
            <a:lvl2pPr>
              <a:defRPr>
                <a:latin typeface="MetricHPE Light" panose="020B0303030202060203" pitchFamily="34" charset="0"/>
              </a:defRPr>
            </a:lvl2pPr>
            <a:lvl3pPr>
              <a:defRPr>
                <a:latin typeface="MetricHPE Light" panose="020B0303030202060203" pitchFamily="34" charset="0"/>
              </a:defRPr>
            </a:lvl3pPr>
            <a:lvl4pPr>
              <a:defRPr>
                <a:latin typeface="MetricHPE Light" panose="020B0303030202060203" pitchFamily="34" charset="0"/>
              </a:defRPr>
            </a:lvl4pPr>
            <a:lvl5pPr>
              <a:defRPr>
                <a:latin typeface="MetricHPE Light" panose="020B03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4"/>
          </p:nvPr>
        </p:nvSpPr>
        <p:spPr>
          <a:xfrm>
            <a:off x="381000" y="2534960"/>
            <a:ext cx="3546475" cy="3446462"/>
          </a:xfrm>
        </p:spPr>
        <p:txBody>
          <a:bodyPr/>
          <a:lstStyle>
            <a:lvl1pPr>
              <a:defRPr>
                <a:latin typeface="MetricHPE Light" panose="020B0303030202060203" pitchFamily="34" charset="0"/>
              </a:defRPr>
            </a:lvl1pPr>
            <a:lvl2pPr>
              <a:defRPr>
                <a:latin typeface="MetricHPE Light" panose="020B0303030202060203" pitchFamily="34" charset="0"/>
              </a:defRPr>
            </a:lvl2pPr>
            <a:lvl3pPr>
              <a:defRPr>
                <a:latin typeface="MetricHPE Light" panose="020B0303030202060203" pitchFamily="34" charset="0"/>
              </a:defRPr>
            </a:lvl3pPr>
            <a:lvl4pPr>
              <a:defRPr>
                <a:latin typeface="MetricHPE Light" panose="020B0303030202060203" pitchFamily="34" charset="0"/>
              </a:defRPr>
            </a:lvl4pPr>
            <a:lvl5pPr>
              <a:defRPr>
                <a:latin typeface="MetricHPE Light" panose="020B03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5"/>
          </p:nvPr>
        </p:nvSpPr>
        <p:spPr/>
        <p:txBody>
          <a:bodyPr/>
          <a:lstStyle>
            <a:lvl1pPr>
              <a:defRPr>
                <a:latin typeface="MetricHPE Light" panose="020B0303030202060203" pitchFamily="34" charset="0"/>
              </a:defRPr>
            </a:lvl1pPr>
          </a:lstStyle>
          <a:p>
            <a:r>
              <a:rPr lang="en-US" dirty="0"/>
              <a:t>Confidential</a:t>
            </a:r>
          </a:p>
        </p:txBody>
      </p:sp>
      <p:sp>
        <p:nvSpPr>
          <p:cNvPr id="9" name="Slide Number Placeholder 8"/>
          <p:cNvSpPr>
            <a:spLocks noGrp="1"/>
          </p:cNvSpPr>
          <p:nvPr>
            <p:ph type="sldNum" sz="quarter" idx="16"/>
          </p:nvPr>
        </p:nvSpPr>
        <p:spPr/>
        <p:txBody>
          <a:bodyPr/>
          <a:lstStyle>
            <a:lvl1pPr>
              <a:defRPr>
                <a:latin typeface="MetricHPE Light" panose="020B03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563811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Content and Picture, Left">
    <p:spTree>
      <p:nvGrpSpPr>
        <p:cNvPr id="1" name=""/>
        <p:cNvGrpSpPr/>
        <p:nvPr/>
      </p:nvGrpSpPr>
      <p:grpSpPr>
        <a:xfrm>
          <a:off x="0" y="0"/>
          <a:ext cx="0" cy="0"/>
          <a:chOff x="0" y="0"/>
          <a:chExt cx="0" cy="0"/>
        </a:xfrm>
      </p:grpSpPr>
      <p:sp>
        <p:nvSpPr>
          <p:cNvPr id="10" name="Picture Placeholder 9"/>
          <p:cNvSpPr>
            <a:spLocks noGrp="1"/>
          </p:cNvSpPr>
          <p:nvPr>
            <p:ph type="pic" sz="quarter" idx="15" hasCustomPrompt="1"/>
          </p:nvPr>
        </p:nvSpPr>
        <p:spPr>
          <a:xfrm>
            <a:off x="4076700" y="0"/>
            <a:ext cx="8115300" cy="6858000"/>
          </a:xfrm>
        </p:spPr>
        <p:txBody>
          <a:bodyPr anchor="ctr"/>
          <a:lstStyle>
            <a:lvl1pPr marL="0" indent="0" algn="ctr">
              <a:buNone/>
              <a:defRPr>
                <a:latin typeface="MetricHPE Light" panose="020B0303030202060203" pitchFamily="34" charset="0"/>
              </a:defRPr>
            </a:lvl1pPr>
          </a:lstStyle>
          <a:p>
            <a:r>
              <a:rPr lang="en-US" dirty="0"/>
              <a:t>Click to add edge-to-edge picture</a:t>
            </a:r>
          </a:p>
        </p:txBody>
      </p:sp>
      <p:sp>
        <p:nvSpPr>
          <p:cNvPr id="2" name="Title 1"/>
          <p:cNvSpPr>
            <a:spLocks noGrp="1"/>
          </p:cNvSpPr>
          <p:nvPr>
            <p:ph type="title" hasCustomPrompt="1"/>
          </p:nvPr>
        </p:nvSpPr>
        <p:spPr>
          <a:xfrm>
            <a:off x="391391" y="1417320"/>
            <a:ext cx="3536373" cy="868680"/>
          </a:xfrm>
        </p:spPr>
        <p:txBody>
          <a:bodyPr anchor="b"/>
          <a:lstStyle>
            <a:lvl1pPr>
              <a:defRPr/>
            </a:lvl1pPr>
          </a:lstStyle>
          <a:p>
            <a:r>
              <a:rPr lang="en-US" dirty="0"/>
              <a:t>Click to Add</a:t>
            </a:r>
            <a:br>
              <a:rPr lang="en-US" dirty="0"/>
            </a:br>
            <a:r>
              <a:rPr lang="en-US" dirty="0"/>
              <a:t>multi-Line Title</a:t>
            </a:r>
          </a:p>
        </p:txBody>
      </p:sp>
      <p:pic>
        <p:nvPicPr>
          <p:cNvPr id="6" name="Picture 5"/>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8" name="Rectangle 7"/>
          <p:cNvSpPr/>
          <p:nvPr/>
        </p:nvSpPr>
        <p:spPr>
          <a:xfrm>
            <a:off x="385100" y="2356608"/>
            <a:ext cx="685711" cy="54864"/>
          </a:xfrm>
          <a:prstGeom prst="rect">
            <a:avLst/>
          </a:prstGeom>
          <a:solidFill>
            <a:srgbClr val="01B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sp>
        <p:nvSpPr>
          <p:cNvPr id="7" name="Text Placeholder 6"/>
          <p:cNvSpPr>
            <a:spLocks noGrp="1"/>
          </p:cNvSpPr>
          <p:nvPr>
            <p:ph type="body" sz="quarter" idx="14"/>
          </p:nvPr>
        </p:nvSpPr>
        <p:spPr>
          <a:xfrm>
            <a:off x="381000" y="2534960"/>
            <a:ext cx="3546475" cy="3446462"/>
          </a:xfrm>
        </p:spPr>
        <p:txBody>
          <a:bodyPr/>
          <a:lstStyle>
            <a:lvl1pPr>
              <a:defRPr>
                <a:latin typeface="MetricHPE Light" panose="020B0303030202060203" pitchFamily="34" charset="0"/>
              </a:defRPr>
            </a:lvl1pPr>
            <a:lvl2pPr>
              <a:defRPr>
                <a:latin typeface="MetricHPE Light" panose="020B0303030202060203" pitchFamily="34" charset="0"/>
              </a:defRPr>
            </a:lvl2pPr>
            <a:lvl3pPr>
              <a:defRPr>
                <a:latin typeface="MetricHPE Light" panose="020B0303030202060203" pitchFamily="34" charset="0"/>
              </a:defRPr>
            </a:lvl3pPr>
            <a:lvl4pPr>
              <a:defRPr>
                <a:latin typeface="MetricHPE Light" panose="020B0303030202060203" pitchFamily="34" charset="0"/>
              </a:defRPr>
            </a:lvl4pPr>
            <a:lvl5pPr>
              <a:defRPr>
                <a:latin typeface="MetricHPE Light" panose="020B03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6"/>
          </p:nvPr>
        </p:nvSpPr>
        <p:spPr/>
        <p:txBody>
          <a:bodyPr/>
          <a:lstStyle>
            <a:lvl1pPr>
              <a:defRPr>
                <a:latin typeface="MetricHPE Light" panose="020B0303030202060203" pitchFamily="34" charset="0"/>
              </a:defRPr>
            </a:lvl1pPr>
          </a:lstStyle>
          <a:p>
            <a:r>
              <a:rPr lang="en-US" dirty="0"/>
              <a:t>Confidential</a:t>
            </a:r>
          </a:p>
        </p:txBody>
      </p:sp>
      <p:sp>
        <p:nvSpPr>
          <p:cNvPr id="9" name="Slide Number Placeholder 8"/>
          <p:cNvSpPr>
            <a:spLocks noGrp="1"/>
          </p:cNvSpPr>
          <p:nvPr>
            <p:ph type="sldNum" sz="quarter" idx="17"/>
          </p:nvPr>
        </p:nvSpPr>
        <p:spPr/>
        <p:txBody>
          <a:bodyPr/>
          <a:lstStyle>
            <a:lvl1pPr>
              <a:defRPr>
                <a:latin typeface="MetricHPE Light" panose="020B03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163535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7" name="Picture Placeholder 3"/>
          <p:cNvSpPr>
            <a:spLocks noGrp="1"/>
          </p:cNvSpPr>
          <p:nvPr>
            <p:ph type="pic" sz="quarter" idx="15" hasCustomPrompt="1"/>
          </p:nvPr>
        </p:nvSpPr>
        <p:spPr>
          <a:xfrm>
            <a:off x="0" y="0"/>
            <a:ext cx="12192000" cy="6858000"/>
          </a:xfrm>
        </p:spPr>
        <p:txBody>
          <a:bodyPr rIns="1828800" anchor="ctr"/>
          <a:lstStyle>
            <a:lvl1pPr marL="0" indent="0" algn="r">
              <a:buNone/>
              <a:defRPr>
                <a:latin typeface="MetricHPE Light" panose="020B0303030202060203" pitchFamily="34" charset="0"/>
              </a:defRPr>
            </a:lvl1pPr>
          </a:lstStyle>
          <a:p>
            <a:r>
              <a:rPr lang="en-US" dirty="0"/>
              <a:t>Click to add picture</a:t>
            </a:r>
          </a:p>
        </p:txBody>
      </p:sp>
      <p:sp>
        <p:nvSpPr>
          <p:cNvPr id="8" name="Title 1"/>
          <p:cNvSpPr>
            <a:spLocks noGrp="1"/>
          </p:cNvSpPr>
          <p:nvPr>
            <p:ph type="title" hasCustomPrompt="1"/>
          </p:nvPr>
        </p:nvSpPr>
        <p:spPr>
          <a:xfrm>
            <a:off x="419839" y="2743510"/>
            <a:ext cx="5630583" cy="1485280"/>
          </a:xfrm>
        </p:spPr>
        <p:txBody>
          <a:bodyPr anchor="t"/>
          <a:lstStyle>
            <a:lvl1pPr>
              <a:defRPr sz="3200" baseline="0"/>
            </a:lvl1pPr>
          </a:lstStyle>
          <a:p>
            <a:r>
              <a:rPr lang="en-US" dirty="0"/>
              <a:t>Click to add section header</a:t>
            </a:r>
            <a:br>
              <a:rPr lang="en-US" dirty="0"/>
            </a:br>
            <a:r>
              <a:rPr lang="en-US" dirty="0"/>
              <a:t>or big idea statement</a:t>
            </a:r>
          </a:p>
        </p:txBody>
      </p:sp>
      <p:sp>
        <p:nvSpPr>
          <p:cNvPr id="2" name="Footer Placeholder 1"/>
          <p:cNvSpPr>
            <a:spLocks noGrp="1"/>
          </p:cNvSpPr>
          <p:nvPr>
            <p:ph type="ftr" sz="quarter" idx="16"/>
          </p:nvPr>
        </p:nvSpPr>
        <p:spPr/>
        <p:txBody>
          <a:bodyPr/>
          <a:lstStyle>
            <a:lvl1pPr>
              <a:defRPr>
                <a:latin typeface="MetricHPE Light" panose="020B0303030202060203" pitchFamily="34" charset="0"/>
              </a:defRPr>
            </a:lvl1pPr>
          </a:lstStyle>
          <a:p>
            <a:r>
              <a:rPr lang="en-US" dirty="0"/>
              <a:t>Confidential</a:t>
            </a:r>
          </a:p>
        </p:txBody>
      </p:sp>
      <p:sp>
        <p:nvSpPr>
          <p:cNvPr id="3" name="Slide Number Placeholder 2"/>
          <p:cNvSpPr>
            <a:spLocks noGrp="1"/>
          </p:cNvSpPr>
          <p:nvPr>
            <p:ph type="sldNum" sz="quarter" idx="17"/>
          </p:nvPr>
        </p:nvSpPr>
        <p:spPr/>
        <p:txBody>
          <a:bodyPr/>
          <a:lstStyle>
            <a:lvl1pPr>
              <a:defRPr>
                <a:latin typeface="MetricHPE Light" panose="020B0303030202060203" pitchFamily="34" charset="0"/>
              </a:defRPr>
            </a:lvl1pPr>
          </a:lstStyle>
          <a:p>
            <a:pPr defTabSz="1088421">
              <a:buFontTx/>
              <a:buBlip>
                <a:blip r:embed="rId2"/>
              </a:buBlip>
            </a:pPr>
            <a:fld id="{104FC826-72BB-4AF1-BA01-A94F7396A7DC}" type="slidenum">
              <a:rPr lang="en-US" smtClean="0"/>
              <a:pPr defTabSz="1088421">
                <a:buFontTx/>
                <a:buBlip>
                  <a:blip r:embed="rId2"/>
                </a:buBlip>
              </a:pPr>
              <a:t>‹#›</a:t>
            </a:fld>
            <a:endParaRPr lang="en-US" dirty="0"/>
          </a:p>
        </p:txBody>
      </p:sp>
    </p:spTree>
    <p:extLst>
      <p:ext uri="{BB962C8B-B14F-4D97-AF65-F5344CB8AC3E}">
        <p14:creationId xmlns:p14="http://schemas.microsoft.com/office/powerpoint/2010/main" val="224666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ate Section Header">
    <p:spTree>
      <p:nvGrpSpPr>
        <p:cNvPr id="1" name=""/>
        <p:cNvGrpSpPr/>
        <p:nvPr/>
      </p:nvGrpSpPr>
      <p:grpSpPr>
        <a:xfrm>
          <a:off x="0" y="0"/>
          <a:ext cx="0" cy="0"/>
          <a:chOff x="0" y="0"/>
          <a:chExt cx="0" cy="0"/>
        </a:xfrm>
      </p:grpSpPr>
      <p:pic>
        <p:nvPicPr>
          <p:cNvPr id="8" name="Picture Placeholder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1504950"/>
            <a:ext cx="12192000" cy="3295651"/>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79648" y="6246014"/>
            <a:ext cx="954000" cy="274320"/>
          </a:xfrm>
          <a:prstGeom prst="rect">
            <a:avLst/>
          </a:prstGeom>
        </p:spPr>
      </p:pic>
      <p:sp>
        <p:nvSpPr>
          <p:cNvPr id="10" name="Title 1"/>
          <p:cNvSpPr>
            <a:spLocks noGrp="1"/>
          </p:cNvSpPr>
          <p:nvPr>
            <p:ph type="title" hasCustomPrompt="1"/>
          </p:nvPr>
        </p:nvSpPr>
        <p:spPr>
          <a:xfrm>
            <a:off x="381001" y="2686713"/>
            <a:ext cx="8522208" cy="499365"/>
          </a:xfrm>
        </p:spPr>
        <p:txBody>
          <a:bodyPr anchor="b" anchorCtr="0"/>
          <a:lstStyle>
            <a:lvl1pPr>
              <a:defRPr sz="3200" baseline="0">
                <a:solidFill>
                  <a:schemeClr val="bg1"/>
                </a:solidFill>
              </a:defRPr>
            </a:lvl1pPr>
          </a:lstStyle>
          <a:p>
            <a:r>
              <a:rPr lang="en-US" dirty="0"/>
              <a:t>Click to add section header</a:t>
            </a:r>
          </a:p>
        </p:txBody>
      </p:sp>
      <p:sp>
        <p:nvSpPr>
          <p:cNvPr id="11" name="Text Placeholder 9"/>
          <p:cNvSpPr>
            <a:spLocks noGrp="1"/>
          </p:cNvSpPr>
          <p:nvPr>
            <p:ph type="body" sz="quarter" idx="14"/>
          </p:nvPr>
        </p:nvSpPr>
        <p:spPr>
          <a:xfrm>
            <a:off x="381000" y="3413925"/>
            <a:ext cx="8228011" cy="533400"/>
          </a:xfrm>
        </p:spPr>
        <p:txBody>
          <a:bodyPr>
            <a:noAutofit/>
          </a:bodyPr>
          <a:lstStyle>
            <a:lvl1pPr marL="0" indent="0">
              <a:spcBef>
                <a:spcPts val="0"/>
              </a:spcBef>
              <a:buFontTx/>
              <a:buNone/>
              <a:defRPr sz="2400">
                <a:solidFill>
                  <a:schemeClr val="bg1"/>
                </a:solidFill>
                <a:latin typeface="MetricHPE Light" panose="020B0303030202060203" pitchFamily="34" charset="0"/>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2" name="Rectangle 11">
            <a:extLst>
              <a:ext uri="{FF2B5EF4-FFF2-40B4-BE49-F238E27FC236}">
                <a16:creationId xmlns:a16="http://schemas.microsoft.com/office/drawing/2014/main" id="{9DE89E88-AA0C-49B4-9BC1-610AE2FDBE94}"/>
              </a:ext>
            </a:extLst>
          </p:cNvPr>
          <p:cNvSpPr/>
          <p:nvPr/>
        </p:nvSpPr>
        <p:spPr>
          <a:xfrm>
            <a:off x="381000" y="3258636"/>
            <a:ext cx="685711" cy="54864"/>
          </a:xfrm>
          <a:prstGeom prst="rect">
            <a:avLst/>
          </a:prstGeom>
          <a:solidFill>
            <a:srgbClr val="01B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sp>
        <p:nvSpPr>
          <p:cNvPr id="2" name="Footer Placeholder 1"/>
          <p:cNvSpPr>
            <a:spLocks noGrp="1"/>
          </p:cNvSpPr>
          <p:nvPr>
            <p:ph type="ftr" sz="quarter" idx="15"/>
          </p:nvPr>
        </p:nvSpPr>
        <p:spPr/>
        <p:txBody>
          <a:bodyPr/>
          <a:lstStyle>
            <a:lvl1pPr>
              <a:defRPr>
                <a:latin typeface="MetricHPE Light" panose="020B0303030202060203" pitchFamily="34" charset="0"/>
              </a:defRPr>
            </a:lvl1pPr>
          </a:lstStyle>
          <a:p>
            <a:r>
              <a:rPr lang="en-US" dirty="0"/>
              <a:t>Confidential</a:t>
            </a:r>
          </a:p>
        </p:txBody>
      </p:sp>
      <p:sp>
        <p:nvSpPr>
          <p:cNvPr id="3" name="Slide Number Placeholder 2"/>
          <p:cNvSpPr>
            <a:spLocks noGrp="1"/>
          </p:cNvSpPr>
          <p:nvPr>
            <p:ph type="sldNum" sz="quarter" idx="16"/>
          </p:nvPr>
        </p:nvSpPr>
        <p:spPr/>
        <p:txBody>
          <a:bodyPr/>
          <a:lstStyle>
            <a:lvl1pPr>
              <a:defRPr>
                <a:latin typeface="MetricHPE Light" panose="020B0303030202060203" pitchFamily="34" charset="0"/>
              </a:defRPr>
            </a:lvl1pPr>
          </a:lstStyle>
          <a:p>
            <a:pPr defTabSz="1088421">
              <a:buFontTx/>
              <a:buBlip>
                <a:blip r:embed="rId4"/>
              </a:buBlip>
            </a:pPr>
            <a:fld id="{104FC826-72BB-4AF1-BA01-A94F7396A7DC}" type="slidenum">
              <a:rPr lang="en-US" smtClean="0"/>
              <a:pPr defTabSz="1088421">
                <a:buFontTx/>
                <a:buBlip>
                  <a:blip r:embed="rId4"/>
                </a:buBlip>
              </a:pPr>
              <a:t>‹#›</a:t>
            </a:fld>
            <a:endParaRPr lang="en-US" dirty="0"/>
          </a:p>
        </p:txBody>
      </p:sp>
      <p:sp>
        <p:nvSpPr>
          <p:cNvPr id="13" name="TextBox 12"/>
          <p:cNvSpPr txBox="1"/>
          <p:nvPr/>
        </p:nvSpPr>
        <p:spPr>
          <a:xfrm>
            <a:off x="6270877" y="3314045"/>
            <a:ext cx="5532325" cy="2570834"/>
          </a:xfrm>
          <a:prstGeom prst="rect">
            <a:avLst/>
          </a:prstGeom>
          <a:solidFill>
            <a:schemeClr val="bg1"/>
          </a:solidFill>
          <a:ln w="57150">
            <a:solidFill>
              <a:schemeClr val="accent5"/>
            </a:solidFill>
            <a:miter lim="800000"/>
          </a:ln>
        </p:spPr>
        <p:txBody>
          <a:bodyPr vert="horz" wrap="square" lIns="182880" tIns="182880" rIns="182880" bIns="182880" rtlCol="0">
            <a:noAutofit/>
          </a:bodyPr>
          <a:lstStyle/>
          <a:p>
            <a:pPr>
              <a:lnSpc>
                <a:spcPct val="90000"/>
              </a:lnSpc>
              <a:spcAft>
                <a:spcPts val="1600"/>
              </a:spcAft>
            </a:pPr>
            <a:r>
              <a:rPr lang="en-US" sz="1500" dirty="0">
                <a:latin typeface="MetricHPE Light" panose="020B0303030202060203" pitchFamily="34" charset="0"/>
              </a:rPr>
              <a:t>Please use a section divider image that relates well with the subject of your presentation.</a:t>
            </a:r>
          </a:p>
          <a:p>
            <a:pPr>
              <a:lnSpc>
                <a:spcPct val="90000"/>
              </a:lnSpc>
              <a:spcAft>
                <a:spcPts val="1600"/>
              </a:spcAft>
            </a:pPr>
            <a:r>
              <a:rPr lang="en-US" sz="1500" dirty="0">
                <a:latin typeface="MetricHPE Light" panose="020B0303030202060203" pitchFamily="34" charset="0"/>
              </a:rPr>
              <a:t>To change your section image, go to </a:t>
            </a:r>
            <a:r>
              <a:rPr lang="en-US" sz="1500" dirty="0">
                <a:latin typeface="+mj-lt"/>
              </a:rPr>
              <a:t>[View] </a:t>
            </a:r>
            <a:r>
              <a:rPr lang="en-US" sz="1500" dirty="0">
                <a:latin typeface="MetricHPE Light" panose="020B0303030202060203" pitchFamily="34" charset="0"/>
              </a:rPr>
              <a:t>-&gt; </a:t>
            </a:r>
            <a:r>
              <a:rPr lang="en-US" sz="1500" dirty="0">
                <a:latin typeface="+mj-lt"/>
              </a:rPr>
              <a:t>[Slide Master] </a:t>
            </a:r>
            <a:r>
              <a:rPr lang="en-US" sz="1500" dirty="0">
                <a:latin typeface="MetricHPE Light" panose="020B0303030202060203" pitchFamily="34" charset="0"/>
              </a:rPr>
              <a:t>to delete and insert a new image.</a:t>
            </a:r>
          </a:p>
          <a:p>
            <a:pPr>
              <a:lnSpc>
                <a:spcPct val="90000"/>
              </a:lnSpc>
              <a:spcAft>
                <a:spcPts val="1600"/>
              </a:spcAft>
            </a:pPr>
            <a:r>
              <a:rPr lang="en-US" sz="1500" dirty="0">
                <a:latin typeface="MetricHPE Light" panose="020B0303030202060203" pitchFamily="34" charset="0"/>
              </a:rPr>
              <a:t>A collection of images specifically formatted for use as PPT title slides can be found </a:t>
            </a:r>
            <a:r>
              <a:rPr lang="en-US" sz="1500" dirty="0">
                <a:latin typeface="+mj-lt"/>
                <a:hlinkClick r:id="rId5"/>
              </a:rPr>
              <a:t>here</a:t>
            </a:r>
            <a:r>
              <a:rPr lang="en-US" sz="1500" dirty="0">
                <a:latin typeface="MetricHPE Light" panose="020B0303030202060203" pitchFamily="34" charset="0"/>
              </a:rPr>
              <a:t> in the HPE Brand Library, and cropped to fit.</a:t>
            </a:r>
          </a:p>
          <a:p>
            <a:pPr>
              <a:lnSpc>
                <a:spcPct val="90000"/>
              </a:lnSpc>
              <a:spcAft>
                <a:spcPts val="1600"/>
              </a:spcAft>
            </a:pPr>
            <a:r>
              <a:rPr lang="en-US" sz="1500" dirty="0">
                <a:latin typeface="+mj-lt"/>
              </a:rPr>
              <a:t>Please delete this box in the Slide Master after you update your title image.</a:t>
            </a:r>
          </a:p>
          <a:p>
            <a:pPr>
              <a:lnSpc>
                <a:spcPct val="90000"/>
              </a:lnSpc>
            </a:pPr>
            <a:endParaRPr lang="en-US" sz="1500" dirty="0" err="1">
              <a:solidFill>
                <a:schemeClr val="bg1"/>
              </a:solidFill>
              <a:latin typeface="MetricHPE Light" panose="020B0303030202060203" pitchFamily="34" charset="0"/>
            </a:endParaRPr>
          </a:p>
        </p:txBody>
      </p:sp>
    </p:spTree>
    <p:extLst>
      <p:ext uri="{BB962C8B-B14F-4D97-AF65-F5344CB8AC3E}">
        <p14:creationId xmlns:p14="http://schemas.microsoft.com/office/powerpoint/2010/main" val="307029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pic>
        <p:nvPicPr>
          <p:cNvPr id="15" name="Picture 14"/>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79648" y="6246014"/>
            <a:ext cx="954000" cy="274320"/>
          </a:xfrm>
          <a:prstGeom prst="rect">
            <a:avLst/>
          </a:prstGeom>
        </p:spPr>
      </p:pic>
      <p:sp>
        <p:nvSpPr>
          <p:cNvPr id="16" name="Title 1"/>
          <p:cNvSpPr>
            <a:spLocks noGrp="1"/>
          </p:cNvSpPr>
          <p:nvPr>
            <p:ph type="title" hasCustomPrompt="1"/>
          </p:nvPr>
        </p:nvSpPr>
        <p:spPr>
          <a:xfrm>
            <a:off x="377895" y="2143788"/>
            <a:ext cx="8522208" cy="499365"/>
          </a:xfrm>
        </p:spPr>
        <p:txBody>
          <a:bodyPr anchor="b" anchorCtr="0"/>
          <a:lstStyle>
            <a:lvl1pPr>
              <a:defRPr sz="3200" baseline="0"/>
            </a:lvl1pPr>
          </a:lstStyle>
          <a:p>
            <a:r>
              <a:rPr lang="en-US" dirty="0"/>
              <a:t>Click to add section header</a:t>
            </a:r>
          </a:p>
        </p:txBody>
      </p:sp>
      <p:sp>
        <p:nvSpPr>
          <p:cNvPr id="17" name="Text Placeholder 9"/>
          <p:cNvSpPr>
            <a:spLocks noGrp="1"/>
          </p:cNvSpPr>
          <p:nvPr>
            <p:ph type="body" sz="quarter" idx="14"/>
          </p:nvPr>
        </p:nvSpPr>
        <p:spPr>
          <a:xfrm>
            <a:off x="377894" y="2871000"/>
            <a:ext cx="8228011" cy="533400"/>
          </a:xfrm>
        </p:spPr>
        <p:txBody>
          <a:bodyPr>
            <a:noAutofit/>
          </a:bodyPr>
          <a:lstStyle>
            <a:lvl1pPr marL="0" indent="0">
              <a:spcBef>
                <a:spcPts val="0"/>
              </a:spcBef>
              <a:buFontTx/>
              <a:buNone/>
              <a:defRPr sz="2400">
                <a:latin typeface="MetricHPE Light" panose="020B0303030202060203" pitchFamily="34" charset="0"/>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8" name="Rectangle 17"/>
          <p:cNvSpPr/>
          <p:nvPr/>
        </p:nvSpPr>
        <p:spPr>
          <a:xfrm>
            <a:off x="377894" y="2716146"/>
            <a:ext cx="8522208" cy="54864"/>
          </a:xfrm>
          <a:prstGeom prst="rect">
            <a:avLst/>
          </a:prstGeom>
          <a:solidFill>
            <a:srgbClr val="01B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sp>
        <p:nvSpPr>
          <p:cNvPr id="2" name="Footer Placeholder 1"/>
          <p:cNvSpPr>
            <a:spLocks noGrp="1"/>
          </p:cNvSpPr>
          <p:nvPr>
            <p:ph type="ftr" sz="quarter" idx="15"/>
          </p:nvPr>
        </p:nvSpPr>
        <p:spPr/>
        <p:txBody>
          <a:bodyPr/>
          <a:lstStyle>
            <a:lvl1pPr>
              <a:defRPr>
                <a:latin typeface="MetricHPE Light" panose="020B0303030202060203" pitchFamily="34" charset="0"/>
              </a:defRPr>
            </a:lvl1pPr>
          </a:lstStyle>
          <a:p>
            <a:r>
              <a:rPr lang="en-US" dirty="0"/>
              <a:t>Confidential</a:t>
            </a:r>
          </a:p>
        </p:txBody>
      </p:sp>
      <p:sp>
        <p:nvSpPr>
          <p:cNvPr id="3" name="Slide Number Placeholder 2"/>
          <p:cNvSpPr>
            <a:spLocks noGrp="1"/>
          </p:cNvSpPr>
          <p:nvPr>
            <p:ph type="sldNum" sz="quarter" idx="16"/>
          </p:nvPr>
        </p:nvSpPr>
        <p:spPr/>
        <p:txBody>
          <a:bodyPr/>
          <a:lstStyle>
            <a:lvl1pPr>
              <a:defRPr>
                <a:latin typeface="MetricHPE Light" panose="020B03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278951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377895" y="2143788"/>
            <a:ext cx="8522208" cy="499365"/>
          </a:xfrm>
        </p:spPr>
        <p:txBody>
          <a:bodyPr anchor="b" anchorCtr="0"/>
          <a:lstStyle>
            <a:lvl1pPr>
              <a:defRPr sz="3200" baseline="0"/>
            </a:lvl1pPr>
          </a:lstStyle>
          <a:p>
            <a:r>
              <a:rPr lang="en-US" dirty="0"/>
              <a:t>Click to add section header</a:t>
            </a:r>
          </a:p>
        </p:txBody>
      </p:sp>
      <p:sp>
        <p:nvSpPr>
          <p:cNvPr id="15" name="Text Placeholder 9"/>
          <p:cNvSpPr>
            <a:spLocks noGrp="1"/>
          </p:cNvSpPr>
          <p:nvPr>
            <p:ph type="body" sz="quarter" idx="14"/>
          </p:nvPr>
        </p:nvSpPr>
        <p:spPr>
          <a:xfrm>
            <a:off x="377894" y="2871000"/>
            <a:ext cx="8228011" cy="533400"/>
          </a:xfrm>
        </p:spPr>
        <p:txBody>
          <a:bodyPr>
            <a:noAutofit/>
          </a:bodyPr>
          <a:lstStyle>
            <a:lvl1pPr marL="0" indent="0">
              <a:spcBef>
                <a:spcPts val="0"/>
              </a:spcBef>
              <a:buFontTx/>
              <a:buNone/>
              <a:defRPr sz="2400">
                <a:latin typeface="MetricHPE Light" panose="020B0303030202060203" pitchFamily="34" charset="0"/>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6" name="Rectangle 15"/>
          <p:cNvSpPr/>
          <p:nvPr/>
        </p:nvSpPr>
        <p:spPr>
          <a:xfrm>
            <a:off x="377894" y="2716146"/>
            <a:ext cx="8522208" cy="548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pic>
        <p:nvPicPr>
          <p:cNvPr id="20" name="Picture 19"/>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5"/>
          </p:nvPr>
        </p:nvSpPr>
        <p:spPr/>
        <p:txBody>
          <a:bodyPr/>
          <a:lstStyle>
            <a:lvl1pPr>
              <a:defRPr>
                <a:latin typeface="MetricHPE Light" panose="020B0303030202060203" pitchFamily="34" charset="0"/>
              </a:defRPr>
            </a:lvl1pPr>
          </a:lstStyle>
          <a:p>
            <a:r>
              <a:rPr lang="en-US" dirty="0"/>
              <a:t>Confidential</a:t>
            </a:r>
          </a:p>
        </p:txBody>
      </p:sp>
      <p:sp>
        <p:nvSpPr>
          <p:cNvPr id="3" name="Slide Number Placeholder 2"/>
          <p:cNvSpPr>
            <a:spLocks noGrp="1"/>
          </p:cNvSpPr>
          <p:nvPr>
            <p:ph type="sldNum" sz="quarter" idx="16"/>
          </p:nvPr>
        </p:nvSpPr>
        <p:spPr/>
        <p:txBody>
          <a:bodyPr/>
          <a:lstStyle>
            <a:lvl1pPr>
              <a:defRPr>
                <a:latin typeface="MetricHPE Light" panose="020B03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371715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377895" y="2143788"/>
            <a:ext cx="8522208" cy="499365"/>
          </a:xfrm>
        </p:spPr>
        <p:txBody>
          <a:bodyPr anchor="b" anchorCtr="0"/>
          <a:lstStyle>
            <a:lvl1pPr>
              <a:defRPr sz="3200" baseline="0"/>
            </a:lvl1pPr>
          </a:lstStyle>
          <a:p>
            <a:r>
              <a:rPr lang="en-US" dirty="0"/>
              <a:t>Click to add section header</a:t>
            </a:r>
          </a:p>
        </p:txBody>
      </p:sp>
      <p:sp>
        <p:nvSpPr>
          <p:cNvPr id="15" name="Text Placeholder 9"/>
          <p:cNvSpPr>
            <a:spLocks noGrp="1"/>
          </p:cNvSpPr>
          <p:nvPr>
            <p:ph type="body" sz="quarter" idx="14"/>
          </p:nvPr>
        </p:nvSpPr>
        <p:spPr>
          <a:xfrm>
            <a:off x="377894" y="2871000"/>
            <a:ext cx="8228011" cy="533400"/>
          </a:xfrm>
        </p:spPr>
        <p:txBody>
          <a:bodyPr>
            <a:noAutofit/>
          </a:bodyPr>
          <a:lstStyle>
            <a:lvl1pPr marL="0" indent="0">
              <a:spcBef>
                <a:spcPts val="0"/>
              </a:spcBef>
              <a:buFontTx/>
              <a:buNone/>
              <a:defRPr sz="2400">
                <a:latin typeface="MetricHPE Light" panose="020B0303030202060203" pitchFamily="34" charset="0"/>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6" name="Rectangle 15"/>
          <p:cNvSpPr/>
          <p:nvPr/>
        </p:nvSpPr>
        <p:spPr>
          <a:xfrm>
            <a:off x="377894" y="2716146"/>
            <a:ext cx="8522208" cy="54864"/>
          </a:xfrm>
          <a:prstGeom prst="rect">
            <a:avLst/>
          </a:prstGeom>
          <a:solidFill>
            <a:srgbClr val="32D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5"/>
          </p:nvPr>
        </p:nvSpPr>
        <p:spPr/>
        <p:txBody>
          <a:bodyPr/>
          <a:lstStyle>
            <a:lvl1pPr>
              <a:defRPr>
                <a:latin typeface="MetricHPE Light" panose="020B0303030202060203" pitchFamily="34" charset="0"/>
              </a:defRPr>
            </a:lvl1pPr>
          </a:lstStyle>
          <a:p>
            <a:r>
              <a:rPr lang="en-US" dirty="0"/>
              <a:t>Confidential</a:t>
            </a:r>
          </a:p>
        </p:txBody>
      </p:sp>
      <p:sp>
        <p:nvSpPr>
          <p:cNvPr id="3" name="Slide Number Placeholder 2"/>
          <p:cNvSpPr>
            <a:spLocks noGrp="1"/>
          </p:cNvSpPr>
          <p:nvPr>
            <p:ph type="sldNum" sz="quarter" idx="16"/>
          </p:nvPr>
        </p:nvSpPr>
        <p:spPr/>
        <p:txBody>
          <a:bodyPr/>
          <a:lstStyle>
            <a:lvl1pPr>
              <a:defRPr>
                <a:latin typeface="MetricHPE Light" panose="020B03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516669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late Orange Frame Divider">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377895" y="2143788"/>
            <a:ext cx="8522208" cy="499365"/>
          </a:xfrm>
        </p:spPr>
        <p:txBody>
          <a:bodyPr anchor="b" anchorCtr="0"/>
          <a:lstStyle>
            <a:lvl1pPr>
              <a:defRPr sz="3200" baseline="0"/>
            </a:lvl1pPr>
          </a:lstStyle>
          <a:p>
            <a:r>
              <a:rPr lang="en-US" dirty="0"/>
              <a:t>Click to add section header</a:t>
            </a:r>
          </a:p>
        </p:txBody>
      </p:sp>
      <p:sp>
        <p:nvSpPr>
          <p:cNvPr id="15" name="Text Placeholder 9"/>
          <p:cNvSpPr>
            <a:spLocks noGrp="1"/>
          </p:cNvSpPr>
          <p:nvPr>
            <p:ph type="body" sz="quarter" idx="14"/>
          </p:nvPr>
        </p:nvSpPr>
        <p:spPr>
          <a:xfrm>
            <a:off x="377894" y="2871000"/>
            <a:ext cx="8228011" cy="533400"/>
          </a:xfrm>
        </p:spPr>
        <p:txBody>
          <a:bodyPr>
            <a:noAutofit/>
          </a:bodyPr>
          <a:lstStyle>
            <a:lvl1pPr marL="0" indent="0">
              <a:spcBef>
                <a:spcPts val="0"/>
              </a:spcBef>
              <a:buFontTx/>
              <a:buNone/>
              <a:defRPr sz="2400">
                <a:latin typeface="MetricHPE Light" panose="020B0303030202060203" pitchFamily="34" charset="0"/>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6" name="Rectangle 15"/>
          <p:cNvSpPr/>
          <p:nvPr/>
        </p:nvSpPr>
        <p:spPr>
          <a:xfrm>
            <a:off x="377894" y="2716146"/>
            <a:ext cx="8522208" cy="548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5"/>
          </p:nvPr>
        </p:nvSpPr>
        <p:spPr/>
        <p:txBody>
          <a:bodyPr/>
          <a:lstStyle>
            <a:lvl1pPr>
              <a:defRPr>
                <a:latin typeface="MetricHPE Light" panose="020B0303030202060203" pitchFamily="34" charset="0"/>
              </a:defRPr>
            </a:lvl1pPr>
          </a:lstStyle>
          <a:p>
            <a:r>
              <a:rPr lang="en-US" dirty="0"/>
              <a:t>Confidential</a:t>
            </a:r>
          </a:p>
        </p:txBody>
      </p:sp>
      <p:sp>
        <p:nvSpPr>
          <p:cNvPr id="3" name="Slide Number Placeholder 2"/>
          <p:cNvSpPr>
            <a:spLocks noGrp="1"/>
          </p:cNvSpPr>
          <p:nvPr>
            <p:ph type="sldNum" sz="quarter" idx="16"/>
          </p:nvPr>
        </p:nvSpPr>
        <p:spPr/>
        <p:txBody>
          <a:bodyPr/>
          <a:lstStyle>
            <a:lvl1pPr>
              <a:defRPr>
                <a:latin typeface="MetricHPE Light" panose="020B03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2320195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jpg"/><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91852"/>
            <a:ext cx="11430000" cy="401362"/>
          </a:xfrm>
          <a:prstGeom prst="rect">
            <a:avLst/>
          </a:prstGeom>
        </p:spPr>
        <p:txBody>
          <a:bodyPr vert="horz" lIns="0" tIns="0" rIns="0" bIns="0" rtlCol="0" anchor="t" anchorCtr="0">
            <a:noAutofit/>
          </a:bodyPr>
          <a:lstStyle/>
          <a:p>
            <a:r>
              <a:rPr lang="en-US"/>
              <a:t>Click to edit Master title style</a:t>
            </a:r>
            <a:endParaRPr dirty="0"/>
          </a:p>
        </p:txBody>
      </p:sp>
      <p:sp>
        <p:nvSpPr>
          <p:cNvPr id="3" name="Text Placeholder 2"/>
          <p:cNvSpPr>
            <a:spLocks noGrp="1"/>
          </p:cNvSpPr>
          <p:nvPr>
            <p:ph type="body" idx="1"/>
          </p:nvPr>
        </p:nvSpPr>
        <p:spPr>
          <a:xfrm>
            <a:off x="381159" y="1163782"/>
            <a:ext cx="11429834" cy="457199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lide Number Placeholder 5"/>
          <p:cNvSpPr>
            <a:spLocks noGrp="1"/>
          </p:cNvSpPr>
          <p:nvPr>
            <p:ph type="sldNum" sz="quarter" idx="4"/>
          </p:nvPr>
        </p:nvSpPr>
        <p:spPr>
          <a:xfrm>
            <a:off x="11202856" y="6301811"/>
            <a:ext cx="684344" cy="365125"/>
          </a:xfrm>
          <a:prstGeom prst="rect">
            <a:avLst/>
          </a:prstGeom>
        </p:spPr>
        <p:txBody>
          <a:bodyPr vert="horz" lIns="91440" tIns="45720" rIns="91440" bIns="45720" rtlCol="0" anchor="ctr"/>
          <a:lstStyle>
            <a:lvl1pPr marL="205699" indent="-205699" algn="l">
              <a:lnSpc>
                <a:spcPct val="90000"/>
              </a:lnSpc>
              <a:buSzPct val="120000"/>
              <a:buFontTx/>
              <a:buBlip>
                <a:blip r:embed="rId39"/>
              </a:buBlip>
              <a:defRPr sz="2000" kern="1200" cap="all" normalizeH="0" baseline="10000">
                <a:solidFill>
                  <a:schemeClr val="bg2"/>
                </a:solidFill>
                <a:latin typeface="MetricHPE Light" panose="020B0303030202060203" pitchFamily="34" charset="0"/>
              </a:defRPr>
            </a:lvl1pPr>
          </a:lstStyle>
          <a:p>
            <a:pPr defTabSz="1088421">
              <a:buFontTx/>
              <a:buBlip>
                <a:blip r:embed="rId40"/>
              </a:buBlip>
            </a:pPr>
            <a:fld id="{104FC826-72BB-4AF1-BA01-A94F7396A7DC}" type="slidenum">
              <a:rPr lang="en-US" smtClean="0"/>
              <a:pPr defTabSz="1088421">
                <a:buFontTx/>
                <a:buBlip>
                  <a:blip r:embed="rId40"/>
                </a:buBlip>
              </a:pPr>
              <a:t>‹#›</a:t>
            </a:fld>
            <a:endParaRPr lang="en-US" dirty="0"/>
          </a:p>
        </p:txBody>
      </p:sp>
      <p:sp>
        <p:nvSpPr>
          <p:cNvPr id="15" name="Footer Placeholder 4"/>
          <p:cNvSpPr>
            <a:spLocks noGrp="1"/>
          </p:cNvSpPr>
          <p:nvPr>
            <p:ph type="ftr" sz="quarter" idx="3"/>
          </p:nvPr>
        </p:nvSpPr>
        <p:spPr>
          <a:xfrm>
            <a:off x="7088056" y="6336077"/>
            <a:ext cx="4114800" cy="220717"/>
          </a:xfrm>
          <a:prstGeom prst="rect">
            <a:avLst/>
          </a:prstGeom>
        </p:spPr>
        <p:txBody>
          <a:bodyPr vert="horz" lIns="91440" tIns="45720" rIns="91440" bIns="45720" rtlCol="0" anchor="t"/>
          <a:lstStyle>
            <a:lvl1pPr algn="r">
              <a:lnSpc>
                <a:spcPct val="90000"/>
              </a:lnSpc>
              <a:defRPr sz="1200" cap="all" baseline="0">
                <a:solidFill>
                  <a:schemeClr val="bg2"/>
                </a:solidFill>
                <a:latin typeface="MetricHPE Light" panose="020B0303030202060203" pitchFamily="34" charset="0"/>
              </a:defRPr>
            </a:lvl1pPr>
          </a:lstStyle>
          <a:p>
            <a:r>
              <a:rPr lang="en-US" dirty="0"/>
              <a:t>Confidential</a:t>
            </a:r>
          </a:p>
        </p:txBody>
      </p:sp>
    </p:spTree>
    <p:extLst>
      <p:ext uri="{BB962C8B-B14F-4D97-AF65-F5344CB8AC3E}">
        <p14:creationId xmlns:p14="http://schemas.microsoft.com/office/powerpoint/2010/main" val="1683658382"/>
      </p:ext>
    </p:extLst>
  </p:cSld>
  <p:clrMap bg1="lt1" tx1="dk1" bg2="lt2" tx2="dk2" accent1="accent1" accent2="accent2" accent3="accent3" accent4="accent4" accent5="accent5" accent6="accent6" hlink="hlink" folHlink="folHlink"/>
  <p:sldLayoutIdLst>
    <p:sldLayoutId id="2147483696" r:id="rId1"/>
    <p:sldLayoutId id="2147483695" r:id="rId2"/>
    <p:sldLayoutId id="2147483660" r:id="rId3"/>
    <p:sldLayoutId id="2147483651" r:id="rId4"/>
    <p:sldLayoutId id="2147483661" r:id="rId5"/>
    <p:sldLayoutId id="2147483662" r:id="rId6"/>
    <p:sldLayoutId id="2147483663" r:id="rId7"/>
    <p:sldLayoutId id="2147483685" r:id="rId8"/>
    <p:sldLayoutId id="2147483686" r:id="rId9"/>
    <p:sldLayoutId id="2147483666" r:id="rId10"/>
    <p:sldLayoutId id="2147483687" r:id="rId11"/>
    <p:sldLayoutId id="2147483650" r:id="rId12"/>
    <p:sldLayoutId id="2147483668" r:id="rId13"/>
    <p:sldLayoutId id="2147483669" r:id="rId14"/>
    <p:sldLayoutId id="2147483654" r:id="rId15"/>
    <p:sldLayoutId id="2147483679" r:id="rId16"/>
    <p:sldLayoutId id="2147483655" r:id="rId17"/>
    <p:sldLayoutId id="2147483652" r:id="rId18"/>
    <p:sldLayoutId id="2147483653" r:id="rId19"/>
    <p:sldLayoutId id="2147483670" r:id="rId20"/>
    <p:sldLayoutId id="2147483671" r:id="rId21"/>
    <p:sldLayoutId id="2147483672" r:id="rId22"/>
    <p:sldLayoutId id="2147483673" r:id="rId23"/>
    <p:sldLayoutId id="2147483656" r:id="rId24"/>
    <p:sldLayoutId id="2147483657" r:id="rId25"/>
    <p:sldLayoutId id="2147483697" r:id="rId26"/>
    <p:sldLayoutId id="2147483676" r:id="rId27"/>
    <p:sldLayoutId id="2147483677" r:id="rId28"/>
    <p:sldLayoutId id="2147483678" r:id="rId29"/>
    <p:sldLayoutId id="2147483649" r:id="rId30"/>
    <p:sldLayoutId id="2147483688" r:id="rId31"/>
    <p:sldLayoutId id="2147483689" r:id="rId32"/>
    <p:sldLayoutId id="2147483690" r:id="rId33"/>
    <p:sldLayoutId id="2147483691" r:id="rId34"/>
    <p:sldLayoutId id="2147483692" r:id="rId35"/>
    <p:sldLayoutId id="2147483693" r:id="rId36"/>
    <p:sldLayoutId id="2147483694" r:id="rId3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2800" b="0" kern="1200" cap="all" baseline="0">
          <a:solidFill>
            <a:schemeClr val="tx1"/>
          </a:solidFill>
          <a:latin typeface="MetricHPE Black" panose="020B0A03030202060203" pitchFamily="34" charset="0"/>
          <a:ea typeface="+mj-ea"/>
          <a:cs typeface="+mj-cs"/>
        </a:defRPr>
      </a:lvl1pPr>
    </p:titleStyle>
    <p:bodyStyle>
      <a:lvl1pPr marL="182880" indent="-182880" algn="l" defTabSz="914400" rtl="0" eaLnBrk="1" latinLnBrk="0" hangingPunct="1">
        <a:lnSpc>
          <a:spcPct val="90000"/>
        </a:lnSpc>
        <a:spcBef>
          <a:spcPts val="400"/>
        </a:spcBef>
        <a:buClr>
          <a:schemeClr val="tx1"/>
        </a:buClr>
        <a:buFont typeface="MetricHPE Light" panose="020B0303030202060203" pitchFamily="34" charset="0"/>
        <a:buChar char="•"/>
        <a:defRPr sz="2000" kern="1200">
          <a:solidFill>
            <a:schemeClr val="tx1"/>
          </a:solidFill>
          <a:latin typeface="MetricHPE Light" panose="020B0303030202060203" pitchFamily="34" charset="0"/>
          <a:ea typeface="+mn-ea"/>
          <a:cs typeface="+mn-cs"/>
        </a:defRPr>
      </a:lvl1pPr>
      <a:lvl2pPr marL="411480" indent="-182880" algn="l" defTabSz="914400" rtl="0" eaLnBrk="1" latinLnBrk="0" hangingPunct="1">
        <a:lnSpc>
          <a:spcPct val="90000"/>
        </a:lnSpc>
        <a:spcBef>
          <a:spcPts val="400"/>
        </a:spcBef>
        <a:buClr>
          <a:schemeClr val="tx1"/>
        </a:buClr>
        <a:buSzPct val="90000"/>
        <a:buFont typeface="MetricHPE Light" panose="020B0303030202060203" pitchFamily="34" charset="0"/>
        <a:buChar char="•"/>
        <a:defRPr sz="1800" kern="1200">
          <a:solidFill>
            <a:schemeClr val="tx1"/>
          </a:solidFill>
          <a:latin typeface="MetricHPE Light" panose="020B0303030202060203" pitchFamily="34" charset="0"/>
          <a:ea typeface="+mn-ea"/>
          <a:cs typeface="+mn-cs"/>
        </a:defRPr>
      </a:lvl2pPr>
      <a:lvl3pPr marL="548640" indent="-137160" algn="l" defTabSz="914400" rtl="0" eaLnBrk="1" latinLnBrk="0" hangingPunct="1">
        <a:lnSpc>
          <a:spcPct val="90000"/>
        </a:lnSpc>
        <a:spcBef>
          <a:spcPts val="400"/>
        </a:spcBef>
        <a:buClr>
          <a:schemeClr val="tx1"/>
        </a:buClr>
        <a:buFont typeface="MetricHPE Light" panose="020B0303030202060203" pitchFamily="34" charset="0"/>
        <a:buChar char="–"/>
        <a:defRPr sz="1600" kern="1200">
          <a:solidFill>
            <a:schemeClr val="tx1"/>
          </a:solidFill>
          <a:latin typeface="MetricHPE Light" panose="020B0303030202060203" pitchFamily="34" charset="0"/>
          <a:ea typeface="+mn-ea"/>
          <a:cs typeface="+mn-cs"/>
        </a:defRPr>
      </a:lvl3pPr>
      <a:lvl4pPr marL="731520" indent="-137160" algn="l" defTabSz="914400" rtl="0" eaLnBrk="1" latinLnBrk="0" hangingPunct="1">
        <a:lnSpc>
          <a:spcPct val="90000"/>
        </a:lnSpc>
        <a:spcBef>
          <a:spcPts val="400"/>
        </a:spcBef>
        <a:buClr>
          <a:schemeClr val="tx1"/>
        </a:buClr>
        <a:buFont typeface="MetricHPE Light" panose="020B0303030202060203" pitchFamily="34" charset="0"/>
        <a:buChar char="–"/>
        <a:defRPr sz="1400" kern="1200">
          <a:solidFill>
            <a:schemeClr val="tx1"/>
          </a:solidFill>
          <a:latin typeface="MetricHPE Light" panose="020B0303030202060203" pitchFamily="34" charset="0"/>
          <a:ea typeface="+mn-ea"/>
          <a:cs typeface="+mn-cs"/>
        </a:defRPr>
      </a:lvl4pPr>
      <a:lvl5pPr marL="868680" indent="-137160" algn="l" defTabSz="914400" rtl="0" eaLnBrk="1" latinLnBrk="0" hangingPunct="1">
        <a:lnSpc>
          <a:spcPct val="90000"/>
        </a:lnSpc>
        <a:spcBef>
          <a:spcPts val="400"/>
        </a:spcBef>
        <a:buClr>
          <a:schemeClr val="tx1"/>
        </a:buClr>
        <a:buFont typeface="MetricHPE Light" panose="020B0303030202060203" pitchFamily="34" charset="0"/>
        <a:buChar char="–"/>
        <a:defRPr sz="1400" kern="1200">
          <a:solidFill>
            <a:schemeClr val="tx1"/>
          </a:solidFill>
          <a:latin typeface="MetricHPE Light" panose="020B0303030202060203" pitchFamily="34" charset="0"/>
          <a:ea typeface="+mn-ea"/>
          <a:cs typeface="+mn-cs"/>
        </a:defRPr>
      </a:lvl5pPr>
      <a:lvl6pPr marL="1051560" indent="-137160" algn="l" defTabSz="914400" rtl="0" eaLnBrk="1" latinLnBrk="0" hangingPunct="1">
        <a:lnSpc>
          <a:spcPct val="90000"/>
        </a:lnSpc>
        <a:spcBef>
          <a:spcPts val="600"/>
        </a:spcBef>
        <a:buClr>
          <a:schemeClr val="tx1"/>
        </a:buClr>
        <a:buFont typeface="MetricHPE Light" panose="020B0303030202060203"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MetricHPE Light" panose="020B0303030202060203"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MetricHPE Light" panose="020B0303030202060203"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MetricHPE Light" panose="020B0303030202060203"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40">
          <p15:clr>
            <a:srgbClr val="F26B43"/>
          </p15:clr>
        </p15:guide>
        <p15:guide id="4" pos="7440">
          <p15:clr>
            <a:srgbClr val="F26B43"/>
          </p15:clr>
        </p15:guide>
        <p15:guide id="5" orient="horz" pos="432">
          <p15:clr>
            <a:srgbClr val="F26B43"/>
          </p15:clr>
        </p15:guide>
        <p15:guide id="6" orient="horz" pos="3840">
          <p15:clr>
            <a:srgbClr val="F26B43"/>
          </p15:clr>
        </p15:guide>
        <p15:guide id="7" orient="horz" pos="1440">
          <p15:clr>
            <a:srgbClr val="F26B43"/>
          </p15:clr>
        </p15:guide>
        <p15:guide id="8" orient="horz" pos="2880">
          <p15:clr>
            <a:srgbClr val="F26B43"/>
          </p15:clr>
        </p15:guide>
        <p15:guide id="9" pos="2568">
          <p15:clr>
            <a:srgbClr val="F26B43"/>
          </p15:clr>
        </p15:guide>
        <p15:guide id="10" pos="5112">
          <p15:clr>
            <a:srgbClr val="F26B43"/>
          </p15:clr>
        </p15:guide>
        <p15:guide id="11" orient="horz" pos="410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3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3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3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3" Type="http://schemas.openxmlformats.org/officeDocument/2006/relationships/hyperlink" Target="mailto:uta.contest@gmail.com" TargetMode="External"/><Relationship Id="rId2" Type="http://schemas.openxmlformats.org/officeDocument/2006/relationships/hyperlink" Target="https://drive.google.com/drive/folders/1xzoKoLkLY-lgT19rV1aW84F9ZDUpGSY6?usp=sharing" TargetMode="External"/><Relationship Id="rId1" Type="http://schemas.openxmlformats.org/officeDocument/2006/relationships/slideLayout" Target="../slideLayouts/slideLayout34.xml"/><Relationship Id="rId5" Type="http://schemas.openxmlformats.org/officeDocument/2006/relationships/hyperlink" Target="mailto:zainab.jamal@hpe.com"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png"/><Relationship Id="rId1" Type="http://schemas.openxmlformats.org/officeDocument/2006/relationships/slideLayout" Target="../slideLayouts/slideLayout3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8" Type="http://schemas.openxmlformats.org/officeDocument/2006/relationships/hyperlink" Target="https://catalog.uta.edu/academicregulations/dishonesty/" TargetMode="External"/><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png"/><Relationship Id="rId1" Type="http://schemas.openxmlformats.org/officeDocument/2006/relationships/slideLayout" Target="../slideLayouts/slideLayout3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9D78A-F275-4FA9-A98C-0AB0E2A4A370}"/>
              </a:ext>
            </a:extLst>
          </p:cNvPr>
          <p:cNvSpPr>
            <a:spLocks noGrp="1"/>
          </p:cNvSpPr>
          <p:nvPr>
            <p:ph type="title"/>
          </p:nvPr>
        </p:nvSpPr>
        <p:spPr>
          <a:xfrm>
            <a:off x="384222" y="1869197"/>
            <a:ext cx="11423555" cy="1905000"/>
          </a:xfrm>
        </p:spPr>
        <p:txBody>
          <a:bodyPr anchor="b">
            <a:normAutofit/>
          </a:bodyPr>
          <a:lstStyle/>
          <a:p>
            <a:r>
              <a:rPr lang="en-US" dirty="0"/>
              <a:t>HPE-UTA Student Contest</a:t>
            </a:r>
            <a:endParaRPr lang="en-GB" dirty="0"/>
          </a:p>
        </p:txBody>
      </p:sp>
      <p:sp>
        <p:nvSpPr>
          <p:cNvPr id="3" name="Subtitle 2">
            <a:extLst>
              <a:ext uri="{FF2B5EF4-FFF2-40B4-BE49-F238E27FC236}">
                <a16:creationId xmlns:a16="http://schemas.microsoft.com/office/drawing/2014/main" id="{E94CF975-B443-42B1-9D96-0F2BB11E8C8E}"/>
              </a:ext>
            </a:extLst>
          </p:cNvPr>
          <p:cNvSpPr>
            <a:spLocks noGrp="1"/>
          </p:cNvSpPr>
          <p:nvPr>
            <p:ph type="subTitle" idx="1"/>
          </p:nvPr>
        </p:nvSpPr>
        <p:spPr>
          <a:xfrm>
            <a:off x="379647" y="4133088"/>
            <a:ext cx="8229600" cy="438912"/>
          </a:xfrm>
        </p:spPr>
        <p:txBody>
          <a:bodyPr>
            <a:normAutofit/>
          </a:bodyPr>
          <a:lstStyle/>
          <a:p>
            <a:pPr>
              <a:spcAft>
                <a:spcPts val="600"/>
              </a:spcAft>
            </a:pPr>
            <a:r>
              <a:rPr lang="en-US"/>
              <a:t>Marketing Analytics</a:t>
            </a:r>
            <a:endParaRPr lang="en-GB"/>
          </a:p>
        </p:txBody>
      </p:sp>
      <p:sp>
        <p:nvSpPr>
          <p:cNvPr id="4" name="Text Placeholder 3">
            <a:extLst>
              <a:ext uri="{FF2B5EF4-FFF2-40B4-BE49-F238E27FC236}">
                <a16:creationId xmlns:a16="http://schemas.microsoft.com/office/drawing/2014/main" id="{88877164-F773-45ED-A9D9-195D197A03DC}"/>
              </a:ext>
            </a:extLst>
          </p:cNvPr>
          <p:cNvSpPr>
            <a:spLocks noGrp="1"/>
          </p:cNvSpPr>
          <p:nvPr>
            <p:ph type="body" sz="quarter" idx="13"/>
          </p:nvPr>
        </p:nvSpPr>
        <p:spPr>
          <a:xfrm>
            <a:off x="379647" y="4577983"/>
            <a:ext cx="5489575" cy="908050"/>
          </a:xfrm>
        </p:spPr>
        <p:txBody>
          <a:bodyPr>
            <a:normAutofit/>
          </a:bodyPr>
          <a:lstStyle/>
          <a:p>
            <a:pPr>
              <a:spcAft>
                <a:spcPts val="600"/>
              </a:spcAft>
            </a:pPr>
            <a:r>
              <a:rPr lang="en-US"/>
              <a:t>February 4, 2022</a:t>
            </a:r>
            <a:endParaRPr lang="en-GB"/>
          </a:p>
        </p:txBody>
      </p:sp>
    </p:spTree>
    <p:extLst>
      <p:ext uri="{BB962C8B-B14F-4D97-AF65-F5344CB8AC3E}">
        <p14:creationId xmlns:p14="http://schemas.microsoft.com/office/powerpoint/2010/main" val="3704428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2C914B0-70E6-47B8-B1DF-35FECABCC74E}"/>
              </a:ext>
            </a:extLst>
          </p:cNvPr>
          <p:cNvSpPr>
            <a:spLocks noGrp="1"/>
          </p:cNvSpPr>
          <p:nvPr>
            <p:ph type="title"/>
          </p:nvPr>
        </p:nvSpPr>
        <p:spPr>
          <a:xfrm>
            <a:off x="381000" y="2632748"/>
            <a:ext cx="3566206" cy="868680"/>
          </a:xfrm>
        </p:spPr>
        <p:txBody>
          <a:bodyPr anchor="b">
            <a:noAutofit/>
          </a:bodyPr>
          <a:lstStyle/>
          <a:p>
            <a:r>
              <a:rPr lang="en-US" dirty="0"/>
              <a:t>Problem statement: background</a:t>
            </a:r>
            <a:endParaRPr lang="en-GB" dirty="0"/>
          </a:p>
        </p:txBody>
      </p:sp>
      <p:sp>
        <p:nvSpPr>
          <p:cNvPr id="5" name="Footer Placeholder 4">
            <a:extLst>
              <a:ext uri="{FF2B5EF4-FFF2-40B4-BE49-F238E27FC236}">
                <a16:creationId xmlns:a16="http://schemas.microsoft.com/office/drawing/2014/main" id="{7B988A51-00DB-41DA-AFBA-4AA8356813E7}"/>
              </a:ext>
            </a:extLst>
          </p:cNvPr>
          <p:cNvSpPr>
            <a:spLocks noGrp="1"/>
          </p:cNvSpPr>
          <p:nvPr>
            <p:ph type="ftr" sz="quarter" idx="15"/>
          </p:nvPr>
        </p:nvSpPr>
        <p:spPr>
          <a:xfrm>
            <a:off x="7088056" y="6336077"/>
            <a:ext cx="4114800" cy="220717"/>
          </a:xfrm>
        </p:spPr>
        <p:txBody>
          <a:bodyPr anchor="t">
            <a:normAutofit/>
          </a:bodyPr>
          <a:lstStyle/>
          <a:p>
            <a:pPr>
              <a:spcAft>
                <a:spcPts val="600"/>
              </a:spcAft>
            </a:pPr>
            <a:r>
              <a:rPr lang="en-US" sz="900"/>
              <a:t>Confidential</a:t>
            </a:r>
          </a:p>
        </p:txBody>
      </p:sp>
      <p:sp>
        <p:nvSpPr>
          <p:cNvPr id="6" name="Slide Number Placeholder 5">
            <a:extLst>
              <a:ext uri="{FF2B5EF4-FFF2-40B4-BE49-F238E27FC236}">
                <a16:creationId xmlns:a16="http://schemas.microsoft.com/office/drawing/2014/main" id="{B32ED6C3-3643-42EA-A6D6-8F49CCCFF91D}"/>
              </a:ext>
            </a:extLst>
          </p:cNvPr>
          <p:cNvSpPr>
            <a:spLocks noGrp="1"/>
          </p:cNvSpPr>
          <p:nvPr>
            <p:ph type="sldNum" sz="quarter" idx="16"/>
          </p:nvPr>
        </p:nvSpPr>
        <p:spPr>
          <a:xfrm>
            <a:off x="11202856" y="6301811"/>
            <a:ext cx="684344" cy="365125"/>
          </a:xfrm>
        </p:spPr>
        <p:txBody>
          <a:bodyPr anchor="ctr">
            <a:normAutofit/>
          </a:bodyPr>
          <a:lstStyle/>
          <a:p>
            <a:pPr defTabSz="1088421">
              <a:spcAft>
                <a:spcPts val="600"/>
              </a:spcAft>
              <a:buFontTx/>
              <a:buBlip>
                <a:blip r:embed="rId2"/>
              </a:buBlip>
            </a:pPr>
            <a:fld id="{104FC826-72BB-4AF1-BA01-A94F7396A7DC}" type="slidenum">
              <a:rPr lang="en-US" smtClean="0"/>
              <a:pPr defTabSz="1088421">
                <a:spcAft>
                  <a:spcPts val="600"/>
                </a:spcAft>
                <a:buFontTx/>
                <a:buBlip>
                  <a:blip r:embed="rId2"/>
                </a:buBlip>
              </a:pPr>
              <a:t>2</a:t>
            </a:fld>
            <a:endParaRPr lang="en-US"/>
          </a:p>
        </p:txBody>
      </p:sp>
      <p:graphicFrame>
        <p:nvGraphicFramePr>
          <p:cNvPr id="10" name="Text Placeholder 7">
            <a:extLst>
              <a:ext uri="{FF2B5EF4-FFF2-40B4-BE49-F238E27FC236}">
                <a16:creationId xmlns:a16="http://schemas.microsoft.com/office/drawing/2014/main" id="{85A8B0FE-A091-46C4-A583-0C5703F9A811}"/>
              </a:ext>
            </a:extLst>
          </p:cNvPr>
          <p:cNvGraphicFramePr>
            <a:graphicFrameLocks noGrp="1"/>
          </p:cNvGraphicFramePr>
          <p:nvPr>
            <p:ph sz="quarter" idx="13"/>
            <p:extLst>
              <p:ext uri="{D42A27DB-BD31-4B8C-83A1-F6EECF244321}">
                <p14:modId xmlns:p14="http://schemas.microsoft.com/office/powerpoint/2010/main" val="3044750734"/>
              </p:ext>
            </p:extLst>
          </p:nvPr>
        </p:nvGraphicFramePr>
        <p:xfrm>
          <a:off x="4076700" y="331788"/>
          <a:ext cx="7734300" cy="57642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613A8AF1-7C7C-40D4-B93C-8CE01C5A8124}"/>
              </a:ext>
            </a:extLst>
          </p:cNvPr>
          <p:cNvSpPr txBox="1"/>
          <p:nvPr/>
        </p:nvSpPr>
        <p:spPr>
          <a:xfrm>
            <a:off x="3947206" y="5686411"/>
            <a:ext cx="7734300" cy="839801"/>
          </a:xfrm>
          <a:prstGeom prst="rect">
            <a:avLst/>
          </a:prstGeom>
          <a:noFill/>
          <a:ln w="57150">
            <a:noFill/>
            <a:miter lim="800000"/>
          </a:ln>
        </p:spPr>
        <p:txBody>
          <a:bodyPr wrap="square" lIns="182880" tIns="182880" rIns="182880" bIns="182880" rtlCol="0">
            <a:noAutofit/>
          </a:bodyPr>
          <a:lstStyle/>
          <a:p>
            <a:pPr>
              <a:lnSpc>
                <a:spcPct val="90000"/>
              </a:lnSpc>
              <a:spcBef>
                <a:spcPts val="400"/>
              </a:spcBef>
            </a:pPr>
            <a:r>
              <a:rPr lang="en-US" sz="1600" dirty="0"/>
              <a:t>(This problem resembles the real-world problem and data that our data scientists in the marketing team are typically asked to solve.)</a:t>
            </a:r>
          </a:p>
          <a:p>
            <a:pPr>
              <a:lnSpc>
                <a:spcPct val="90000"/>
              </a:lnSpc>
              <a:spcBef>
                <a:spcPts val="400"/>
              </a:spcBef>
            </a:pPr>
            <a:endParaRPr lang="en-GB" sz="1600" dirty="0"/>
          </a:p>
        </p:txBody>
      </p:sp>
    </p:spTree>
    <p:extLst>
      <p:ext uri="{BB962C8B-B14F-4D97-AF65-F5344CB8AC3E}">
        <p14:creationId xmlns:p14="http://schemas.microsoft.com/office/powerpoint/2010/main" val="754996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2C914B0-70E6-47B8-B1DF-35FECABCC74E}"/>
              </a:ext>
            </a:extLst>
          </p:cNvPr>
          <p:cNvSpPr>
            <a:spLocks noGrp="1"/>
          </p:cNvSpPr>
          <p:nvPr>
            <p:ph type="title"/>
          </p:nvPr>
        </p:nvSpPr>
        <p:spPr>
          <a:xfrm>
            <a:off x="391391" y="2676894"/>
            <a:ext cx="3536373" cy="868680"/>
          </a:xfrm>
        </p:spPr>
        <p:txBody>
          <a:bodyPr anchor="b">
            <a:normAutofit/>
          </a:bodyPr>
          <a:lstStyle/>
          <a:p>
            <a:r>
              <a:rPr lang="en-US" dirty="0"/>
              <a:t>Problem statement: questions</a:t>
            </a:r>
            <a:endParaRPr lang="en-GB" dirty="0"/>
          </a:p>
        </p:txBody>
      </p:sp>
      <p:sp>
        <p:nvSpPr>
          <p:cNvPr id="5" name="Footer Placeholder 4">
            <a:extLst>
              <a:ext uri="{FF2B5EF4-FFF2-40B4-BE49-F238E27FC236}">
                <a16:creationId xmlns:a16="http://schemas.microsoft.com/office/drawing/2014/main" id="{7B988A51-00DB-41DA-AFBA-4AA8356813E7}"/>
              </a:ext>
            </a:extLst>
          </p:cNvPr>
          <p:cNvSpPr>
            <a:spLocks noGrp="1"/>
          </p:cNvSpPr>
          <p:nvPr>
            <p:ph type="ftr" sz="quarter" idx="14"/>
          </p:nvPr>
        </p:nvSpPr>
        <p:spPr>
          <a:xfrm>
            <a:off x="7088056" y="6336077"/>
            <a:ext cx="4114800" cy="220717"/>
          </a:xfrm>
        </p:spPr>
        <p:txBody>
          <a:bodyPr anchor="t">
            <a:normAutofit/>
          </a:bodyPr>
          <a:lstStyle/>
          <a:p>
            <a:pPr>
              <a:spcAft>
                <a:spcPts val="600"/>
              </a:spcAft>
            </a:pPr>
            <a:r>
              <a:rPr lang="en-US" sz="900"/>
              <a:t>Confidential</a:t>
            </a:r>
          </a:p>
        </p:txBody>
      </p:sp>
      <p:sp>
        <p:nvSpPr>
          <p:cNvPr id="6" name="Slide Number Placeholder 5">
            <a:extLst>
              <a:ext uri="{FF2B5EF4-FFF2-40B4-BE49-F238E27FC236}">
                <a16:creationId xmlns:a16="http://schemas.microsoft.com/office/drawing/2014/main" id="{B32ED6C3-3643-42EA-A6D6-8F49CCCFF91D}"/>
              </a:ext>
            </a:extLst>
          </p:cNvPr>
          <p:cNvSpPr>
            <a:spLocks noGrp="1"/>
          </p:cNvSpPr>
          <p:nvPr>
            <p:ph type="sldNum" sz="quarter" idx="15"/>
          </p:nvPr>
        </p:nvSpPr>
        <p:spPr>
          <a:xfrm>
            <a:off x="11202856" y="6301811"/>
            <a:ext cx="684344" cy="365125"/>
          </a:xfrm>
        </p:spPr>
        <p:txBody>
          <a:bodyPr anchor="ctr">
            <a:normAutofit/>
          </a:bodyPr>
          <a:lstStyle/>
          <a:p>
            <a:pPr defTabSz="1088421">
              <a:spcAft>
                <a:spcPts val="600"/>
              </a:spcAft>
              <a:buFontTx/>
              <a:buBlip>
                <a:blip r:embed="rId2"/>
              </a:buBlip>
            </a:pPr>
            <a:fld id="{104FC826-72BB-4AF1-BA01-A94F7396A7DC}" type="slidenum">
              <a:rPr lang="en-US" smtClean="0"/>
              <a:pPr defTabSz="1088421">
                <a:spcAft>
                  <a:spcPts val="600"/>
                </a:spcAft>
                <a:buFontTx/>
                <a:buBlip>
                  <a:blip r:embed="rId2"/>
                </a:buBlip>
              </a:pPr>
              <a:t>3</a:t>
            </a:fld>
            <a:endParaRPr lang="en-US"/>
          </a:p>
        </p:txBody>
      </p:sp>
      <p:graphicFrame>
        <p:nvGraphicFramePr>
          <p:cNvPr id="10" name="Text Placeholder 7">
            <a:extLst>
              <a:ext uri="{FF2B5EF4-FFF2-40B4-BE49-F238E27FC236}">
                <a16:creationId xmlns:a16="http://schemas.microsoft.com/office/drawing/2014/main" id="{01BB1246-1394-4803-BD09-5E7C18CF78E7}"/>
              </a:ext>
            </a:extLst>
          </p:cNvPr>
          <p:cNvGraphicFramePr/>
          <p:nvPr>
            <p:extLst>
              <p:ext uri="{D42A27DB-BD31-4B8C-83A1-F6EECF244321}">
                <p14:modId xmlns:p14="http://schemas.microsoft.com/office/powerpoint/2010/main" val="389936251"/>
              </p:ext>
            </p:extLst>
          </p:nvPr>
        </p:nvGraphicFramePr>
        <p:xfrm>
          <a:off x="4076700" y="358949"/>
          <a:ext cx="7734300" cy="57642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76785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91FED-87D0-4A97-BA73-91C641EBF8BF}"/>
              </a:ext>
            </a:extLst>
          </p:cNvPr>
          <p:cNvSpPr>
            <a:spLocks noGrp="1"/>
          </p:cNvSpPr>
          <p:nvPr>
            <p:ph type="title"/>
          </p:nvPr>
        </p:nvSpPr>
        <p:spPr>
          <a:xfrm>
            <a:off x="381000" y="2632729"/>
            <a:ext cx="3566206" cy="868680"/>
          </a:xfrm>
        </p:spPr>
        <p:txBody>
          <a:bodyPr anchor="b">
            <a:normAutofit/>
          </a:bodyPr>
          <a:lstStyle/>
          <a:p>
            <a:r>
              <a:rPr lang="en-US" dirty="0"/>
              <a:t>Data summary</a:t>
            </a:r>
            <a:endParaRPr lang="en-GB" dirty="0"/>
          </a:p>
        </p:txBody>
      </p:sp>
      <p:sp>
        <p:nvSpPr>
          <p:cNvPr id="4" name="Footer Placeholder 3">
            <a:extLst>
              <a:ext uri="{FF2B5EF4-FFF2-40B4-BE49-F238E27FC236}">
                <a16:creationId xmlns:a16="http://schemas.microsoft.com/office/drawing/2014/main" id="{E51FBCDC-9105-4811-9F6B-4A535F6485F3}"/>
              </a:ext>
            </a:extLst>
          </p:cNvPr>
          <p:cNvSpPr>
            <a:spLocks noGrp="1"/>
          </p:cNvSpPr>
          <p:nvPr>
            <p:ph type="ftr" sz="quarter" idx="15"/>
          </p:nvPr>
        </p:nvSpPr>
        <p:spPr>
          <a:xfrm>
            <a:off x="7088056" y="6336077"/>
            <a:ext cx="4114800" cy="220717"/>
          </a:xfrm>
        </p:spPr>
        <p:txBody>
          <a:bodyPr anchor="t">
            <a:normAutofit/>
          </a:bodyPr>
          <a:lstStyle/>
          <a:p>
            <a:pPr>
              <a:spcAft>
                <a:spcPts val="600"/>
              </a:spcAft>
            </a:pPr>
            <a:r>
              <a:rPr lang="en-US" sz="900"/>
              <a:t>Confidential</a:t>
            </a:r>
          </a:p>
        </p:txBody>
      </p:sp>
      <p:sp>
        <p:nvSpPr>
          <p:cNvPr id="5" name="Slide Number Placeholder 4">
            <a:extLst>
              <a:ext uri="{FF2B5EF4-FFF2-40B4-BE49-F238E27FC236}">
                <a16:creationId xmlns:a16="http://schemas.microsoft.com/office/drawing/2014/main" id="{64985741-6678-409E-9D08-D7857DA2E1AF}"/>
              </a:ext>
            </a:extLst>
          </p:cNvPr>
          <p:cNvSpPr>
            <a:spLocks noGrp="1"/>
          </p:cNvSpPr>
          <p:nvPr>
            <p:ph type="sldNum" sz="quarter" idx="16"/>
          </p:nvPr>
        </p:nvSpPr>
        <p:spPr>
          <a:xfrm>
            <a:off x="11202856" y="6301811"/>
            <a:ext cx="684344" cy="365125"/>
          </a:xfrm>
        </p:spPr>
        <p:txBody>
          <a:bodyPr anchor="ctr">
            <a:normAutofit/>
          </a:bodyPr>
          <a:lstStyle/>
          <a:p>
            <a:pPr defTabSz="1088421">
              <a:spcAft>
                <a:spcPts val="600"/>
              </a:spcAft>
              <a:buFontTx/>
              <a:buBlip>
                <a:blip r:embed="rId2"/>
              </a:buBlip>
            </a:pPr>
            <a:fld id="{104FC826-72BB-4AF1-BA01-A94F7396A7DC}" type="slidenum">
              <a:rPr lang="en-US" smtClean="0"/>
              <a:pPr defTabSz="1088421">
                <a:spcAft>
                  <a:spcPts val="600"/>
                </a:spcAft>
                <a:buFontTx/>
                <a:buBlip>
                  <a:blip r:embed="rId2"/>
                </a:buBlip>
              </a:pPr>
              <a:t>4</a:t>
            </a:fld>
            <a:endParaRPr lang="en-US"/>
          </a:p>
        </p:txBody>
      </p:sp>
      <p:graphicFrame>
        <p:nvGraphicFramePr>
          <p:cNvPr id="21" name="Text Placeholder 2">
            <a:extLst>
              <a:ext uri="{FF2B5EF4-FFF2-40B4-BE49-F238E27FC236}">
                <a16:creationId xmlns:a16="http://schemas.microsoft.com/office/drawing/2014/main" id="{8FCD16A2-EB4C-414E-84C9-5F6E4F88219B}"/>
              </a:ext>
            </a:extLst>
          </p:cNvPr>
          <p:cNvGraphicFramePr/>
          <p:nvPr>
            <p:extLst>
              <p:ext uri="{D42A27DB-BD31-4B8C-83A1-F6EECF244321}">
                <p14:modId xmlns:p14="http://schemas.microsoft.com/office/powerpoint/2010/main" val="2545490259"/>
              </p:ext>
            </p:extLst>
          </p:nvPr>
        </p:nvGraphicFramePr>
        <p:xfrm>
          <a:off x="4076700" y="331788"/>
          <a:ext cx="7734300" cy="57642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 name="TextBox 22">
            <a:extLst>
              <a:ext uri="{FF2B5EF4-FFF2-40B4-BE49-F238E27FC236}">
                <a16:creationId xmlns:a16="http://schemas.microsoft.com/office/drawing/2014/main" id="{BE3496AC-7DF8-4823-ACE0-4AEE1242DB66}"/>
              </a:ext>
            </a:extLst>
          </p:cNvPr>
          <p:cNvSpPr txBox="1"/>
          <p:nvPr/>
        </p:nvSpPr>
        <p:spPr>
          <a:xfrm>
            <a:off x="3917373" y="5953723"/>
            <a:ext cx="6835366" cy="353085"/>
          </a:xfrm>
          <a:prstGeom prst="rect">
            <a:avLst/>
          </a:prstGeom>
          <a:noFill/>
          <a:ln w="57150">
            <a:noFill/>
            <a:miter lim="800000"/>
          </a:ln>
        </p:spPr>
        <p:txBody>
          <a:bodyPr wrap="square" lIns="182880" tIns="182880" rIns="182880" bIns="182880" rtlCol="0">
            <a:noAutofit/>
          </a:bodyPr>
          <a:lstStyle/>
          <a:p>
            <a:pPr>
              <a:lnSpc>
                <a:spcPct val="90000"/>
              </a:lnSpc>
              <a:spcBef>
                <a:spcPts val="400"/>
              </a:spcBef>
            </a:pPr>
            <a:r>
              <a:rPr lang="en-US" dirty="0"/>
              <a:t>(Data dictionary is provided.)</a:t>
            </a:r>
          </a:p>
          <a:p>
            <a:pPr>
              <a:lnSpc>
                <a:spcPct val="90000"/>
              </a:lnSpc>
              <a:spcBef>
                <a:spcPts val="400"/>
              </a:spcBef>
            </a:pPr>
            <a:endParaRPr lang="en-GB" dirty="0"/>
          </a:p>
        </p:txBody>
      </p:sp>
    </p:spTree>
    <p:extLst>
      <p:ext uri="{BB962C8B-B14F-4D97-AF65-F5344CB8AC3E}">
        <p14:creationId xmlns:p14="http://schemas.microsoft.com/office/powerpoint/2010/main" val="464850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9FDAD-40C2-4810-8D76-E112850234FE}"/>
              </a:ext>
            </a:extLst>
          </p:cNvPr>
          <p:cNvSpPr>
            <a:spLocks noGrp="1"/>
          </p:cNvSpPr>
          <p:nvPr>
            <p:ph type="title"/>
          </p:nvPr>
        </p:nvSpPr>
        <p:spPr>
          <a:xfrm>
            <a:off x="391391" y="1417320"/>
            <a:ext cx="3536373" cy="868680"/>
          </a:xfrm>
        </p:spPr>
        <p:txBody>
          <a:bodyPr vert="horz" lIns="0" tIns="0" rIns="0" bIns="0" rtlCol="0" anchor="b" anchorCtr="0">
            <a:normAutofit fontScale="90000"/>
          </a:bodyPr>
          <a:lstStyle/>
          <a:p>
            <a:r>
              <a:rPr lang="en-US" b="0" kern="1200" cap="all" baseline="0" dirty="0">
                <a:latin typeface="MetricHPE Black" panose="020B0A03030202060203" pitchFamily="34" charset="0"/>
                <a:ea typeface="+mj-ea"/>
                <a:cs typeface="+mj-cs"/>
              </a:rPr>
              <a:t>Report</a:t>
            </a:r>
            <a:br>
              <a:rPr lang="en-US" b="0" kern="1200" cap="all" baseline="0" dirty="0">
                <a:latin typeface="MetricHPE Black" panose="020B0A03030202060203" pitchFamily="34" charset="0"/>
                <a:ea typeface="+mj-ea"/>
                <a:cs typeface="+mj-cs"/>
              </a:rPr>
            </a:br>
            <a:r>
              <a:rPr lang="en-US" b="0" kern="1200" cap="all" baseline="0" dirty="0">
                <a:latin typeface="MetricHPE Black" panose="020B0A03030202060203" pitchFamily="34" charset="0"/>
                <a:ea typeface="+mj-ea"/>
                <a:cs typeface="+mj-cs"/>
              </a:rPr>
              <a:t>presentation format</a:t>
            </a:r>
          </a:p>
        </p:txBody>
      </p:sp>
      <p:sp>
        <p:nvSpPr>
          <p:cNvPr id="3" name="Text Placeholder 2">
            <a:extLst>
              <a:ext uri="{FF2B5EF4-FFF2-40B4-BE49-F238E27FC236}">
                <a16:creationId xmlns:a16="http://schemas.microsoft.com/office/drawing/2014/main" id="{70FEDB5C-4AC8-47BB-807A-027BA683AC83}"/>
              </a:ext>
            </a:extLst>
          </p:cNvPr>
          <p:cNvSpPr>
            <a:spLocks noGrp="1"/>
          </p:cNvSpPr>
          <p:nvPr>
            <p:ph sz="quarter" idx="13"/>
          </p:nvPr>
        </p:nvSpPr>
        <p:spPr>
          <a:xfrm>
            <a:off x="4076700" y="331788"/>
            <a:ext cx="7734300" cy="5764212"/>
          </a:xfrm>
        </p:spPr>
        <p:txBody>
          <a:bodyPr vert="horz" lIns="0" tIns="0" rIns="0" bIns="0" rtlCol="0" anchor="ctr">
            <a:normAutofit/>
          </a:bodyPr>
          <a:lstStyle/>
          <a:p>
            <a:pPr marL="457200" indent="-457200">
              <a:buFont typeface="MetricHPE Light" panose="020B0303030202060203" pitchFamily="34" charset="0"/>
              <a:buAutoNum type="arabicPeriod"/>
            </a:pPr>
            <a:r>
              <a:rPr lang="en-US" sz="1700" b="1" dirty="0"/>
              <a:t>Abstract</a:t>
            </a:r>
          </a:p>
          <a:p>
            <a:pPr lvl="1"/>
            <a:r>
              <a:rPr lang="en-US" sz="1700" dirty="0"/>
              <a:t>1 sentence explaining the purpose and importance of the work</a:t>
            </a:r>
          </a:p>
          <a:p>
            <a:pPr lvl="1"/>
            <a:r>
              <a:rPr lang="en-US" sz="1700" dirty="0"/>
              <a:t>1-2 sentences describing the methods</a:t>
            </a:r>
          </a:p>
          <a:p>
            <a:pPr lvl="1"/>
            <a:r>
              <a:rPr lang="en-US" sz="1700" dirty="0"/>
              <a:t>2-3 sentences describing the results and conclusions</a:t>
            </a:r>
          </a:p>
          <a:p>
            <a:pPr marL="457200" indent="-457200">
              <a:buFont typeface="MetricHPE Light" panose="020B0303030202060203" pitchFamily="34" charset="0"/>
              <a:buAutoNum type="arabicPeriod"/>
            </a:pPr>
            <a:r>
              <a:rPr lang="en-US" sz="1700" b="1" dirty="0"/>
              <a:t>Introduction</a:t>
            </a:r>
          </a:p>
          <a:p>
            <a:pPr lvl="1"/>
            <a:r>
              <a:rPr lang="en-US" sz="1700" dirty="0"/>
              <a:t>State the purpose and explain the importance of the work</a:t>
            </a:r>
          </a:p>
          <a:p>
            <a:pPr marL="457200" indent="-457200">
              <a:buFont typeface="MetricHPE Light" panose="020B0303030202060203" pitchFamily="34" charset="0"/>
              <a:buAutoNum type="arabicPeriod"/>
            </a:pPr>
            <a:r>
              <a:rPr lang="en-US" sz="1700" b="1" dirty="0"/>
              <a:t>Methods</a:t>
            </a:r>
          </a:p>
          <a:p>
            <a:pPr lvl="1"/>
            <a:r>
              <a:rPr lang="en-US" sz="1700" dirty="0"/>
              <a:t>Describe the data preparation process</a:t>
            </a:r>
          </a:p>
          <a:p>
            <a:pPr lvl="1"/>
            <a:r>
              <a:rPr lang="en-US" sz="1700" dirty="0"/>
              <a:t>Describe the methods and tools used in the analysis</a:t>
            </a:r>
          </a:p>
          <a:p>
            <a:pPr marL="457200" indent="-457200">
              <a:buFont typeface="MetricHPE Light" panose="020B0303030202060203" pitchFamily="34" charset="0"/>
              <a:buAutoNum type="arabicPeriod"/>
            </a:pPr>
            <a:r>
              <a:rPr lang="en-US" sz="1700" b="1" dirty="0"/>
              <a:t>Results (Answers to the Asked Questions)</a:t>
            </a:r>
          </a:p>
          <a:p>
            <a:pPr lvl="1"/>
            <a:r>
              <a:rPr lang="en-US" sz="1700" dirty="0"/>
              <a:t>Describe the characteristics of the </a:t>
            </a:r>
            <a:r>
              <a:rPr lang="en-US" sz="1700" dirty="0" err="1"/>
              <a:t>bProvide</a:t>
            </a:r>
            <a:r>
              <a:rPr lang="en-US" sz="1700" dirty="0"/>
              <a:t> the charts of ROC, Precision-Recall, and Gain</a:t>
            </a:r>
          </a:p>
          <a:p>
            <a:pPr lvl="1"/>
            <a:r>
              <a:rPr lang="en-US" sz="1700" dirty="0" err="1"/>
              <a:t>uyers</a:t>
            </a:r>
            <a:r>
              <a:rPr lang="en-US" sz="1700" dirty="0"/>
              <a:t> based on the attributes in the data</a:t>
            </a:r>
          </a:p>
          <a:p>
            <a:pPr marL="457200" indent="-457200">
              <a:buFont typeface="MetricHPE Light" panose="020B0303030202060203" pitchFamily="34" charset="0"/>
              <a:buAutoNum type="arabicPeriod"/>
            </a:pPr>
            <a:r>
              <a:rPr lang="en-US" sz="1700" b="1" dirty="0"/>
              <a:t>Conclusions</a:t>
            </a:r>
          </a:p>
          <a:p>
            <a:pPr lvl="1"/>
            <a:r>
              <a:rPr lang="en-US" sz="1700" dirty="0"/>
              <a:t>Summarize the results</a:t>
            </a:r>
          </a:p>
          <a:p>
            <a:pPr lvl="1"/>
            <a:r>
              <a:rPr lang="en-US" sz="1700" dirty="0"/>
              <a:t>Discuss the limitations</a:t>
            </a:r>
          </a:p>
          <a:p>
            <a:pPr lvl="1"/>
            <a:r>
              <a:rPr lang="en-US" sz="1700" dirty="0"/>
              <a:t>Discuss the recommendations for the next step </a:t>
            </a:r>
          </a:p>
          <a:p>
            <a:pPr marL="228600" lvl="1" indent="0">
              <a:buFont typeface="MetricHPE Light" panose="020B0303030202060203" pitchFamily="34" charset="0"/>
              <a:buNone/>
            </a:pPr>
            <a:endParaRPr lang="en-US" sz="1700" dirty="0"/>
          </a:p>
          <a:p>
            <a:pPr marL="228600" lvl="1" indent="0">
              <a:buFont typeface="MetricHPE Light" panose="020B0303030202060203" pitchFamily="34" charset="0"/>
              <a:buNone/>
            </a:pPr>
            <a:r>
              <a:rPr lang="en-US" sz="1700" dirty="0"/>
              <a:t>(Template is provided.)</a:t>
            </a:r>
          </a:p>
          <a:p>
            <a:endParaRPr lang="en-US" sz="1700" dirty="0"/>
          </a:p>
        </p:txBody>
      </p:sp>
      <p:sp>
        <p:nvSpPr>
          <p:cNvPr id="6" name="TextBox 5">
            <a:extLst>
              <a:ext uri="{FF2B5EF4-FFF2-40B4-BE49-F238E27FC236}">
                <a16:creationId xmlns:a16="http://schemas.microsoft.com/office/drawing/2014/main" id="{4FD289EF-E8B8-4E95-8716-253531BCE5B8}"/>
              </a:ext>
            </a:extLst>
          </p:cNvPr>
          <p:cNvSpPr txBox="1"/>
          <p:nvPr/>
        </p:nvSpPr>
        <p:spPr>
          <a:xfrm>
            <a:off x="381000" y="2534960"/>
            <a:ext cx="3546475" cy="3446462"/>
          </a:xfrm>
          <a:prstGeom prst="rect">
            <a:avLst/>
          </a:prstGeom>
        </p:spPr>
        <p:txBody>
          <a:bodyPr vert="horz" lIns="0" tIns="0" rIns="0" bIns="0" rtlCol="0">
            <a:normAutofit/>
          </a:bodyPr>
          <a:lstStyle/>
          <a:p>
            <a:pPr>
              <a:lnSpc>
                <a:spcPct val="90000"/>
              </a:lnSpc>
              <a:spcBef>
                <a:spcPts val="400"/>
              </a:spcBef>
              <a:buClr>
                <a:schemeClr val="tx1"/>
              </a:buClr>
              <a:buFont typeface="MetricHPE Light" panose="020B0303030202060203" pitchFamily="34" charset="0"/>
            </a:pPr>
            <a:r>
              <a:rPr lang="en-US" sz="1600" dirty="0">
                <a:latin typeface="MetricHPE Light" panose="020B0303030202060203" pitchFamily="34" charset="0"/>
              </a:rPr>
              <a:t>Template Format:</a:t>
            </a:r>
          </a:p>
          <a:p>
            <a:pPr marL="285750" indent="-285750">
              <a:lnSpc>
                <a:spcPct val="90000"/>
              </a:lnSpc>
              <a:spcBef>
                <a:spcPts val="400"/>
              </a:spcBef>
              <a:buClr>
                <a:schemeClr val="tx1"/>
              </a:buClr>
              <a:buFont typeface="MetricHPE Light" panose="020B0303030202060203" pitchFamily="34" charset="0"/>
              <a:buChar char="-"/>
            </a:pPr>
            <a:r>
              <a:rPr lang="en-US" sz="1600" dirty="0">
                <a:latin typeface="MetricHPE Light" panose="020B0303030202060203" pitchFamily="34" charset="0"/>
              </a:rPr>
              <a:t>Font: Times New Roman</a:t>
            </a:r>
          </a:p>
          <a:p>
            <a:pPr marL="285750" indent="-285750">
              <a:lnSpc>
                <a:spcPct val="90000"/>
              </a:lnSpc>
              <a:spcBef>
                <a:spcPts val="400"/>
              </a:spcBef>
              <a:buClr>
                <a:schemeClr val="tx1"/>
              </a:buClr>
              <a:buFont typeface="MetricHPE Light" panose="020B0303030202060203" pitchFamily="34" charset="0"/>
              <a:buChar char="-"/>
            </a:pPr>
            <a:r>
              <a:rPr lang="en-US" sz="1600" dirty="0">
                <a:latin typeface="MetricHPE Light" panose="020B0303030202060203" pitchFamily="34" charset="0"/>
              </a:rPr>
              <a:t>Font size: </a:t>
            </a:r>
          </a:p>
          <a:p>
            <a:pPr marL="742950" lvl="1" indent="-285750">
              <a:lnSpc>
                <a:spcPct val="90000"/>
              </a:lnSpc>
              <a:spcBef>
                <a:spcPts val="400"/>
              </a:spcBef>
              <a:buClr>
                <a:schemeClr val="tx1"/>
              </a:buClr>
              <a:buFont typeface="MetricHPE Light" panose="020B0303030202060203" pitchFamily="34" charset="0"/>
              <a:buChar char="-"/>
            </a:pPr>
            <a:r>
              <a:rPr lang="en-US" sz="1600" dirty="0">
                <a:latin typeface="MetricHPE Light" panose="020B0303030202060203" pitchFamily="34" charset="0"/>
              </a:rPr>
              <a:t>Paper title: 16</a:t>
            </a:r>
          </a:p>
          <a:p>
            <a:pPr marL="742950" lvl="1" indent="-285750">
              <a:lnSpc>
                <a:spcPct val="90000"/>
              </a:lnSpc>
              <a:spcBef>
                <a:spcPts val="400"/>
              </a:spcBef>
              <a:buClr>
                <a:schemeClr val="tx1"/>
              </a:buClr>
              <a:buFont typeface="MetricHPE Light" panose="020B0303030202060203" pitchFamily="34" charset="0"/>
              <a:buChar char="-"/>
            </a:pPr>
            <a:r>
              <a:rPr lang="en-US" sz="1600" dirty="0">
                <a:latin typeface="MetricHPE Light" panose="020B0303030202060203" pitchFamily="34" charset="0"/>
              </a:rPr>
              <a:t>Section title: 14</a:t>
            </a:r>
          </a:p>
          <a:p>
            <a:pPr marL="742950" lvl="1" indent="-285750">
              <a:lnSpc>
                <a:spcPct val="90000"/>
              </a:lnSpc>
              <a:spcBef>
                <a:spcPts val="400"/>
              </a:spcBef>
              <a:buClr>
                <a:schemeClr val="tx1"/>
              </a:buClr>
              <a:buFont typeface="MetricHPE Light" panose="020B0303030202060203" pitchFamily="34" charset="0"/>
              <a:buChar char="-"/>
            </a:pPr>
            <a:r>
              <a:rPr lang="en-US" sz="1600" dirty="0">
                <a:latin typeface="MetricHPE Light" panose="020B0303030202060203" pitchFamily="34" charset="0"/>
              </a:rPr>
              <a:t>Body: 11</a:t>
            </a:r>
          </a:p>
          <a:p>
            <a:pPr marL="285750" indent="-285750">
              <a:lnSpc>
                <a:spcPct val="90000"/>
              </a:lnSpc>
              <a:spcBef>
                <a:spcPts val="400"/>
              </a:spcBef>
              <a:buClr>
                <a:schemeClr val="tx1"/>
              </a:buClr>
              <a:buFont typeface="MetricHPE Light" panose="020B0303030202060203" pitchFamily="34" charset="0"/>
              <a:buChar char="-"/>
            </a:pPr>
            <a:r>
              <a:rPr lang="en-US" sz="1600" dirty="0">
                <a:latin typeface="MetricHPE Light" panose="020B0303030202060203" pitchFamily="34" charset="0"/>
              </a:rPr>
              <a:t>Margin:</a:t>
            </a:r>
          </a:p>
          <a:p>
            <a:pPr marL="742950" lvl="1" indent="-285750">
              <a:lnSpc>
                <a:spcPct val="90000"/>
              </a:lnSpc>
              <a:spcBef>
                <a:spcPts val="400"/>
              </a:spcBef>
              <a:buClr>
                <a:schemeClr val="tx1"/>
              </a:buClr>
              <a:buFont typeface="MetricHPE Light" panose="020B0303030202060203" pitchFamily="34" charset="0"/>
              <a:buChar char="-"/>
            </a:pPr>
            <a:r>
              <a:rPr lang="en-US" sz="1600" dirty="0">
                <a:latin typeface="MetricHPE Light" panose="020B0303030202060203" pitchFamily="34" charset="0"/>
              </a:rPr>
              <a:t>Top: 1’’</a:t>
            </a:r>
          </a:p>
          <a:p>
            <a:pPr marL="742950" lvl="1" indent="-285750">
              <a:lnSpc>
                <a:spcPct val="90000"/>
              </a:lnSpc>
              <a:spcBef>
                <a:spcPts val="400"/>
              </a:spcBef>
              <a:buClr>
                <a:schemeClr val="tx1"/>
              </a:buClr>
              <a:buFont typeface="MetricHPE Light" panose="020B0303030202060203" pitchFamily="34" charset="0"/>
              <a:buChar char="-"/>
            </a:pPr>
            <a:r>
              <a:rPr lang="en-US" sz="1600" dirty="0">
                <a:latin typeface="MetricHPE Light" panose="020B0303030202060203" pitchFamily="34" charset="0"/>
              </a:rPr>
              <a:t>Bottom: 1’’</a:t>
            </a:r>
          </a:p>
          <a:p>
            <a:pPr marL="742950" lvl="1" indent="-285750">
              <a:lnSpc>
                <a:spcPct val="90000"/>
              </a:lnSpc>
              <a:spcBef>
                <a:spcPts val="400"/>
              </a:spcBef>
              <a:buClr>
                <a:schemeClr val="tx1"/>
              </a:buClr>
              <a:buFont typeface="MetricHPE Light" panose="020B0303030202060203" pitchFamily="34" charset="0"/>
              <a:buChar char="-"/>
            </a:pPr>
            <a:r>
              <a:rPr lang="en-US" sz="1600" dirty="0">
                <a:latin typeface="MetricHPE Light" panose="020B0303030202060203" pitchFamily="34" charset="0"/>
              </a:rPr>
              <a:t>Left: 1’’</a:t>
            </a:r>
          </a:p>
          <a:p>
            <a:pPr marL="742950" lvl="1" indent="-285750">
              <a:lnSpc>
                <a:spcPct val="90000"/>
              </a:lnSpc>
              <a:spcBef>
                <a:spcPts val="400"/>
              </a:spcBef>
              <a:buClr>
                <a:schemeClr val="tx1"/>
              </a:buClr>
              <a:buFont typeface="MetricHPE Light" panose="020B0303030202060203" pitchFamily="34" charset="0"/>
              <a:buChar char="-"/>
            </a:pPr>
            <a:r>
              <a:rPr lang="en-US" sz="1600" dirty="0">
                <a:latin typeface="MetricHPE Light" panose="020B0303030202060203" pitchFamily="34" charset="0"/>
              </a:rPr>
              <a:t>Right: 1’’</a:t>
            </a:r>
          </a:p>
          <a:p>
            <a:pPr marL="285750" indent="-285750">
              <a:lnSpc>
                <a:spcPct val="90000"/>
              </a:lnSpc>
              <a:spcBef>
                <a:spcPts val="400"/>
              </a:spcBef>
              <a:buClr>
                <a:schemeClr val="tx1"/>
              </a:buClr>
              <a:buFont typeface="MetricHPE Light" panose="020B0303030202060203" pitchFamily="34" charset="0"/>
              <a:buChar char="-"/>
            </a:pPr>
            <a:r>
              <a:rPr lang="en-US" sz="1600" b="1" dirty="0">
                <a:latin typeface="MetricHPE Light" panose="020B0303030202060203" pitchFamily="34" charset="0"/>
              </a:rPr>
              <a:t>Page Maximum Limit: 3</a:t>
            </a:r>
          </a:p>
        </p:txBody>
      </p:sp>
      <p:sp>
        <p:nvSpPr>
          <p:cNvPr id="4" name="Footer Placeholder 3">
            <a:extLst>
              <a:ext uri="{FF2B5EF4-FFF2-40B4-BE49-F238E27FC236}">
                <a16:creationId xmlns:a16="http://schemas.microsoft.com/office/drawing/2014/main" id="{BB409775-CC61-4BEB-AD76-A4609A78E85E}"/>
              </a:ext>
            </a:extLst>
          </p:cNvPr>
          <p:cNvSpPr>
            <a:spLocks noGrp="1"/>
          </p:cNvSpPr>
          <p:nvPr>
            <p:ph type="ftr" sz="quarter" idx="15"/>
          </p:nvPr>
        </p:nvSpPr>
        <p:spPr>
          <a:xfrm>
            <a:off x="7088056" y="6336077"/>
            <a:ext cx="4114800" cy="220717"/>
          </a:xfrm>
        </p:spPr>
        <p:txBody>
          <a:bodyPr vert="horz" lIns="91440" tIns="45720" rIns="91440" bIns="45720" rtlCol="0" anchor="t">
            <a:normAutofit/>
          </a:bodyPr>
          <a:lstStyle/>
          <a:p>
            <a:pPr>
              <a:spcAft>
                <a:spcPts val="600"/>
              </a:spcAft>
            </a:pPr>
            <a:r>
              <a:rPr lang="en-US" sz="900" kern="1200" cap="all" baseline="0">
                <a:latin typeface="MetricHPE Light" panose="020B0303030202060203" pitchFamily="34" charset="0"/>
                <a:ea typeface="+mn-ea"/>
                <a:cs typeface="+mn-cs"/>
              </a:rPr>
              <a:t>Confidential</a:t>
            </a:r>
          </a:p>
        </p:txBody>
      </p:sp>
      <p:sp>
        <p:nvSpPr>
          <p:cNvPr id="5" name="Slide Number Placeholder 4">
            <a:extLst>
              <a:ext uri="{FF2B5EF4-FFF2-40B4-BE49-F238E27FC236}">
                <a16:creationId xmlns:a16="http://schemas.microsoft.com/office/drawing/2014/main" id="{A7DF70DF-FAF2-4562-98EB-7E50BD0BBEB1}"/>
              </a:ext>
            </a:extLst>
          </p:cNvPr>
          <p:cNvSpPr>
            <a:spLocks noGrp="1"/>
          </p:cNvSpPr>
          <p:nvPr>
            <p:ph type="sldNum" sz="quarter" idx="16"/>
          </p:nvPr>
        </p:nvSpPr>
        <p:spPr>
          <a:xfrm>
            <a:off x="11202856" y="6301811"/>
            <a:ext cx="684344" cy="365125"/>
          </a:xfrm>
        </p:spPr>
        <p:txBody>
          <a:bodyPr vert="horz" lIns="91440" tIns="45720" rIns="91440" bIns="45720" rtlCol="0" anchor="ctr">
            <a:normAutofit/>
          </a:bodyPr>
          <a:lstStyle/>
          <a:p>
            <a:pPr defTabSz="1088421">
              <a:spcAft>
                <a:spcPts val="600"/>
              </a:spcAft>
              <a:buBlip>
                <a:blip r:embed="rId2"/>
              </a:buBlip>
            </a:pPr>
            <a:fld id="{104FC826-72BB-4AF1-BA01-A94F7396A7DC}" type="slidenum">
              <a:rPr lang="en-US" smtClean="0"/>
              <a:pPr defTabSz="1088421">
                <a:spcAft>
                  <a:spcPts val="600"/>
                </a:spcAft>
                <a:buBlip>
                  <a:blip r:embed="rId2"/>
                </a:buBlip>
              </a:pPr>
              <a:t>5</a:t>
            </a:fld>
            <a:endParaRPr lang="en-US"/>
          </a:p>
        </p:txBody>
      </p:sp>
    </p:spTree>
    <p:extLst>
      <p:ext uri="{BB962C8B-B14F-4D97-AF65-F5344CB8AC3E}">
        <p14:creationId xmlns:p14="http://schemas.microsoft.com/office/powerpoint/2010/main" val="4257771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89B73-3967-4C1E-B15A-D41C29DD9321}"/>
              </a:ext>
            </a:extLst>
          </p:cNvPr>
          <p:cNvSpPr>
            <a:spLocks noGrp="1"/>
          </p:cNvSpPr>
          <p:nvPr>
            <p:ph type="title"/>
          </p:nvPr>
        </p:nvSpPr>
        <p:spPr>
          <a:xfrm>
            <a:off x="391391" y="2676894"/>
            <a:ext cx="3536373" cy="868680"/>
          </a:xfrm>
        </p:spPr>
        <p:txBody>
          <a:bodyPr anchor="b">
            <a:normAutofit/>
          </a:bodyPr>
          <a:lstStyle/>
          <a:p>
            <a:r>
              <a:rPr lang="en-GB" dirty="0"/>
              <a:t>Logistics</a:t>
            </a:r>
          </a:p>
        </p:txBody>
      </p:sp>
      <p:sp>
        <p:nvSpPr>
          <p:cNvPr id="3" name="Text Placeholder 2">
            <a:extLst>
              <a:ext uri="{FF2B5EF4-FFF2-40B4-BE49-F238E27FC236}">
                <a16:creationId xmlns:a16="http://schemas.microsoft.com/office/drawing/2014/main" id="{34D5E485-FD4C-48E5-B5DF-C58DA96EC81D}"/>
              </a:ext>
            </a:extLst>
          </p:cNvPr>
          <p:cNvSpPr>
            <a:spLocks noGrp="1"/>
          </p:cNvSpPr>
          <p:nvPr>
            <p:ph sz="quarter" idx="13"/>
          </p:nvPr>
        </p:nvSpPr>
        <p:spPr>
          <a:xfrm>
            <a:off x="4076700" y="331788"/>
            <a:ext cx="7734300" cy="5764212"/>
          </a:xfrm>
        </p:spPr>
        <p:txBody>
          <a:bodyPr anchor="ctr">
            <a:normAutofit/>
          </a:bodyPr>
          <a:lstStyle/>
          <a:p>
            <a:r>
              <a:rPr lang="en-US" dirty="0"/>
              <a:t>Participants will receive a link via email to access the problem statement and the data on the google drive. The following files can be found.</a:t>
            </a:r>
          </a:p>
          <a:p>
            <a:pPr lvl="1">
              <a:buFont typeface="Courier New" panose="02070309020205020404" pitchFamily="49" charset="0"/>
              <a:buChar char="o"/>
            </a:pPr>
            <a:r>
              <a:rPr lang="en-US" dirty="0"/>
              <a:t>0_UTA_Student_Contest_DetailsforDiscussion_020422.pptx</a:t>
            </a:r>
          </a:p>
          <a:p>
            <a:pPr lvl="1">
              <a:buFont typeface="Courier New" panose="02070309020205020404" pitchFamily="49" charset="0"/>
              <a:buChar char="o"/>
            </a:pPr>
            <a:r>
              <a:rPr lang="en-US" dirty="0"/>
              <a:t>1_data_dictionary.xlsx</a:t>
            </a:r>
          </a:p>
          <a:p>
            <a:pPr lvl="1">
              <a:buFont typeface="Courier New" panose="02070309020205020404" pitchFamily="49" charset="0"/>
              <a:buChar char="o"/>
            </a:pPr>
            <a:r>
              <a:rPr lang="en-US" dirty="0"/>
              <a:t>2_data_TRAINING.csv</a:t>
            </a:r>
          </a:p>
          <a:p>
            <a:pPr lvl="1">
              <a:buFont typeface="Courier New" panose="02070309020205020404" pitchFamily="49" charset="0"/>
              <a:buChar char="o"/>
            </a:pPr>
            <a:r>
              <a:rPr lang="en-US" dirty="0"/>
              <a:t>3_data_TEST.csv</a:t>
            </a:r>
          </a:p>
          <a:p>
            <a:pPr lvl="1">
              <a:buFont typeface="Courier New" panose="02070309020205020404" pitchFamily="49" charset="0"/>
              <a:buChar char="o"/>
            </a:pPr>
            <a:r>
              <a:rPr lang="en-US" dirty="0"/>
              <a:t>4_report_template.docx</a:t>
            </a:r>
          </a:p>
          <a:p>
            <a:pPr marL="228600" lvl="1" indent="0">
              <a:buNone/>
            </a:pPr>
            <a:r>
              <a:rPr lang="en-US" dirty="0"/>
              <a:t>Downloading Link: </a:t>
            </a:r>
            <a:r>
              <a:rPr lang="en-GB"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https://drive.google.com/drive/folders/1xzoKoLkLY-lgT19rV1aW84F9ZDUpGSY6?usp=sharing</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p>
          <a:p>
            <a:r>
              <a:rPr lang="en-US" dirty="0"/>
              <a:t>Participants will submit the final presentation with results to </a:t>
            </a:r>
            <a:r>
              <a:rPr lang="en-US" dirty="0">
                <a:hlinkClick r:id="rId3"/>
              </a:rPr>
              <a:t>uta.contest@gmail.com</a:t>
            </a:r>
            <a:r>
              <a:rPr lang="en-US" dirty="0"/>
              <a:t> for evaluation.</a:t>
            </a:r>
          </a:p>
          <a:p>
            <a:pPr lvl="1">
              <a:buFont typeface="Courier New" panose="02070309020205020404" pitchFamily="49" charset="0"/>
              <a:buChar char="o"/>
            </a:pPr>
            <a:r>
              <a:rPr lang="en-US" dirty="0"/>
              <a:t>Prediction result in csv file format</a:t>
            </a:r>
          </a:p>
          <a:p>
            <a:pPr lvl="2">
              <a:buFont typeface="Wingdings" panose="05000000000000000000" pitchFamily="2" charset="2"/>
              <a:buChar char="§"/>
            </a:pPr>
            <a:r>
              <a:rPr lang="en-US" dirty="0"/>
              <a:t>including all account ids in the file 3_data_TEST.csv and their predicted probability to buy </a:t>
            </a:r>
          </a:p>
          <a:p>
            <a:pPr lvl="2">
              <a:buFont typeface="Wingdings" panose="05000000000000000000" pitchFamily="2" charset="2"/>
              <a:buChar char="§"/>
            </a:pPr>
            <a:r>
              <a:rPr lang="en-US" dirty="0"/>
              <a:t>naming the file by the team's name</a:t>
            </a:r>
          </a:p>
          <a:p>
            <a:pPr lvl="1">
              <a:buFont typeface="Courier New" panose="02070309020205020404" pitchFamily="49" charset="0"/>
              <a:buChar char="o"/>
            </a:pPr>
            <a:r>
              <a:rPr lang="en-US" dirty="0"/>
              <a:t>Report in word document or ppt</a:t>
            </a:r>
          </a:p>
        </p:txBody>
      </p:sp>
      <p:sp>
        <p:nvSpPr>
          <p:cNvPr id="4" name="Footer Placeholder 3">
            <a:extLst>
              <a:ext uri="{FF2B5EF4-FFF2-40B4-BE49-F238E27FC236}">
                <a16:creationId xmlns:a16="http://schemas.microsoft.com/office/drawing/2014/main" id="{DE53BDC7-B8AD-4B64-84D8-87C5C09902A5}"/>
              </a:ext>
            </a:extLst>
          </p:cNvPr>
          <p:cNvSpPr>
            <a:spLocks noGrp="1"/>
          </p:cNvSpPr>
          <p:nvPr>
            <p:ph type="ftr" sz="quarter" idx="14"/>
          </p:nvPr>
        </p:nvSpPr>
        <p:spPr>
          <a:xfrm>
            <a:off x="7088056" y="6336077"/>
            <a:ext cx="4114800" cy="220717"/>
          </a:xfrm>
        </p:spPr>
        <p:txBody>
          <a:bodyPr anchor="t">
            <a:normAutofit/>
          </a:bodyPr>
          <a:lstStyle/>
          <a:p>
            <a:pPr>
              <a:spcAft>
                <a:spcPts val="600"/>
              </a:spcAft>
            </a:pPr>
            <a:r>
              <a:rPr lang="en-US" sz="900"/>
              <a:t>Confidential</a:t>
            </a:r>
          </a:p>
        </p:txBody>
      </p:sp>
      <p:sp>
        <p:nvSpPr>
          <p:cNvPr id="5" name="Slide Number Placeholder 4">
            <a:extLst>
              <a:ext uri="{FF2B5EF4-FFF2-40B4-BE49-F238E27FC236}">
                <a16:creationId xmlns:a16="http://schemas.microsoft.com/office/drawing/2014/main" id="{C006D37C-6FA9-4F4F-91CB-BCCA1036091B}"/>
              </a:ext>
            </a:extLst>
          </p:cNvPr>
          <p:cNvSpPr>
            <a:spLocks noGrp="1"/>
          </p:cNvSpPr>
          <p:nvPr>
            <p:ph type="sldNum" sz="quarter" idx="15"/>
          </p:nvPr>
        </p:nvSpPr>
        <p:spPr>
          <a:xfrm>
            <a:off x="11202856" y="6301811"/>
            <a:ext cx="684344" cy="365125"/>
          </a:xfrm>
        </p:spPr>
        <p:txBody>
          <a:bodyPr anchor="ctr">
            <a:normAutofit/>
          </a:bodyPr>
          <a:lstStyle/>
          <a:p>
            <a:pPr defTabSz="1088421">
              <a:spcAft>
                <a:spcPts val="600"/>
              </a:spcAft>
              <a:buFontTx/>
              <a:buBlip>
                <a:blip r:embed="rId4"/>
              </a:buBlip>
            </a:pPr>
            <a:fld id="{104FC826-72BB-4AF1-BA01-A94F7396A7DC}" type="slidenum">
              <a:rPr lang="en-US" smtClean="0"/>
              <a:pPr defTabSz="1088421">
                <a:spcAft>
                  <a:spcPts val="600"/>
                </a:spcAft>
                <a:buFontTx/>
                <a:buBlip>
                  <a:blip r:embed="rId4"/>
                </a:buBlip>
              </a:pPr>
              <a:t>6</a:t>
            </a:fld>
            <a:endParaRPr lang="en-US"/>
          </a:p>
        </p:txBody>
      </p:sp>
      <p:sp>
        <p:nvSpPr>
          <p:cNvPr id="6" name="TextBox 5">
            <a:extLst>
              <a:ext uri="{FF2B5EF4-FFF2-40B4-BE49-F238E27FC236}">
                <a16:creationId xmlns:a16="http://schemas.microsoft.com/office/drawing/2014/main" id="{FC5201CE-9B27-4B0D-B318-07DD129AD3C2}"/>
              </a:ext>
            </a:extLst>
          </p:cNvPr>
          <p:cNvSpPr txBox="1"/>
          <p:nvPr/>
        </p:nvSpPr>
        <p:spPr>
          <a:xfrm>
            <a:off x="3927764" y="5496276"/>
            <a:ext cx="7734300" cy="839801"/>
          </a:xfrm>
          <a:prstGeom prst="rect">
            <a:avLst/>
          </a:prstGeom>
          <a:noFill/>
          <a:ln w="57150">
            <a:noFill/>
            <a:miter lim="800000"/>
          </a:ln>
        </p:spPr>
        <p:txBody>
          <a:bodyPr wrap="square" lIns="182880" tIns="182880" rIns="182880" bIns="182880" rtlCol="0">
            <a:noAutofit/>
          </a:bodyPr>
          <a:lstStyle/>
          <a:p>
            <a:pPr>
              <a:lnSpc>
                <a:spcPct val="90000"/>
              </a:lnSpc>
              <a:spcBef>
                <a:spcPts val="400"/>
              </a:spcBef>
            </a:pPr>
            <a:r>
              <a:rPr lang="en-US" sz="1600" dirty="0"/>
              <a:t>(For questions, please do not hesitate to send emails to </a:t>
            </a:r>
            <a:r>
              <a:rPr lang="en-US" sz="1600" dirty="0">
                <a:hlinkClick r:id="rId3"/>
              </a:rPr>
              <a:t>uta.contest@gmail.com</a:t>
            </a:r>
            <a:r>
              <a:rPr lang="en-US" sz="1600" dirty="0"/>
              <a:t> or Dr. Zainab Jamal by  </a:t>
            </a:r>
            <a:r>
              <a:rPr lang="en-US" sz="1600" dirty="0">
                <a:hlinkClick r:id="rId5"/>
              </a:rPr>
              <a:t>zainab.jamal@hpe</a:t>
            </a:r>
            <a:r>
              <a:rPr lang="en-US" sz="1600">
                <a:hlinkClick r:id="rId5"/>
              </a:rPr>
              <a:t>.com</a:t>
            </a:r>
            <a:r>
              <a:rPr lang="en-US" sz="1600"/>
              <a:t>. )</a:t>
            </a:r>
            <a:endParaRPr lang="en-US" sz="1600" dirty="0"/>
          </a:p>
          <a:p>
            <a:pPr>
              <a:lnSpc>
                <a:spcPct val="90000"/>
              </a:lnSpc>
              <a:spcBef>
                <a:spcPts val="400"/>
              </a:spcBef>
            </a:pPr>
            <a:endParaRPr lang="en-GB" sz="1600" dirty="0"/>
          </a:p>
        </p:txBody>
      </p:sp>
    </p:spTree>
    <p:extLst>
      <p:ext uri="{BB962C8B-B14F-4D97-AF65-F5344CB8AC3E}">
        <p14:creationId xmlns:p14="http://schemas.microsoft.com/office/powerpoint/2010/main" val="3484486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1CD8-E0BD-4E5F-B77F-6CD73584FB27}"/>
              </a:ext>
            </a:extLst>
          </p:cNvPr>
          <p:cNvSpPr>
            <a:spLocks noGrp="1"/>
          </p:cNvSpPr>
          <p:nvPr>
            <p:ph type="title"/>
          </p:nvPr>
        </p:nvSpPr>
        <p:spPr>
          <a:xfrm>
            <a:off x="381000" y="2676894"/>
            <a:ext cx="3536373" cy="868680"/>
          </a:xfrm>
        </p:spPr>
        <p:txBody>
          <a:bodyPr anchor="b">
            <a:normAutofit/>
          </a:bodyPr>
          <a:lstStyle/>
          <a:p>
            <a:r>
              <a:rPr lang="en-US" dirty="0"/>
              <a:t>Evaluation measurements</a:t>
            </a:r>
            <a:endParaRPr lang="en-GB" dirty="0"/>
          </a:p>
        </p:txBody>
      </p:sp>
      <p:sp>
        <p:nvSpPr>
          <p:cNvPr id="4" name="Footer Placeholder 3">
            <a:extLst>
              <a:ext uri="{FF2B5EF4-FFF2-40B4-BE49-F238E27FC236}">
                <a16:creationId xmlns:a16="http://schemas.microsoft.com/office/drawing/2014/main" id="{A6D4F851-C6B1-426B-A5C1-95E7428A2446}"/>
              </a:ext>
            </a:extLst>
          </p:cNvPr>
          <p:cNvSpPr>
            <a:spLocks noGrp="1"/>
          </p:cNvSpPr>
          <p:nvPr>
            <p:ph type="ftr" sz="quarter" idx="14"/>
          </p:nvPr>
        </p:nvSpPr>
        <p:spPr>
          <a:xfrm>
            <a:off x="7088056" y="6336077"/>
            <a:ext cx="4114800" cy="220717"/>
          </a:xfrm>
        </p:spPr>
        <p:txBody>
          <a:bodyPr anchor="t">
            <a:normAutofit/>
          </a:bodyPr>
          <a:lstStyle/>
          <a:p>
            <a:pPr>
              <a:spcAft>
                <a:spcPts val="600"/>
              </a:spcAft>
            </a:pPr>
            <a:r>
              <a:rPr lang="en-US" sz="900"/>
              <a:t>Confidential</a:t>
            </a:r>
          </a:p>
        </p:txBody>
      </p:sp>
      <p:sp>
        <p:nvSpPr>
          <p:cNvPr id="5" name="Slide Number Placeholder 4">
            <a:extLst>
              <a:ext uri="{FF2B5EF4-FFF2-40B4-BE49-F238E27FC236}">
                <a16:creationId xmlns:a16="http://schemas.microsoft.com/office/drawing/2014/main" id="{3310B602-8BEF-4275-969A-9099DD039EDB}"/>
              </a:ext>
            </a:extLst>
          </p:cNvPr>
          <p:cNvSpPr>
            <a:spLocks noGrp="1"/>
          </p:cNvSpPr>
          <p:nvPr>
            <p:ph type="sldNum" sz="quarter" idx="15"/>
          </p:nvPr>
        </p:nvSpPr>
        <p:spPr>
          <a:xfrm>
            <a:off x="11202856" y="6301811"/>
            <a:ext cx="684344" cy="365125"/>
          </a:xfrm>
        </p:spPr>
        <p:txBody>
          <a:bodyPr anchor="ctr">
            <a:normAutofit/>
          </a:bodyPr>
          <a:lstStyle/>
          <a:p>
            <a:pPr defTabSz="1088421">
              <a:spcAft>
                <a:spcPts val="600"/>
              </a:spcAft>
              <a:buFontTx/>
              <a:buBlip>
                <a:blip r:embed="rId2"/>
              </a:buBlip>
            </a:pPr>
            <a:fld id="{104FC826-72BB-4AF1-BA01-A94F7396A7DC}" type="slidenum">
              <a:rPr lang="en-US" smtClean="0"/>
              <a:pPr defTabSz="1088421">
                <a:spcAft>
                  <a:spcPts val="600"/>
                </a:spcAft>
                <a:buFontTx/>
                <a:buBlip>
                  <a:blip r:embed="rId2"/>
                </a:buBlip>
              </a:pPr>
              <a:t>7</a:t>
            </a:fld>
            <a:endParaRPr lang="en-US"/>
          </a:p>
        </p:txBody>
      </p:sp>
      <p:graphicFrame>
        <p:nvGraphicFramePr>
          <p:cNvPr id="13" name="Text Placeholder 2">
            <a:extLst>
              <a:ext uri="{FF2B5EF4-FFF2-40B4-BE49-F238E27FC236}">
                <a16:creationId xmlns:a16="http://schemas.microsoft.com/office/drawing/2014/main" id="{E3D76E14-5674-4D6C-9196-82608DEB553C}"/>
              </a:ext>
            </a:extLst>
          </p:cNvPr>
          <p:cNvGraphicFramePr/>
          <p:nvPr>
            <p:extLst>
              <p:ext uri="{D42A27DB-BD31-4B8C-83A1-F6EECF244321}">
                <p14:modId xmlns:p14="http://schemas.microsoft.com/office/powerpoint/2010/main" val="1549894359"/>
              </p:ext>
            </p:extLst>
          </p:nvPr>
        </p:nvGraphicFramePr>
        <p:xfrm>
          <a:off x="4076700" y="331788"/>
          <a:ext cx="7734300" cy="57642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08159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4A203-FAE1-46D7-B821-3365EED06633}"/>
              </a:ext>
            </a:extLst>
          </p:cNvPr>
          <p:cNvSpPr>
            <a:spLocks noGrp="1"/>
          </p:cNvSpPr>
          <p:nvPr>
            <p:ph type="title"/>
          </p:nvPr>
        </p:nvSpPr>
        <p:spPr>
          <a:xfrm>
            <a:off x="391391" y="2676894"/>
            <a:ext cx="3536373" cy="868680"/>
          </a:xfrm>
        </p:spPr>
        <p:txBody>
          <a:bodyPr anchor="b">
            <a:normAutofit/>
          </a:bodyPr>
          <a:lstStyle/>
          <a:p>
            <a:r>
              <a:rPr lang="en-US" dirty="0"/>
              <a:t>Honor code</a:t>
            </a:r>
            <a:endParaRPr lang="en-GB" dirty="0"/>
          </a:p>
        </p:txBody>
      </p:sp>
      <p:sp>
        <p:nvSpPr>
          <p:cNvPr id="4" name="Footer Placeholder 3">
            <a:extLst>
              <a:ext uri="{FF2B5EF4-FFF2-40B4-BE49-F238E27FC236}">
                <a16:creationId xmlns:a16="http://schemas.microsoft.com/office/drawing/2014/main" id="{A2CDD55C-9122-4BB1-9A27-7AD4ED3E59E2}"/>
              </a:ext>
            </a:extLst>
          </p:cNvPr>
          <p:cNvSpPr>
            <a:spLocks noGrp="1"/>
          </p:cNvSpPr>
          <p:nvPr>
            <p:ph type="ftr" sz="quarter" idx="14"/>
          </p:nvPr>
        </p:nvSpPr>
        <p:spPr>
          <a:xfrm>
            <a:off x="7088056" y="6336077"/>
            <a:ext cx="4114800" cy="220717"/>
          </a:xfrm>
        </p:spPr>
        <p:txBody>
          <a:bodyPr anchor="t">
            <a:normAutofit/>
          </a:bodyPr>
          <a:lstStyle/>
          <a:p>
            <a:pPr>
              <a:spcAft>
                <a:spcPts val="600"/>
              </a:spcAft>
            </a:pPr>
            <a:r>
              <a:rPr lang="en-US" sz="900"/>
              <a:t>Confidential</a:t>
            </a:r>
          </a:p>
        </p:txBody>
      </p:sp>
      <p:sp>
        <p:nvSpPr>
          <p:cNvPr id="5" name="Slide Number Placeholder 4">
            <a:extLst>
              <a:ext uri="{FF2B5EF4-FFF2-40B4-BE49-F238E27FC236}">
                <a16:creationId xmlns:a16="http://schemas.microsoft.com/office/drawing/2014/main" id="{317F7A91-1134-4FDE-B2EB-8636F9AA3727}"/>
              </a:ext>
            </a:extLst>
          </p:cNvPr>
          <p:cNvSpPr>
            <a:spLocks noGrp="1"/>
          </p:cNvSpPr>
          <p:nvPr>
            <p:ph type="sldNum" sz="quarter" idx="15"/>
          </p:nvPr>
        </p:nvSpPr>
        <p:spPr>
          <a:xfrm>
            <a:off x="11202856" y="6301811"/>
            <a:ext cx="684344" cy="365125"/>
          </a:xfrm>
        </p:spPr>
        <p:txBody>
          <a:bodyPr anchor="ctr">
            <a:normAutofit/>
          </a:bodyPr>
          <a:lstStyle/>
          <a:p>
            <a:pPr defTabSz="1088421">
              <a:spcAft>
                <a:spcPts val="600"/>
              </a:spcAft>
              <a:buFontTx/>
              <a:buBlip>
                <a:blip r:embed="rId2"/>
              </a:buBlip>
            </a:pPr>
            <a:fld id="{104FC826-72BB-4AF1-BA01-A94F7396A7DC}" type="slidenum">
              <a:rPr lang="en-US" smtClean="0"/>
              <a:pPr defTabSz="1088421">
                <a:spcAft>
                  <a:spcPts val="600"/>
                </a:spcAft>
                <a:buFontTx/>
                <a:buBlip>
                  <a:blip r:embed="rId2"/>
                </a:buBlip>
              </a:pPr>
              <a:t>8</a:t>
            </a:fld>
            <a:endParaRPr lang="en-US"/>
          </a:p>
        </p:txBody>
      </p:sp>
      <p:graphicFrame>
        <p:nvGraphicFramePr>
          <p:cNvPr id="7" name="Text Placeholder 2">
            <a:extLst>
              <a:ext uri="{FF2B5EF4-FFF2-40B4-BE49-F238E27FC236}">
                <a16:creationId xmlns:a16="http://schemas.microsoft.com/office/drawing/2014/main" id="{ED7AFC65-89BB-47E8-B788-741A88AF9E9C}"/>
              </a:ext>
            </a:extLst>
          </p:cNvPr>
          <p:cNvGraphicFramePr/>
          <p:nvPr>
            <p:extLst>
              <p:ext uri="{D42A27DB-BD31-4B8C-83A1-F6EECF244321}">
                <p14:modId xmlns:p14="http://schemas.microsoft.com/office/powerpoint/2010/main" val="3064698845"/>
              </p:ext>
            </p:extLst>
          </p:nvPr>
        </p:nvGraphicFramePr>
        <p:xfrm>
          <a:off x="4076700" y="331788"/>
          <a:ext cx="7734300" cy="57642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7071CA99-6698-4DB8-8793-CAD4ED03A2B8}"/>
              </a:ext>
            </a:extLst>
          </p:cNvPr>
          <p:cNvSpPr txBox="1"/>
          <p:nvPr/>
        </p:nvSpPr>
        <p:spPr>
          <a:xfrm>
            <a:off x="3927764" y="5686411"/>
            <a:ext cx="6835366" cy="353085"/>
          </a:xfrm>
          <a:prstGeom prst="rect">
            <a:avLst/>
          </a:prstGeom>
          <a:noFill/>
          <a:ln w="57150">
            <a:noFill/>
            <a:miter lim="800000"/>
          </a:ln>
        </p:spPr>
        <p:txBody>
          <a:bodyPr wrap="square" lIns="182880" tIns="182880" rIns="182880" bIns="182880" rtlCol="0">
            <a:noAutofit/>
          </a:bodyPr>
          <a:lstStyle/>
          <a:p>
            <a:pPr>
              <a:lnSpc>
                <a:spcPct val="90000"/>
              </a:lnSpc>
              <a:spcBef>
                <a:spcPts val="400"/>
              </a:spcBef>
            </a:pPr>
            <a:r>
              <a:rPr lang="en-US" dirty="0"/>
              <a:t>(Reference: </a:t>
            </a:r>
            <a:r>
              <a:rPr lang="en-US" dirty="0">
                <a:hlinkClick r:id="rId8"/>
              </a:rPr>
              <a:t>https://catalog.uta.edu/academicregulations/dishonesty/</a:t>
            </a:r>
            <a:r>
              <a:rPr lang="en-US" dirty="0"/>
              <a:t>) </a:t>
            </a:r>
          </a:p>
          <a:p>
            <a:pPr>
              <a:lnSpc>
                <a:spcPct val="90000"/>
              </a:lnSpc>
              <a:spcBef>
                <a:spcPts val="400"/>
              </a:spcBef>
            </a:pPr>
            <a:endParaRPr lang="en-GB" dirty="0"/>
          </a:p>
        </p:txBody>
      </p:sp>
    </p:spTree>
    <p:extLst>
      <p:ext uri="{BB962C8B-B14F-4D97-AF65-F5344CB8AC3E}">
        <p14:creationId xmlns:p14="http://schemas.microsoft.com/office/powerpoint/2010/main" val="2716521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HPE-New-White">
  <a:themeElements>
    <a:clrScheme name="HPE Spring 2019">
      <a:dk1>
        <a:sysClr val="windowText" lastClr="000000"/>
      </a:dk1>
      <a:lt1>
        <a:sysClr val="window" lastClr="FFFFFF"/>
      </a:lt1>
      <a:dk2>
        <a:srgbClr val="C6C6C2"/>
      </a:dk2>
      <a:lt2>
        <a:srgbClr val="787871"/>
      </a:lt2>
      <a:accent1>
        <a:srgbClr val="0D5265"/>
      </a:accent1>
      <a:accent2>
        <a:srgbClr val="7FF9E2"/>
      </a:accent2>
      <a:accent3>
        <a:srgbClr val="7630EA"/>
      </a:accent3>
      <a:accent4>
        <a:srgbClr val="C140FF"/>
      </a:accent4>
      <a:accent5>
        <a:srgbClr val="FF8300"/>
      </a:accent5>
      <a:accent6>
        <a:srgbClr val="FEC901"/>
      </a:accent6>
      <a:hlink>
        <a:srgbClr val="01B08A"/>
      </a:hlink>
      <a:folHlink>
        <a:srgbClr val="01B08A"/>
      </a:folHlink>
    </a:clrScheme>
    <a:fontScheme name="HPE Standard">
      <a:majorFont>
        <a:latin typeface="MetricHPE Semibold"/>
        <a:ea typeface=""/>
        <a:cs typeface=""/>
      </a:majorFont>
      <a:minorFont>
        <a:latin typeface="MetricHP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noFill/>
        <a:ln w="19050">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571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ln w="57150">
          <a:solidFill>
            <a:schemeClr val="accent1"/>
          </a:solidFill>
          <a:miter lim="800000"/>
        </a:ln>
      </a:spPr>
      <a:bodyPr wrap="square" lIns="182880" tIns="182880" rIns="182880" bIns="182880" rtlCol="0">
        <a:noAutofit/>
      </a:bodyPr>
      <a:lstStyle>
        <a:defPPr>
          <a:lnSpc>
            <a:spcPct val="90000"/>
          </a:lnSpc>
          <a:spcBef>
            <a:spcPts val="400"/>
          </a:spcBef>
          <a:defRPr dirty="0"/>
        </a:defPPr>
      </a:lstStyle>
    </a:txDef>
  </a:objectDefaults>
  <a:extraClrSchemeLst/>
  <a:custClrLst>
    <a:custClr name="HPE Green">
      <a:srgbClr val="00B08A"/>
    </a:custClr>
    <a:custClr name="Medium Blue">
      <a:srgbClr val="32DAC8"/>
    </a:custClr>
    <a:custClr name="Light Gray">
      <a:srgbClr val="C6C9CA"/>
    </a:custClr>
    <a:custClr name="Dark Gray">
      <a:srgbClr val="808285"/>
    </a:custClr>
  </a:custClrLst>
  <a:extLst>
    <a:ext uri="{05A4C25C-085E-4340-85A3-A5531E510DB2}">
      <thm15:themeFamily xmlns:thm15="http://schemas.microsoft.com/office/thememl/2012/main" name="HPE-New-White" id="{FD0C5509-B6D6-45DB-8444-9F1945F14565}" vid="{5CA8C93B-8220-4CB1-A332-25307A3AA3E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65CE111D427934283E4C1D6B4AB9D93" ma:contentTypeVersion="13" ma:contentTypeDescription="Create a new document." ma:contentTypeScope="" ma:versionID="38d07b2530fae2af643ca94ebfe4395d">
  <xsd:schema xmlns:xsd="http://www.w3.org/2001/XMLSchema" xmlns:xs="http://www.w3.org/2001/XMLSchema" xmlns:p="http://schemas.microsoft.com/office/2006/metadata/properties" xmlns:ns3="7633bff5-ff6f-4582-8356-8b6b8732ab2f" xmlns:ns4="e3c3ed22-cd21-44b2-a2bc-4c611852d021" targetNamespace="http://schemas.microsoft.com/office/2006/metadata/properties" ma:root="true" ma:fieldsID="c52efa5ec23548c6b78554da1e2d9301" ns3:_="" ns4:_="">
    <xsd:import namespace="7633bff5-ff6f-4582-8356-8b6b8732ab2f"/>
    <xsd:import namespace="e3c3ed22-cd21-44b2-a2bc-4c611852d021"/>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633bff5-ff6f-4582-8356-8b6b8732ab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3c3ed22-cd21-44b2-a2bc-4c611852d02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7499BB-535D-46FA-9AB8-800C071B7DAA}">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7633bff5-ff6f-4582-8356-8b6b8732ab2f"/>
    <ds:schemaRef ds:uri="http://purl.org/dc/terms/"/>
    <ds:schemaRef ds:uri="http://schemas.openxmlformats.org/package/2006/metadata/core-properties"/>
    <ds:schemaRef ds:uri="e3c3ed22-cd21-44b2-a2bc-4c611852d021"/>
    <ds:schemaRef ds:uri="http://www.w3.org/XML/1998/namespace"/>
    <ds:schemaRef ds:uri="http://purl.org/dc/dcmitype/"/>
  </ds:schemaRefs>
</ds:datastoreItem>
</file>

<file path=customXml/itemProps2.xml><?xml version="1.0" encoding="utf-8"?>
<ds:datastoreItem xmlns:ds="http://schemas.openxmlformats.org/officeDocument/2006/customXml" ds:itemID="{25DF97E3-7527-47F2-B1EA-5EF8378E9656}">
  <ds:schemaRefs>
    <ds:schemaRef ds:uri="http://schemas.microsoft.com/sharepoint/v3/contenttype/forms"/>
  </ds:schemaRefs>
</ds:datastoreItem>
</file>

<file path=customXml/itemProps3.xml><?xml version="1.0" encoding="utf-8"?>
<ds:datastoreItem xmlns:ds="http://schemas.openxmlformats.org/officeDocument/2006/customXml" ds:itemID="{9E8D7B85-3A3F-4C01-8AAE-31582BBD1B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633bff5-ff6f-4582-8356-8b6b8732ab2f"/>
    <ds:schemaRef ds:uri="e3c3ed22-cd21-44b2-a2bc-4c611852d02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Default Theme</Template>
  <TotalTime>47900</TotalTime>
  <Words>761</Words>
  <Application>Microsoft Office PowerPoint</Application>
  <PresentationFormat>Widescreen</PresentationFormat>
  <Paragraphs>98</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Calibri</vt:lpstr>
      <vt:lpstr>MetricHPE Black</vt:lpstr>
      <vt:lpstr>Courier New</vt:lpstr>
      <vt:lpstr>MetricHPE Light</vt:lpstr>
      <vt:lpstr>Wingdings</vt:lpstr>
      <vt:lpstr>MetricHPE Semibold</vt:lpstr>
      <vt:lpstr>HPE-New-White</vt:lpstr>
      <vt:lpstr>HPE-UTA Student Contest</vt:lpstr>
      <vt:lpstr>Problem statement: background</vt:lpstr>
      <vt:lpstr>Problem statement: questions</vt:lpstr>
      <vt:lpstr>Data summary</vt:lpstr>
      <vt:lpstr>Report presentation format</vt:lpstr>
      <vt:lpstr>Logistics</vt:lpstr>
      <vt:lpstr>Evaluation measurements</vt:lpstr>
      <vt:lpstr>Honor code</vt:lpstr>
    </vt:vector>
  </TitlesOfParts>
  <Company>Hewlett 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 Recommendation</dc:title>
  <dc:creator>Chandra, Swarup</dc:creator>
  <cp:lastModifiedBy>Vasanthan, Akash</cp:lastModifiedBy>
  <cp:revision>59</cp:revision>
  <dcterms:created xsi:type="dcterms:W3CDTF">2021-11-16T17:19:19Z</dcterms:created>
  <dcterms:modified xsi:type="dcterms:W3CDTF">2022-02-24T07:08:20Z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0x010100B65CE111D427934283E4C1D6B4AB9D93</vt:lpwstr>
  </property>
</Properties>
</file>