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trike="noStrike" spc="-1">
                <a:solidFill>
                  <a:srgbClr val="1482AC"/>
                </a:solidFill>
                <a:uFill>
                  <a:solidFill>
                    <a:srgbClr val="FFFFFF"/>
                  </a:solidFill>
                </a:uFill>
                <a:latin typeface="Arial"/>
              </a:rPr>
              <a:t>Akash V</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125</TotalTime>
  <Words>940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35</cp:revision>
  <dcterms:created xsi:type="dcterms:W3CDTF">2021-05-26T16:50:10Z</dcterms:created>
  <dcterms:modified xsi:type="dcterms:W3CDTF">2024-04-04T14:31:05Z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