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5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B2C7-C8A2-4FB3-900A-674B8325B64B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2305-D638-4565-851F-BFC5F7954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1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B2C7-C8A2-4FB3-900A-674B8325B64B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2305-D638-4565-851F-BFC5F7954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9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B2C7-C8A2-4FB3-900A-674B8325B64B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2305-D638-4565-851F-BFC5F7954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0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B2C7-C8A2-4FB3-900A-674B8325B64B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2305-D638-4565-851F-BFC5F7954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7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B2C7-C8A2-4FB3-900A-674B8325B64B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2305-D638-4565-851F-BFC5F7954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4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B2C7-C8A2-4FB3-900A-674B8325B64B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2305-D638-4565-851F-BFC5F7954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9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B2C7-C8A2-4FB3-900A-674B8325B64B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2305-D638-4565-851F-BFC5F7954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2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B2C7-C8A2-4FB3-900A-674B8325B64B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2305-D638-4565-851F-BFC5F7954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4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B2C7-C8A2-4FB3-900A-674B8325B64B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2305-D638-4565-851F-BFC5F7954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9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B2C7-C8A2-4FB3-900A-674B8325B64B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2305-D638-4565-851F-BFC5F7954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7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B2C7-C8A2-4FB3-900A-674B8325B64B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2305-D638-4565-851F-BFC5F7954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4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DB2C7-C8A2-4FB3-900A-674B8325B64B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A2305-D638-4565-851F-BFC5F7954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7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64" y="610111"/>
            <a:ext cx="7055427" cy="52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66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031" t="22281" r="46597" b="36168"/>
          <a:stretch/>
        </p:blipFill>
        <p:spPr>
          <a:xfrm>
            <a:off x="3065316" y="1527463"/>
            <a:ext cx="5039591" cy="363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61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299" t="23236" r="42030" b="39511"/>
          <a:stretch/>
        </p:blipFill>
        <p:spPr>
          <a:xfrm>
            <a:off x="2226258" y="706582"/>
            <a:ext cx="8328304" cy="475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54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299" t="18939" r="45791" b="44047"/>
          <a:stretch/>
        </p:blipFill>
        <p:spPr>
          <a:xfrm>
            <a:off x="2545771" y="1350818"/>
            <a:ext cx="5444837" cy="344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26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703" t="22042" r="42702" b="39511"/>
          <a:stretch/>
        </p:blipFill>
        <p:spPr>
          <a:xfrm>
            <a:off x="2474780" y="1465119"/>
            <a:ext cx="7583620" cy="460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45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971" t="20371" r="45925" b="43093"/>
          <a:stretch/>
        </p:blipFill>
        <p:spPr>
          <a:xfrm>
            <a:off x="2042530" y="1027906"/>
            <a:ext cx="7465152" cy="477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35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912" t="21087" r="45522" b="42376"/>
          <a:stretch/>
        </p:blipFill>
        <p:spPr>
          <a:xfrm>
            <a:off x="2481083" y="1027906"/>
            <a:ext cx="7229834" cy="470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494" t="22998" r="41896" b="29959"/>
          <a:stretch/>
        </p:blipFill>
        <p:spPr>
          <a:xfrm>
            <a:off x="2491181" y="1205346"/>
            <a:ext cx="6871027" cy="483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165" t="18699" r="42433" b="29959"/>
          <a:stretch/>
        </p:blipFill>
        <p:spPr>
          <a:xfrm>
            <a:off x="2456071" y="187151"/>
            <a:ext cx="7768584" cy="616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7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434" t="23236" r="42164" b="30915"/>
          <a:stretch/>
        </p:blipFill>
        <p:spPr>
          <a:xfrm>
            <a:off x="2655854" y="1776845"/>
            <a:ext cx="5895864" cy="417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2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299" t="22998" r="42030" b="29959"/>
          <a:stretch/>
        </p:blipFill>
        <p:spPr>
          <a:xfrm>
            <a:off x="2389909" y="914400"/>
            <a:ext cx="6320783" cy="402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030" t="19654" r="41762" b="30676"/>
          <a:stretch/>
        </p:blipFill>
        <p:spPr>
          <a:xfrm>
            <a:off x="1807018" y="1143000"/>
            <a:ext cx="6422582" cy="48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20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702" t="21803" r="45791" b="32347"/>
          <a:stretch/>
        </p:blipFill>
        <p:spPr>
          <a:xfrm>
            <a:off x="1248315" y="665018"/>
            <a:ext cx="7812558" cy="61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3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374" t="22043" r="45791" b="37839"/>
          <a:stretch/>
        </p:blipFill>
        <p:spPr>
          <a:xfrm>
            <a:off x="2597727" y="1027906"/>
            <a:ext cx="6883245" cy="438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04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433" t="22997" r="41897" b="32347"/>
          <a:stretch/>
        </p:blipFill>
        <p:spPr>
          <a:xfrm>
            <a:off x="1955714" y="1454726"/>
            <a:ext cx="7603922" cy="520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09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localadmin</dc:creator>
  <cp:lastModifiedBy>localadmin</cp:lastModifiedBy>
  <cp:revision>4</cp:revision>
  <dcterms:created xsi:type="dcterms:W3CDTF">2021-09-15T05:53:59Z</dcterms:created>
  <dcterms:modified xsi:type="dcterms:W3CDTF">2021-09-15T09:21:18Z</dcterms:modified>
</cp:coreProperties>
</file>