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7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4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3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4E4D2-B8AC-4CDA-82E5-AACD5DBC2A9C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FF8E6-68C1-4557-B431-331D9F2C3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2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67" t="13207" r="22150" b="29481"/>
          <a:stretch/>
        </p:blipFill>
        <p:spPr>
          <a:xfrm>
            <a:off x="1929332" y="1226127"/>
            <a:ext cx="6601605" cy="40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2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63" t="12251" r="23359" b="31869"/>
          <a:stretch/>
        </p:blipFill>
        <p:spPr>
          <a:xfrm>
            <a:off x="1756064" y="859009"/>
            <a:ext cx="6400799" cy="39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269" t="12730" r="23762" b="40944"/>
          <a:stretch/>
        </p:blipFill>
        <p:spPr>
          <a:xfrm>
            <a:off x="1911927" y="1107413"/>
            <a:ext cx="7858847" cy="40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448" t="14401" r="29135" b="27810"/>
          <a:stretch/>
        </p:blipFill>
        <p:spPr>
          <a:xfrm>
            <a:off x="3377046" y="1027906"/>
            <a:ext cx="5652654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81" t="15833" r="24165" b="23273"/>
          <a:stretch/>
        </p:blipFill>
        <p:spPr>
          <a:xfrm>
            <a:off x="2254827" y="1191984"/>
            <a:ext cx="6608618" cy="47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50" t="24508" r="23106" b="33463"/>
          <a:stretch/>
        </p:blipFill>
        <p:spPr>
          <a:xfrm>
            <a:off x="838200" y="616688"/>
            <a:ext cx="10118357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443" t="22879" r="24404" b="24545"/>
          <a:stretch/>
        </p:blipFill>
        <p:spPr>
          <a:xfrm>
            <a:off x="1402774" y="375654"/>
            <a:ext cx="7813962" cy="479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135" t="13189" r="24299" b="29811"/>
          <a:stretch/>
        </p:blipFill>
        <p:spPr>
          <a:xfrm>
            <a:off x="2749114" y="1506681"/>
            <a:ext cx="6000031" cy="38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329" t="12729" r="23090" b="34496"/>
          <a:stretch/>
        </p:blipFill>
        <p:spPr>
          <a:xfrm>
            <a:off x="2578545" y="1610591"/>
            <a:ext cx="6752491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419" t="14639" r="22956" b="31870"/>
          <a:stretch/>
        </p:blipFill>
        <p:spPr>
          <a:xfrm>
            <a:off x="2401507" y="1246910"/>
            <a:ext cx="6565847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72" t="12729" r="25105" b="29004"/>
          <a:stretch/>
        </p:blipFill>
        <p:spPr>
          <a:xfrm>
            <a:off x="1444336" y="444435"/>
            <a:ext cx="6577445" cy="44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463" t="13207" r="25777" b="29242"/>
          <a:stretch/>
        </p:blipFill>
        <p:spPr>
          <a:xfrm>
            <a:off x="2088571" y="1163781"/>
            <a:ext cx="6265719" cy="41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9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72" t="12968" r="23494" b="34257"/>
          <a:stretch/>
        </p:blipFill>
        <p:spPr>
          <a:xfrm>
            <a:off x="2306781" y="1690688"/>
            <a:ext cx="6348846" cy="378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8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76" t="13684" r="24031" b="32108"/>
          <a:stretch/>
        </p:blipFill>
        <p:spPr>
          <a:xfrm>
            <a:off x="2119746" y="1122218"/>
            <a:ext cx="6452754" cy="40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6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localadmin</dc:creator>
  <cp:lastModifiedBy>localadmin</cp:lastModifiedBy>
  <cp:revision>1</cp:revision>
  <dcterms:created xsi:type="dcterms:W3CDTF">2022-08-22T08:33:26Z</dcterms:created>
  <dcterms:modified xsi:type="dcterms:W3CDTF">2022-08-22T08:33:42Z</dcterms:modified>
</cp:coreProperties>
</file>