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skan verma" initials="mv" lastIdx="1" clrIdx="0">
    <p:extLst>
      <p:ext uri="{19B8F6BF-5375-455C-9EA6-DF929625EA0E}">
        <p15:presenceInfo xmlns:p15="http://schemas.microsoft.com/office/powerpoint/2012/main" userId="b795f375d8b8bc0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2D570-9795-45C2-ADC1-29CFE70BA5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932B1FC-0047-4E76-8A07-10A8A6808A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D6FE866-4D92-4907-B6DF-A12BD62AC12C}"/>
              </a:ext>
            </a:extLst>
          </p:cNvPr>
          <p:cNvSpPr>
            <a:spLocks noGrp="1"/>
          </p:cNvSpPr>
          <p:nvPr>
            <p:ph type="dt" sz="half" idx="10"/>
          </p:nvPr>
        </p:nvSpPr>
        <p:spPr/>
        <p:txBody>
          <a:bodyPr/>
          <a:lstStyle/>
          <a:p>
            <a:fld id="{62BFE493-9FB5-4F79-B038-03ECD88E05C0}" type="datetimeFigureOut">
              <a:rPr lang="en-IN" smtClean="0"/>
              <a:t>13-01-2021</a:t>
            </a:fld>
            <a:endParaRPr lang="en-IN"/>
          </a:p>
        </p:txBody>
      </p:sp>
      <p:sp>
        <p:nvSpPr>
          <p:cNvPr id="5" name="Footer Placeholder 4">
            <a:extLst>
              <a:ext uri="{FF2B5EF4-FFF2-40B4-BE49-F238E27FC236}">
                <a16:creationId xmlns:a16="http://schemas.microsoft.com/office/drawing/2014/main" id="{343592D3-EAB8-4DC2-8A83-0071D76247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D540C1-11FA-487B-A4BA-5FB84595793D}"/>
              </a:ext>
            </a:extLst>
          </p:cNvPr>
          <p:cNvSpPr>
            <a:spLocks noGrp="1"/>
          </p:cNvSpPr>
          <p:nvPr>
            <p:ph type="sldNum" sz="quarter" idx="12"/>
          </p:nvPr>
        </p:nvSpPr>
        <p:spPr/>
        <p:txBody>
          <a:bodyPr/>
          <a:lstStyle/>
          <a:p>
            <a:fld id="{98FD004D-14C9-41E6-83EE-131E8F284206}" type="slidenum">
              <a:rPr lang="en-IN" smtClean="0"/>
              <a:t>‹#›</a:t>
            </a:fld>
            <a:endParaRPr lang="en-IN"/>
          </a:p>
        </p:txBody>
      </p:sp>
    </p:spTree>
    <p:extLst>
      <p:ext uri="{BB962C8B-B14F-4D97-AF65-F5344CB8AC3E}">
        <p14:creationId xmlns:p14="http://schemas.microsoft.com/office/powerpoint/2010/main" val="475445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32BD4-4DB8-413F-987D-1C9FE16A009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0917E6-3D93-4235-B267-418136609E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92E4C0-9E1F-473D-8977-49F01BFDEA07}"/>
              </a:ext>
            </a:extLst>
          </p:cNvPr>
          <p:cNvSpPr>
            <a:spLocks noGrp="1"/>
          </p:cNvSpPr>
          <p:nvPr>
            <p:ph type="dt" sz="half" idx="10"/>
          </p:nvPr>
        </p:nvSpPr>
        <p:spPr/>
        <p:txBody>
          <a:bodyPr/>
          <a:lstStyle/>
          <a:p>
            <a:fld id="{62BFE493-9FB5-4F79-B038-03ECD88E05C0}" type="datetimeFigureOut">
              <a:rPr lang="en-IN" smtClean="0"/>
              <a:t>13-01-2021</a:t>
            </a:fld>
            <a:endParaRPr lang="en-IN"/>
          </a:p>
        </p:txBody>
      </p:sp>
      <p:sp>
        <p:nvSpPr>
          <p:cNvPr id="5" name="Footer Placeholder 4">
            <a:extLst>
              <a:ext uri="{FF2B5EF4-FFF2-40B4-BE49-F238E27FC236}">
                <a16:creationId xmlns:a16="http://schemas.microsoft.com/office/drawing/2014/main" id="{671EB979-D161-4765-A56A-D3DEF44D2B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11A00B-0E14-4927-8AB8-E3C3F2434913}"/>
              </a:ext>
            </a:extLst>
          </p:cNvPr>
          <p:cNvSpPr>
            <a:spLocks noGrp="1"/>
          </p:cNvSpPr>
          <p:nvPr>
            <p:ph type="sldNum" sz="quarter" idx="12"/>
          </p:nvPr>
        </p:nvSpPr>
        <p:spPr/>
        <p:txBody>
          <a:bodyPr/>
          <a:lstStyle/>
          <a:p>
            <a:fld id="{98FD004D-14C9-41E6-83EE-131E8F284206}" type="slidenum">
              <a:rPr lang="en-IN" smtClean="0"/>
              <a:t>‹#›</a:t>
            </a:fld>
            <a:endParaRPr lang="en-IN"/>
          </a:p>
        </p:txBody>
      </p:sp>
    </p:spTree>
    <p:extLst>
      <p:ext uri="{BB962C8B-B14F-4D97-AF65-F5344CB8AC3E}">
        <p14:creationId xmlns:p14="http://schemas.microsoft.com/office/powerpoint/2010/main" val="1185242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8FD043-4D17-4979-9A42-934998456E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EAC3CF-41B8-47A3-822F-2D2748DBA8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15A3E4-F199-4D64-A378-761E7100AAE9}"/>
              </a:ext>
            </a:extLst>
          </p:cNvPr>
          <p:cNvSpPr>
            <a:spLocks noGrp="1"/>
          </p:cNvSpPr>
          <p:nvPr>
            <p:ph type="dt" sz="half" idx="10"/>
          </p:nvPr>
        </p:nvSpPr>
        <p:spPr/>
        <p:txBody>
          <a:bodyPr/>
          <a:lstStyle/>
          <a:p>
            <a:fld id="{62BFE493-9FB5-4F79-B038-03ECD88E05C0}" type="datetimeFigureOut">
              <a:rPr lang="en-IN" smtClean="0"/>
              <a:t>13-01-2021</a:t>
            </a:fld>
            <a:endParaRPr lang="en-IN"/>
          </a:p>
        </p:txBody>
      </p:sp>
      <p:sp>
        <p:nvSpPr>
          <p:cNvPr id="5" name="Footer Placeholder 4">
            <a:extLst>
              <a:ext uri="{FF2B5EF4-FFF2-40B4-BE49-F238E27FC236}">
                <a16:creationId xmlns:a16="http://schemas.microsoft.com/office/drawing/2014/main" id="{095E16BB-D608-4CBB-9794-0BD97640B6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7032F7-8525-4869-A294-01DAE44A2E31}"/>
              </a:ext>
            </a:extLst>
          </p:cNvPr>
          <p:cNvSpPr>
            <a:spLocks noGrp="1"/>
          </p:cNvSpPr>
          <p:nvPr>
            <p:ph type="sldNum" sz="quarter" idx="12"/>
          </p:nvPr>
        </p:nvSpPr>
        <p:spPr/>
        <p:txBody>
          <a:bodyPr/>
          <a:lstStyle/>
          <a:p>
            <a:fld id="{98FD004D-14C9-41E6-83EE-131E8F284206}" type="slidenum">
              <a:rPr lang="en-IN" smtClean="0"/>
              <a:t>‹#›</a:t>
            </a:fld>
            <a:endParaRPr lang="en-IN"/>
          </a:p>
        </p:txBody>
      </p:sp>
    </p:spTree>
    <p:extLst>
      <p:ext uri="{BB962C8B-B14F-4D97-AF65-F5344CB8AC3E}">
        <p14:creationId xmlns:p14="http://schemas.microsoft.com/office/powerpoint/2010/main" val="3899513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79656-8E27-4A05-90E4-8945CDD106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5002E1-88E1-4C11-9BE0-1CF953874A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B61A0C-DC60-4BBC-AF9F-36EC8406BEEE}"/>
              </a:ext>
            </a:extLst>
          </p:cNvPr>
          <p:cNvSpPr>
            <a:spLocks noGrp="1"/>
          </p:cNvSpPr>
          <p:nvPr>
            <p:ph type="dt" sz="half" idx="10"/>
          </p:nvPr>
        </p:nvSpPr>
        <p:spPr/>
        <p:txBody>
          <a:bodyPr/>
          <a:lstStyle/>
          <a:p>
            <a:fld id="{62BFE493-9FB5-4F79-B038-03ECD88E05C0}" type="datetimeFigureOut">
              <a:rPr lang="en-IN" smtClean="0"/>
              <a:t>13-01-2021</a:t>
            </a:fld>
            <a:endParaRPr lang="en-IN"/>
          </a:p>
        </p:txBody>
      </p:sp>
      <p:sp>
        <p:nvSpPr>
          <p:cNvPr id="5" name="Footer Placeholder 4">
            <a:extLst>
              <a:ext uri="{FF2B5EF4-FFF2-40B4-BE49-F238E27FC236}">
                <a16:creationId xmlns:a16="http://schemas.microsoft.com/office/drawing/2014/main" id="{32D84A0E-A633-415F-AF84-5149D79F96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1B59E8-7E75-499E-8C5A-8E8120AF9EC4}"/>
              </a:ext>
            </a:extLst>
          </p:cNvPr>
          <p:cNvSpPr>
            <a:spLocks noGrp="1"/>
          </p:cNvSpPr>
          <p:nvPr>
            <p:ph type="sldNum" sz="quarter" idx="12"/>
          </p:nvPr>
        </p:nvSpPr>
        <p:spPr/>
        <p:txBody>
          <a:bodyPr/>
          <a:lstStyle/>
          <a:p>
            <a:fld id="{98FD004D-14C9-41E6-83EE-131E8F284206}" type="slidenum">
              <a:rPr lang="en-IN" smtClean="0"/>
              <a:t>‹#›</a:t>
            </a:fld>
            <a:endParaRPr lang="en-IN"/>
          </a:p>
        </p:txBody>
      </p:sp>
    </p:spTree>
    <p:extLst>
      <p:ext uri="{BB962C8B-B14F-4D97-AF65-F5344CB8AC3E}">
        <p14:creationId xmlns:p14="http://schemas.microsoft.com/office/powerpoint/2010/main" val="3157969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F80E7-B109-4942-A300-9BB22022D0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A198699-595E-4261-BB20-E9C9A96596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DDA350-A2D7-4994-83DE-9A1A61911046}"/>
              </a:ext>
            </a:extLst>
          </p:cNvPr>
          <p:cNvSpPr>
            <a:spLocks noGrp="1"/>
          </p:cNvSpPr>
          <p:nvPr>
            <p:ph type="dt" sz="half" idx="10"/>
          </p:nvPr>
        </p:nvSpPr>
        <p:spPr/>
        <p:txBody>
          <a:bodyPr/>
          <a:lstStyle/>
          <a:p>
            <a:fld id="{62BFE493-9FB5-4F79-B038-03ECD88E05C0}" type="datetimeFigureOut">
              <a:rPr lang="en-IN" smtClean="0"/>
              <a:t>13-01-2021</a:t>
            </a:fld>
            <a:endParaRPr lang="en-IN"/>
          </a:p>
        </p:txBody>
      </p:sp>
      <p:sp>
        <p:nvSpPr>
          <p:cNvPr id="5" name="Footer Placeholder 4">
            <a:extLst>
              <a:ext uri="{FF2B5EF4-FFF2-40B4-BE49-F238E27FC236}">
                <a16:creationId xmlns:a16="http://schemas.microsoft.com/office/drawing/2014/main" id="{C40DD93C-5BDC-4456-AF5A-F45E5324AE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EE66C9-F86F-46E9-BE8D-8480083C7B27}"/>
              </a:ext>
            </a:extLst>
          </p:cNvPr>
          <p:cNvSpPr>
            <a:spLocks noGrp="1"/>
          </p:cNvSpPr>
          <p:nvPr>
            <p:ph type="sldNum" sz="quarter" idx="12"/>
          </p:nvPr>
        </p:nvSpPr>
        <p:spPr/>
        <p:txBody>
          <a:bodyPr/>
          <a:lstStyle/>
          <a:p>
            <a:fld id="{98FD004D-14C9-41E6-83EE-131E8F284206}" type="slidenum">
              <a:rPr lang="en-IN" smtClean="0"/>
              <a:t>‹#›</a:t>
            </a:fld>
            <a:endParaRPr lang="en-IN"/>
          </a:p>
        </p:txBody>
      </p:sp>
    </p:spTree>
    <p:extLst>
      <p:ext uri="{BB962C8B-B14F-4D97-AF65-F5344CB8AC3E}">
        <p14:creationId xmlns:p14="http://schemas.microsoft.com/office/powerpoint/2010/main" val="1634752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52981-20BF-40BF-B3FF-DDA71CD423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F4AE5F-6D49-4725-9472-7BB15229C2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95D4844-C28D-4708-BB15-1B1E554B0C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F8E52AB-4D7D-4347-A43F-3B83185B962C}"/>
              </a:ext>
            </a:extLst>
          </p:cNvPr>
          <p:cNvSpPr>
            <a:spLocks noGrp="1"/>
          </p:cNvSpPr>
          <p:nvPr>
            <p:ph type="dt" sz="half" idx="10"/>
          </p:nvPr>
        </p:nvSpPr>
        <p:spPr/>
        <p:txBody>
          <a:bodyPr/>
          <a:lstStyle/>
          <a:p>
            <a:fld id="{62BFE493-9FB5-4F79-B038-03ECD88E05C0}" type="datetimeFigureOut">
              <a:rPr lang="en-IN" smtClean="0"/>
              <a:t>13-01-2021</a:t>
            </a:fld>
            <a:endParaRPr lang="en-IN"/>
          </a:p>
        </p:txBody>
      </p:sp>
      <p:sp>
        <p:nvSpPr>
          <p:cNvPr id="6" name="Footer Placeholder 5">
            <a:extLst>
              <a:ext uri="{FF2B5EF4-FFF2-40B4-BE49-F238E27FC236}">
                <a16:creationId xmlns:a16="http://schemas.microsoft.com/office/drawing/2014/main" id="{C050808A-FE9F-40A0-B84B-00C2945C08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A6DCE4-8214-4E79-85A0-EFED109DB99B}"/>
              </a:ext>
            </a:extLst>
          </p:cNvPr>
          <p:cNvSpPr>
            <a:spLocks noGrp="1"/>
          </p:cNvSpPr>
          <p:nvPr>
            <p:ph type="sldNum" sz="quarter" idx="12"/>
          </p:nvPr>
        </p:nvSpPr>
        <p:spPr/>
        <p:txBody>
          <a:bodyPr/>
          <a:lstStyle/>
          <a:p>
            <a:fld id="{98FD004D-14C9-41E6-83EE-131E8F284206}" type="slidenum">
              <a:rPr lang="en-IN" smtClean="0"/>
              <a:t>‹#›</a:t>
            </a:fld>
            <a:endParaRPr lang="en-IN"/>
          </a:p>
        </p:txBody>
      </p:sp>
    </p:spTree>
    <p:extLst>
      <p:ext uri="{BB962C8B-B14F-4D97-AF65-F5344CB8AC3E}">
        <p14:creationId xmlns:p14="http://schemas.microsoft.com/office/powerpoint/2010/main" val="3118692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ACA6-24AA-465B-AF6E-3B9CDE407A6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27F529-E358-4481-8653-6644377AF3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8FF1F1-6489-48E4-BCCA-760E0B6184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3133E1C-C2B4-44C4-86B7-13CE35FC73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8A1740-B79D-43CD-BC05-C494F1E2F1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09C4F4D-EE03-44BA-98F1-DCC499C7A636}"/>
              </a:ext>
            </a:extLst>
          </p:cNvPr>
          <p:cNvSpPr>
            <a:spLocks noGrp="1"/>
          </p:cNvSpPr>
          <p:nvPr>
            <p:ph type="dt" sz="half" idx="10"/>
          </p:nvPr>
        </p:nvSpPr>
        <p:spPr/>
        <p:txBody>
          <a:bodyPr/>
          <a:lstStyle/>
          <a:p>
            <a:fld id="{62BFE493-9FB5-4F79-B038-03ECD88E05C0}" type="datetimeFigureOut">
              <a:rPr lang="en-IN" smtClean="0"/>
              <a:t>13-01-2021</a:t>
            </a:fld>
            <a:endParaRPr lang="en-IN"/>
          </a:p>
        </p:txBody>
      </p:sp>
      <p:sp>
        <p:nvSpPr>
          <p:cNvPr id="8" name="Footer Placeholder 7">
            <a:extLst>
              <a:ext uri="{FF2B5EF4-FFF2-40B4-BE49-F238E27FC236}">
                <a16:creationId xmlns:a16="http://schemas.microsoft.com/office/drawing/2014/main" id="{CA7443E9-963F-4B71-8F21-40A7C561ED5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EBE934F-95B1-46CD-AF2E-71307D0B31D4}"/>
              </a:ext>
            </a:extLst>
          </p:cNvPr>
          <p:cNvSpPr>
            <a:spLocks noGrp="1"/>
          </p:cNvSpPr>
          <p:nvPr>
            <p:ph type="sldNum" sz="quarter" idx="12"/>
          </p:nvPr>
        </p:nvSpPr>
        <p:spPr/>
        <p:txBody>
          <a:bodyPr/>
          <a:lstStyle/>
          <a:p>
            <a:fld id="{98FD004D-14C9-41E6-83EE-131E8F284206}" type="slidenum">
              <a:rPr lang="en-IN" smtClean="0"/>
              <a:t>‹#›</a:t>
            </a:fld>
            <a:endParaRPr lang="en-IN"/>
          </a:p>
        </p:txBody>
      </p:sp>
    </p:spTree>
    <p:extLst>
      <p:ext uri="{BB962C8B-B14F-4D97-AF65-F5344CB8AC3E}">
        <p14:creationId xmlns:p14="http://schemas.microsoft.com/office/powerpoint/2010/main" val="931094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3FD1A-36F8-4215-B1D9-A8F44591F4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894E5E0-A211-4A1E-927A-DF303532C2EB}"/>
              </a:ext>
            </a:extLst>
          </p:cNvPr>
          <p:cNvSpPr>
            <a:spLocks noGrp="1"/>
          </p:cNvSpPr>
          <p:nvPr>
            <p:ph type="dt" sz="half" idx="10"/>
          </p:nvPr>
        </p:nvSpPr>
        <p:spPr/>
        <p:txBody>
          <a:bodyPr/>
          <a:lstStyle/>
          <a:p>
            <a:fld id="{62BFE493-9FB5-4F79-B038-03ECD88E05C0}" type="datetimeFigureOut">
              <a:rPr lang="en-IN" smtClean="0"/>
              <a:t>13-01-2021</a:t>
            </a:fld>
            <a:endParaRPr lang="en-IN"/>
          </a:p>
        </p:txBody>
      </p:sp>
      <p:sp>
        <p:nvSpPr>
          <p:cNvPr id="4" name="Footer Placeholder 3">
            <a:extLst>
              <a:ext uri="{FF2B5EF4-FFF2-40B4-BE49-F238E27FC236}">
                <a16:creationId xmlns:a16="http://schemas.microsoft.com/office/drawing/2014/main" id="{8287B305-2EAF-42BA-9201-04C4FFF86B9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D0B8E73-F060-4A04-8D1D-801FB4269A57}"/>
              </a:ext>
            </a:extLst>
          </p:cNvPr>
          <p:cNvSpPr>
            <a:spLocks noGrp="1"/>
          </p:cNvSpPr>
          <p:nvPr>
            <p:ph type="sldNum" sz="quarter" idx="12"/>
          </p:nvPr>
        </p:nvSpPr>
        <p:spPr/>
        <p:txBody>
          <a:bodyPr/>
          <a:lstStyle/>
          <a:p>
            <a:fld id="{98FD004D-14C9-41E6-83EE-131E8F284206}" type="slidenum">
              <a:rPr lang="en-IN" smtClean="0"/>
              <a:t>‹#›</a:t>
            </a:fld>
            <a:endParaRPr lang="en-IN"/>
          </a:p>
        </p:txBody>
      </p:sp>
    </p:spTree>
    <p:extLst>
      <p:ext uri="{BB962C8B-B14F-4D97-AF65-F5344CB8AC3E}">
        <p14:creationId xmlns:p14="http://schemas.microsoft.com/office/powerpoint/2010/main" val="575808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2FCD46-7B18-4334-A7A0-51D86AD52EA5}"/>
              </a:ext>
            </a:extLst>
          </p:cNvPr>
          <p:cNvSpPr>
            <a:spLocks noGrp="1"/>
          </p:cNvSpPr>
          <p:nvPr>
            <p:ph type="dt" sz="half" idx="10"/>
          </p:nvPr>
        </p:nvSpPr>
        <p:spPr/>
        <p:txBody>
          <a:bodyPr/>
          <a:lstStyle/>
          <a:p>
            <a:fld id="{62BFE493-9FB5-4F79-B038-03ECD88E05C0}" type="datetimeFigureOut">
              <a:rPr lang="en-IN" smtClean="0"/>
              <a:t>13-01-2021</a:t>
            </a:fld>
            <a:endParaRPr lang="en-IN"/>
          </a:p>
        </p:txBody>
      </p:sp>
      <p:sp>
        <p:nvSpPr>
          <p:cNvPr id="3" name="Footer Placeholder 2">
            <a:extLst>
              <a:ext uri="{FF2B5EF4-FFF2-40B4-BE49-F238E27FC236}">
                <a16:creationId xmlns:a16="http://schemas.microsoft.com/office/drawing/2014/main" id="{25065FF7-FC5A-420A-BF5E-401CBB248E0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A3C39B3-1B4C-4FC0-8D07-1FDF97971C4F}"/>
              </a:ext>
            </a:extLst>
          </p:cNvPr>
          <p:cNvSpPr>
            <a:spLocks noGrp="1"/>
          </p:cNvSpPr>
          <p:nvPr>
            <p:ph type="sldNum" sz="quarter" idx="12"/>
          </p:nvPr>
        </p:nvSpPr>
        <p:spPr/>
        <p:txBody>
          <a:bodyPr/>
          <a:lstStyle/>
          <a:p>
            <a:fld id="{98FD004D-14C9-41E6-83EE-131E8F284206}" type="slidenum">
              <a:rPr lang="en-IN" smtClean="0"/>
              <a:t>‹#›</a:t>
            </a:fld>
            <a:endParaRPr lang="en-IN"/>
          </a:p>
        </p:txBody>
      </p:sp>
    </p:spTree>
    <p:extLst>
      <p:ext uri="{BB962C8B-B14F-4D97-AF65-F5344CB8AC3E}">
        <p14:creationId xmlns:p14="http://schemas.microsoft.com/office/powerpoint/2010/main" val="2595554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7BEAE-BECB-4433-9C7D-56E942C6AD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B7C19E6-37E9-4908-8207-139BBEB9C4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9E9B86-C2BB-4EA0-B15C-CE5D2A50E9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9A809D-F537-43C3-93C4-80F36413D7E4}"/>
              </a:ext>
            </a:extLst>
          </p:cNvPr>
          <p:cNvSpPr>
            <a:spLocks noGrp="1"/>
          </p:cNvSpPr>
          <p:nvPr>
            <p:ph type="dt" sz="half" idx="10"/>
          </p:nvPr>
        </p:nvSpPr>
        <p:spPr/>
        <p:txBody>
          <a:bodyPr/>
          <a:lstStyle/>
          <a:p>
            <a:fld id="{62BFE493-9FB5-4F79-B038-03ECD88E05C0}" type="datetimeFigureOut">
              <a:rPr lang="en-IN" smtClean="0"/>
              <a:t>13-01-2021</a:t>
            </a:fld>
            <a:endParaRPr lang="en-IN"/>
          </a:p>
        </p:txBody>
      </p:sp>
      <p:sp>
        <p:nvSpPr>
          <p:cNvPr id="6" name="Footer Placeholder 5">
            <a:extLst>
              <a:ext uri="{FF2B5EF4-FFF2-40B4-BE49-F238E27FC236}">
                <a16:creationId xmlns:a16="http://schemas.microsoft.com/office/drawing/2014/main" id="{8C988D68-169A-4B3D-A017-460C171D6A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BE5E99-9C86-4D5C-8F38-0D853DD7448A}"/>
              </a:ext>
            </a:extLst>
          </p:cNvPr>
          <p:cNvSpPr>
            <a:spLocks noGrp="1"/>
          </p:cNvSpPr>
          <p:nvPr>
            <p:ph type="sldNum" sz="quarter" idx="12"/>
          </p:nvPr>
        </p:nvSpPr>
        <p:spPr/>
        <p:txBody>
          <a:bodyPr/>
          <a:lstStyle/>
          <a:p>
            <a:fld id="{98FD004D-14C9-41E6-83EE-131E8F284206}" type="slidenum">
              <a:rPr lang="en-IN" smtClean="0"/>
              <a:t>‹#›</a:t>
            </a:fld>
            <a:endParaRPr lang="en-IN"/>
          </a:p>
        </p:txBody>
      </p:sp>
    </p:spTree>
    <p:extLst>
      <p:ext uri="{BB962C8B-B14F-4D97-AF65-F5344CB8AC3E}">
        <p14:creationId xmlns:p14="http://schemas.microsoft.com/office/powerpoint/2010/main" val="2915080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574D1-B1A0-453F-8E78-AB8EB17FA0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22C18D0-CC06-47A5-9B67-783E3D4C65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557176D-78EF-40E0-BB29-BDAD8FE2E6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A0AB4E-F384-439E-A6E1-2E82B02EA646}"/>
              </a:ext>
            </a:extLst>
          </p:cNvPr>
          <p:cNvSpPr>
            <a:spLocks noGrp="1"/>
          </p:cNvSpPr>
          <p:nvPr>
            <p:ph type="dt" sz="half" idx="10"/>
          </p:nvPr>
        </p:nvSpPr>
        <p:spPr/>
        <p:txBody>
          <a:bodyPr/>
          <a:lstStyle/>
          <a:p>
            <a:fld id="{62BFE493-9FB5-4F79-B038-03ECD88E05C0}" type="datetimeFigureOut">
              <a:rPr lang="en-IN" smtClean="0"/>
              <a:t>13-01-2021</a:t>
            </a:fld>
            <a:endParaRPr lang="en-IN"/>
          </a:p>
        </p:txBody>
      </p:sp>
      <p:sp>
        <p:nvSpPr>
          <p:cNvPr id="6" name="Footer Placeholder 5">
            <a:extLst>
              <a:ext uri="{FF2B5EF4-FFF2-40B4-BE49-F238E27FC236}">
                <a16:creationId xmlns:a16="http://schemas.microsoft.com/office/drawing/2014/main" id="{A477D44D-83CF-406A-BB89-9B837BE57D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A43A3B-9635-4E24-882A-BF4185E6D0B6}"/>
              </a:ext>
            </a:extLst>
          </p:cNvPr>
          <p:cNvSpPr>
            <a:spLocks noGrp="1"/>
          </p:cNvSpPr>
          <p:nvPr>
            <p:ph type="sldNum" sz="quarter" idx="12"/>
          </p:nvPr>
        </p:nvSpPr>
        <p:spPr/>
        <p:txBody>
          <a:bodyPr/>
          <a:lstStyle/>
          <a:p>
            <a:fld id="{98FD004D-14C9-41E6-83EE-131E8F284206}" type="slidenum">
              <a:rPr lang="en-IN" smtClean="0"/>
              <a:t>‹#›</a:t>
            </a:fld>
            <a:endParaRPr lang="en-IN"/>
          </a:p>
        </p:txBody>
      </p:sp>
    </p:spTree>
    <p:extLst>
      <p:ext uri="{BB962C8B-B14F-4D97-AF65-F5344CB8AC3E}">
        <p14:creationId xmlns:p14="http://schemas.microsoft.com/office/powerpoint/2010/main" val="769555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621C73-FEBB-41EA-8E57-5B65FCE3B7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27F999-A56E-44A6-8A31-DA5C8A77C0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3429EE-56DA-460A-B090-EDF708C6B5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BFE493-9FB5-4F79-B038-03ECD88E05C0}" type="datetimeFigureOut">
              <a:rPr lang="en-IN" smtClean="0"/>
              <a:t>13-01-2021</a:t>
            </a:fld>
            <a:endParaRPr lang="en-IN"/>
          </a:p>
        </p:txBody>
      </p:sp>
      <p:sp>
        <p:nvSpPr>
          <p:cNvPr id="5" name="Footer Placeholder 4">
            <a:extLst>
              <a:ext uri="{FF2B5EF4-FFF2-40B4-BE49-F238E27FC236}">
                <a16:creationId xmlns:a16="http://schemas.microsoft.com/office/drawing/2014/main" id="{E558FAAF-F192-43EC-96EB-1769F4A38F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BE22102-80B5-4988-87B8-D82F8AC2F3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FD004D-14C9-41E6-83EE-131E8F284206}" type="slidenum">
              <a:rPr lang="en-IN" smtClean="0"/>
              <a:t>‹#›</a:t>
            </a:fld>
            <a:endParaRPr lang="en-IN"/>
          </a:p>
        </p:txBody>
      </p:sp>
    </p:spTree>
    <p:extLst>
      <p:ext uri="{BB962C8B-B14F-4D97-AF65-F5344CB8AC3E}">
        <p14:creationId xmlns:p14="http://schemas.microsoft.com/office/powerpoint/2010/main" val="2273250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kashpool103@gmail.com" TargetMode="External"/><Relationship Id="rId2" Type="http://schemas.openxmlformats.org/officeDocument/2006/relationships/hyperlink" Target="github.com/akashvermaprojects"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kashvermaprojects/AcceptanceLetter-of-Covidproject/blob/main/2658.pdf" TargetMode="External"/><Relationship Id="rId2" Type="http://schemas.openxmlformats.org/officeDocument/2006/relationships/hyperlink" Target="https://github.com/akashvermaprojects/ResearchPaper-Covid/blob/main/167-ACJ-AUGUST-2658.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kashvermaprojects/machine-learning-certificate/blob/master/ML%20_%20DS.pdf" TargetMode="External"/><Relationship Id="rId2" Type="http://schemas.openxmlformats.org/officeDocument/2006/relationships/hyperlink" Target="https://github.com/akashvermaprojects/InternshipCertification-ItOctane/blob/main/Certificate_Akash%20Verma%20(2).pdf" TargetMode="External"/><Relationship Id="rId1" Type="http://schemas.openxmlformats.org/officeDocument/2006/relationships/slideLayout" Target="../slideLayouts/slideLayout2.xml"/><Relationship Id="rId4" Type="http://schemas.openxmlformats.org/officeDocument/2006/relationships/hyperlink" Target="https://github.com/akashvermaprojects/data-structures-and-algorithm-certificate/blob/master/LP.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ECE10-85BA-44D4-A223-8495918736FA}"/>
              </a:ext>
            </a:extLst>
          </p:cNvPr>
          <p:cNvSpPr>
            <a:spLocks noGrp="1"/>
          </p:cNvSpPr>
          <p:nvPr>
            <p:ph type="ctrTitle"/>
          </p:nvPr>
        </p:nvSpPr>
        <p:spPr>
          <a:xfrm>
            <a:off x="1524000" y="217916"/>
            <a:ext cx="9144000" cy="2387600"/>
          </a:xfrm>
        </p:spPr>
        <p:txBody>
          <a:bodyPr>
            <a:normAutofit fontScale="90000"/>
          </a:bodyPr>
          <a:lstStyle/>
          <a:p>
            <a:r>
              <a:rPr lang="en-IN" b="1" dirty="0"/>
              <a:t>Name: Akash Verma</a:t>
            </a:r>
            <a:br>
              <a:rPr lang="en-IN" dirty="0"/>
            </a:br>
            <a:r>
              <a:rPr lang="en-IN" b="1" dirty="0"/>
              <a:t>Roll Number: 1/17/FET/BCB/007</a:t>
            </a:r>
          </a:p>
        </p:txBody>
      </p:sp>
      <p:sp>
        <p:nvSpPr>
          <p:cNvPr id="6" name="Subtitle 5">
            <a:extLst>
              <a:ext uri="{FF2B5EF4-FFF2-40B4-BE49-F238E27FC236}">
                <a16:creationId xmlns:a16="http://schemas.microsoft.com/office/drawing/2014/main" id="{1523F692-0775-48D9-9409-6FD6471DC362}"/>
              </a:ext>
            </a:extLst>
          </p:cNvPr>
          <p:cNvSpPr>
            <a:spLocks noGrp="1"/>
          </p:cNvSpPr>
          <p:nvPr>
            <p:ph type="subTitle" idx="1"/>
          </p:nvPr>
        </p:nvSpPr>
        <p:spPr/>
        <p:txBody>
          <a:bodyPr/>
          <a:lstStyle/>
          <a:p>
            <a:r>
              <a:rPr lang="en-IN" dirty="0">
                <a:hlinkClick r:id="rId2"/>
              </a:rPr>
              <a:t>github.com/</a:t>
            </a:r>
            <a:r>
              <a:rPr lang="en-IN" dirty="0" err="1">
                <a:hlinkClick r:id="rId2"/>
              </a:rPr>
              <a:t>akashvermaprojects</a:t>
            </a:r>
            <a:r>
              <a:rPr lang="en-IN" dirty="0"/>
              <a:t> </a:t>
            </a:r>
          </a:p>
          <a:p>
            <a:r>
              <a:rPr lang="en-IN" dirty="0">
                <a:hlinkClick r:id="rId3"/>
              </a:rPr>
              <a:t>akashpool103@gmail.com</a:t>
            </a:r>
            <a:endParaRPr lang="en-IN" dirty="0"/>
          </a:p>
        </p:txBody>
      </p:sp>
      <p:pic>
        <p:nvPicPr>
          <p:cNvPr id="5" name="Content Placeholder 4">
            <a:extLst>
              <a:ext uri="{FF2B5EF4-FFF2-40B4-BE49-F238E27FC236}">
                <a16:creationId xmlns:a16="http://schemas.microsoft.com/office/drawing/2014/main" id="{C7852909-EF1D-4769-9189-140F63CF39C2}"/>
              </a:ext>
            </a:extLst>
          </p:cNvPr>
          <p:cNvPicPr>
            <a:picLocks noGrp="1" noChangeAspect="1"/>
          </p:cNvPicPr>
          <p:nvPr>
            <p:ph idx="4294967295"/>
          </p:nvPr>
        </p:nvPicPr>
        <p:blipFill>
          <a:blip r:embed="rId4">
            <a:extLst>
              <a:ext uri="{28A0092B-C50C-407E-A947-70E740481C1C}">
                <a14:useLocalDpi xmlns:a14="http://schemas.microsoft.com/office/drawing/2010/main" val="0"/>
              </a:ext>
            </a:extLst>
          </a:blip>
          <a:stretch>
            <a:fillRect/>
          </a:stretch>
        </p:blipFill>
        <p:spPr>
          <a:xfrm>
            <a:off x="3445566" y="3577566"/>
            <a:ext cx="509062" cy="397869"/>
          </a:xfrm>
        </p:spPr>
      </p:pic>
      <p:pic>
        <p:nvPicPr>
          <p:cNvPr id="8" name="Picture 7">
            <a:extLst>
              <a:ext uri="{FF2B5EF4-FFF2-40B4-BE49-F238E27FC236}">
                <a16:creationId xmlns:a16="http://schemas.microsoft.com/office/drawing/2014/main" id="{D2DD13FD-223E-4A2B-8392-6AACE057B8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82014" y="3975435"/>
            <a:ext cx="1276338" cy="717940"/>
          </a:xfrm>
          <a:prstGeom prst="rect">
            <a:avLst/>
          </a:prstGeom>
        </p:spPr>
      </p:pic>
    </p:spTree>
    <p:extLst>
      <p:ext uri="{BB962C8B-B14F-4D97-AF65-F5344CB8AC3E}">
        <p14:creationId xmlns:p14="http://schemas.microsoft.com/office/powerpoint/2010/main" val="1103784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4FBF3-1267-4427-8FBF-62C96844E8D1}"/>
              </a:ext>
            </a:extLst>
          </p:cNvPr>
          <p:cNvSpPr>
            <a:spLocks noGrp="1"/>
          </p:cNvSpPr>
          <p:nvPr>
            <p:ph type="title"/>
          </p:nvPr>
        </p:nvSpPr>
        <p:spPr>
          <a:xfrm>
            <a:off x="1871869" y="2766218"/>
            <a:ext cx="10515600" cy="1325563"/>
          </a:xfrm>
        </p:spPr>
        <p:txBody>
          <a:bodyPr>
            <a:noAutofit/>
          </a:bodyPr>
          <a:lstStyle/>
          <a:p>
            <a:r>
              <a:rPr lang="en-IN" sz="5400" b="1" dirty="0"/>
              <a:t>Credits: Mr vishal(Mentor at ItOctane)</a:t>
            </a:r>
            <a:br>
              <a:rPr lang="en-IN" sz="5400" b="1" dirty="0"/>
            </a:br>
            <a:r>
              <a:rPr lang="en-IN" sz="5400" b="1" dirty="0"/>
              <a:t>Machine learning team: Coding Blocks</a:t>
            </a:r>
            <a:br>
              <a:rPr lang="en-IN" sz="5400" b="1" dirty="0"/>
            </a:br>
            <a:r>
              <a:rPr lang="en-IN" sz="5400" b="1" dirty="0"/>
              <a:t>and  thank you all for your kind attention</a:t>
            </a:r>
          </a:p>
        </p:txBody>
      </p:sp>
    </p:spTree>
    <p:extLst>
      <p:ext uri="{BB962C8B-B14F-4D97-AF65-F5344CB8AC3E}">
        <p14:creationId xmlns:p14="http://schemas.microsoft.com/office/powerpoint/2010/main" val="1731056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E0BD-3877-4C5D-BFDC-328D832C3F7F}"/>
              </a:ext>
            </a:extLst>
          </p:cNvPr>
          <p:cNvSpPr>
            <a:spLocks noGrp="1"/>
          </p:cNvSpPr>
          <p:nvPr>
            <p:ph type="ctrTitle"/>
          </p:nvPr>
        </p:nvSpPr>
        <p:spPr/>
        <p:txBody>
          <a:bodyPr/>
          <a:lstStyle/>
          <a:p>
            <a:r>
              <a:rPr lang="en-IN" b="1" u="sng" dirty="0"/>
              <a:t>Summer Training </a:t>
            </a:r>
            <a:r>
              <a:rPr lang="en-IN" dirty="0"/>
              <a:t>at </a:t>
            </a:r>
            <a:r>
              <a:rPr lang="en-IN" b="1" dirty="0"/>
              <a:t>ItOctane</a:t>
            </a:r>
            <a:r>
              <a:rPr lang="en-IN" dirty="0"/>
              <a:t>(Startup)</a:t>
            </a:r>
          </a:p>
        </p:txBody>
      </p:sp>
      <p:sp>
        <p:nvSpPr>
          <p:cNvPr id="3" name="Subtitle 2">
            <a:extLst>
              <a:ext uri="{FF2B5EF4-FFF2-40B4-BE49-F238E27FC236}">
                <a16:creationId xmlns:a16="http://schemas.microsoft.com/office/drawing/2014/main" id="{66DD17AC-8995-407D-9A11-0D858B15CD70}"/>
              </a:ext>
            </a:extLst>
          </p:cNvPr>
          <p:cNvSpPr>
            <a:spLocks noGrp="1"/>
          </p:cNvSpPr>
          <p:nvPr>
            <p:ph type="subTitle" idx="1"/>
          </p:nvPr>
        </p:nvSpPr>
        <p:spPr/>
        <p:txBody>
          <a:bodyPr/>
          <a:lstStyle/>
          <a:p>
            <a:endParaRPr lang="en-IN" dirty="0"/>
          </a:p>
          <a:p>
            <a:endParaRPr lang="en-IN" dirty="0"/>
          </a:p>
        </p:txBody>
      </p:sp>
      <p:sp>
        <p:nvSpPr>
          <p:cNvPr id="4" name="Subtitle 2">
            <a:extLst>
              <a:ext uri="{FF2B5EF4-FFF2-40B4-BE49-F238E27FC236}">
                <a16:creationId xmlns:a16="http://schemas.microsoft.com/office/drawing/2014/main" id="{9629CA8D-BAF9-4D69-994D-DBDEB50B7986}"/>
              </a:ext>
            </a:extLst>
          </p:cNvPr>
          <p:cNvSpPr txBox="1">
            <a:spLocks/>
          </p:cNvSpPr>
          <p:nvPr/>
        </p:nvSpPr>
        <p:spPr>
          <a:xfrm>
            <a:off x="1524000" y="3509963"/>
            <a:ext cx="9144000" cy="16557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b="1" dirty="0"/>
          </a:p>
          <a:p>
            <a:endParaRPr lang="en-IN" b="1" dirty="0"/>
          </a:p>
          <a:p>
            <a:r>
              <a:rPr lang="en-IN" b="1" dirty="0">
                <a:effectLst>
                  <a:outerShdw blurRad="38100" dist="38100" dir="2700000" algn="tl">
                    <a:srgbClr val="000000">
                      <a:alpha val="43137"/>
                    </a:srgbClr>
                  </a:outerShdw>
                </a:effectLst>
              </a:rPr>
              <a:t>DURATION: 3 MONTHS(5/5/2020 TO 5/8/2020)</a:t>
            </a:r>
          </a:p>
          <a:p>
            <a:r>
              <a:rPr lang="en-IN" b="1" dirty="0">
                <a:effectLst>
                  <a:outerShdw blurRad="38100" dist="38100" dir="2700000" algn="tl">
                    <a:srgbClr val="000000">
                      <a:alpha val="43137"/>
                    </a:srgbClr>
                  </a:outerShdw>
                </a:effectLst>
              </a:rPr>
              <a:t>And courses done:</a:t>
            </a:r>
          </a:p>
          <a:p>
            <a:r>
              <a:rPr lang="en-IN" b="1" u="sng" dirty="0">
                <a:effectLst>
                  <a:outerShdw blurRad="38100" dist="38100" dir="2700000" algn="tl">
                    <a:srgbClr val="000000">
                      <a:alpha val="43137"/>
                    </a:srgbClr>
                  </a:outerShdw>
                </a:effectLst>
              </a:rPr>
              <a:t>MACHINE LEARNING(CODING BLOCKS)</a:t>
            </a:r>
          </a:p>
          <a:p>
            <a:r>
              <a:rPr lang="en-IN" b="1" u="sng" dirty="0">
                <a:effectLst>
                  <a:outerShdw blurRad="38100" dist="38100" dir="2700000" algn="tl">
                    <a:srgbClr val="000000">
                      <a:alpha val="43137"/>
                    </a:srgbClr>
                  </a:outerShdw>
                </a:effectLst>
              </a:rPr>
              <a:t>DATA STRUCTURES AND ALGORITHM(CODING BLOCKS)</a:t>
            </a:r>
          </a:p>
          <a:p>
            <a:r>
              <a:rPr lang="en-IN" b="1" u="sng" dirty="0">
                <a:effectLst>
                  <a:outerShdw blurRad="38100" dist="38100" dir="2700000" algn="tl">
                    <a:srgbClr val="000000">
                      <a:alpha val="43137"/>
                    </a:srgbClr>
                  </a:outerShdw>
                </a:effectLst>
              </a:rPr>
              <a:t>PYTHON(APTECH)</a:t>
            </a:r>
          </a:p>
          <a:p>
            <a:endParaRPr lang="en-IN" b="1" dirty="0"/>
          </a:p>
          <a:p>
            <a:endParaRPr lang="en-IN" b="1" dirty="0"/>
          </a:p>
        </p:txBody>
      </p:sp>
      <p:pic>
        <p:nvPicPr>
          <p:cNvPr id="6" name="Picture 5">
            <a:extLst>
              <a:ext uri="{FF2B5EF4-FFF2-40B4-BE49-F238E27FC236}">
                <a16:creationId xmlns:a16="http://schemas.microsoft.com/office/drawing/2014/main" id="{016A5C7E-3F45-48BE-B70B-0E058AAD81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854" y="520629"/>
            <a:ext cx="3600953" cy="1019317"/>
          </a:xfrm>
          <a:prstGeom prst="rect">
            <a:avLst/>
          </a:prstGeom>
        </p:spPr>
      </p:pic>
    </p:spTree>
    <p:extLst>
      <p:ext uri="{BB962C8B-B14F-4D97-AF65-F5344CB8AC3E}">
        <p14:creationId xmlns:p14="http://schemas.microsoft.com/office/powerpoint/2010/main" val="1265336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0C5B0-A262-4103-92B2-9C92CA37D598}"/>
              </a:ext>
            </a:extLst>
          </p:cNvPr>
          <p:cNvSpPr>
            <a:spLocks noGrp="1"/>
          </p:cNvSpPr>
          <p:nvPr>
            <p:ph type="title"/>
          </p:nvPr>
        </p:nvSpPr>
        <p:spPr>
          <a:xfrm>
            <a:off x="838200" y="325368"/>
            <a:ext cx="10515600" cy="1325563"/>
          </a:xfrm>
        </p:spPr>
        <p:txBody>
          <a:bodyPr/>
          <a:lstStyle/>
          <a:p>
            <a:r>
              <a:rPr lang="en-IN" b="1" u="sng" dirty="0"/>
              <a:t>Responsibility and learnings in Intern Phase</a:t>
            </a:r>
          </a:p>
        </p:txBody>
      </p:sp>
      <p:sp>
        <p:nvSpPr>
          <p:cNvPr id="3" name="Content Placeholder 2">
            <a:extLst>
              <a:ext uri="{FF2B5EF4-FFF2-40B4-BE49-F238E27FC236}">
                <a16:creationId xmlns:a16="http://schemas.microsoft.com/office/drawing/2014/main" id="{6AAD0F2D-3156-477F-ADFD-E5D1125B8916}"/>
              </a:ext>
            </a:extLst>
          </p:cNvPr>
          <p:cNvSpPr>
            <a:spLocks noGrp="1"/>
          </p:cNvSpPr>
          <p:nvPr>
            <p:ph idx="1"/>
          </p:nvPr>
        </p:nvSpPr>
        <p:spPr/>
        <p:txBody>
          <a:bodyPr/>
          <a:lstStyle/>
          <a:p>
            <a:r>
              <a:rPr lang="en-IN" dirty="0"/>
              <a:t>I worked with ItOctane (startup) for three months. The basic of intern were based on machine learning skills where I was given responsibility of an analyst.</a:t>
            </a:r>
          </a:p>
          <a:p>
            <a:r>
              <a:rPr lang="en-IN" dirty="0"/>
              <a:t> I worked on large dataset, my prior work was on data cleaning and transformation so as to make it ready as per the models requirement.</a:t>
            </a:r>
          </a:p>
          <a:p>
            <a:r>
              <a:rPr lang="en-IN" dirty="0"/>
              <a:t> I worked on few  ML libraries : neural networks(CNN and RNN specially), Numpy, scikit learn, open-cv and few more.</a:t>
            </a:r>
          </a:p>
          <a:p>
            <a:r>
              <a:rPr lang="en-IN" dirty="0"/>
              <a:t>As I worked for the startup , even though I worked for the it, I still tried to work on few interesting projects based on knowledge attained from there.</a:t>
            </a:r>
          </a:p>
        </p:txBody>
      </p:sp>
    </p:spTree>
    <p:extLst>
      <p:ext uri="{BB962C8B-B14F-4D97-AF65-F5344CB8AC3E}">
        <p14:creationId xmlns:p14="http://schemas.microsoft.com/office/powerpoint/2010/main" val="2657056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9CF52-DBC4-429E-8B6E-084F17E9525A}"/>
              </a:ext>
            </a:extLst>
          </p:cNvPr>
          <p:cNvSpPr>
            <a:spLocks noGrp="1"/>
          </p:cNvSpPr>
          <p:nvPr>
            <p:ph type="title"/>
          </p:nvPr>
        </p:nvSpPr>
        <p:spPr/>
        <p:txBody>
          <a:bodyPr/>
          <a:lstStyle/>
          <a:p>
            <a:r>
              <a:rPr lang="en-IN" dirty="0"/>
              <a:t>Covid 19 Detector and journal published</a:t>
            </a:r>
          </a:p>
        </p:txBody>
      </p:sp>
      <p:sp>
        <p:nvSpPr>
          <p:cNvPr id="3" name="Content Placeholder 2">
            <a:extLst>
              <a:ext uri="{FF2B5EF4-FFF2-40B4-BE49-F238E27FC236}">
                <a16:creationId xmlns:a16="http://schemas.microsoft.com/office/drawing/2014/main" id="{438FE59F-6439-42B6-984A-C367D0EF0653}"/>
              </a:ext>
            </a:extLst>
          </p:cNvPr>
          <p:cNvSpPr>
            <a:spLocks noGrp="1"/>
          </p:cNvSpPr>
          <p:nvPr>
            <p:ph idx="1"/>
          </p:nvPr>
        </p:nvSpPr>
        <p:spPr/>
        <p:txBody>
          <a:bodyPr>
            <a:normAutofit fontScale="85000" lnSpcReduction="20000"/>
          </a:bodyPr>
          <a:lstStyle/>
          <a:p>
            <a:r>
              <a:rPr lang="en-IN" dirty="0"/>
              <a:t>In this project I have made use of Convolutional Neural networks to make a NN model ready to predict the  result of covid positive or covid negative on going through chest pv-xray.</a:t>
            </a:r>
          </a:p>
          <a:p>
            <a:r>
              <a:rPr lang="en-IN" dirty="0"/>
              <a:t>Libraries used: sequential models(CNN), numpy, matplotlib, os ,etc.</a:t>
            </a:r>
          </a:p>
          <a:p>
            <a:r>
              <a:rPr lang="en-IN" dirty="0"/>
              <a:t> the training took place on large dataset and the results and few snapshots of code are attached in next slide.</a:t>
            </a:r>
          </a:p>
          <a:p>
            <a:r>
              <a:rPr lang="en-IN" dirty="0"/>
              <a:t>Research paper</a:t>
            </a:r>
          </a:p>
          <a:p>
            <a:r>
              <a:rPr lang="en-IN" dirty="0"/>
              <a:t> Link:  </a:t>
            </a:r>
          </a:p>
          <a:p>
            <a:pPr marL="0" indent="0">
              <a:buNone/>
            </a:pPr>
            <a:r>
              <a:rPr lang="en-IN" dirty="0">
                <a:hlinkClick r:id="rId2"/>
              </a:rPr>
              <a:t>            https://github.com/akashvermaprojects/ResearchPaper-   Covid/blob/main/167-ACJ-AUGUST-2658.pdf</a:t>
            </a:r>
            <a:endParaRPr lang="en-IN" dirty="0"/>
          </a:p>
          <a:p>
            <a:r>
              <a:rPr lang="en-IN" dirty="0"/>
              <a:t> Acceptance Letter:</a:t>
            </a:r>
          </a:p>
          <a:p>
            <a:pPr marL="0" indent="0">
              <a:buNone/>
            </a:pPr>
            <a:r>
              <a:rPr lang="en-IN" dirty="0">
                <a:hlinkClick r:id="rId3"/>
              </a:rPr>
              <a:t>             https://github.com/akashvermaprojects/AcceptanceLetter-of-Covidproject/blob/main/2658.pdf</a:t>
            </a:r>
            <a:endParaRPr lang="en-IN" dirty="0"/>
          </a:p>
        </p:txBody>
      </p:sp>
    </p:spTree>
    <p:extLst>
      <p:ext uri="{BB962C8B-B14F-4D97-AF65-F5344CB8AC3E}">
        <p14:creationId xmlns:p14="http://schemas.microsoft.com/office/powerpoint/2010/main" val="1752536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C0ED9A-9B82-4F41-A483-C23CF24148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668" y="160475"/>
            <a:ext cx="11668125" cy="4257675"/>
          </a:xfrm>
          <a:prstGeom prst="rect">
            <a:avLst/>
          </a:prstGeom>
        </p:spPr>
      </p:pic>
      <p:pic>
        <p:nvPicPr>
          <p:cNvPr id="5" name="Picture 4">
            <a:extLst>
              <a:ext uri="{FF2B5EF4-FFF2-40B4-BE49-F238E27FC236}">
                <a16:creationId xmlns:a16="http://schemas.microsoft.com/office/drawing/2014/main" id="{5015FCD2-243D-4FF5-8737-AB91EDCDBF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3145" y="4486068"/>
            <a:ext cx="2499713" cy="2371932"/>
          </a:xfrm>
          <a:prstGeom prst="rect">
            <a:avLst/>
          </a:prstGeom>
        </p:spPr>
      </p:pic>
    </p:spTree>
    <p:extLst>
      <p:ext uri="{BB962C8B-B14F-4D97-AF65-F5344CB8AC3E}">
        <p14:creationId xmlns:p14="http://schemas.microsoft.com/office/powerpoint/2010/main" val="1282584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86FE9F-FA1C-4A80-AD94-F0CD914D3F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476" y="304800"/>
            <a:ext cx="11019047" cy="6440557"/>
          </a:xfrm>
          <a:prstGeom prst="rect">
            <a:avLst/>
          </a:prstGeom>
        </p:spPr>
      </p:pic>
    </p:spTree>
    <p:extLst>
      <p:ext uri="{BB962C8B-B14F-4D97-AF65-F5344CB8AC3E}">
        <p14:creationId xmlns:p14="http://schemas.microsoft.com/office/powerpoint/2010/main" val="3972487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24777-7918-4A8B-8CE9-1CFCFC25519C}"/>
              </a:ext>
            </a:extLst>
          </p:cNvPr>
          <p:cNvSpPr>
            <a:spLocks noGrp="1"/>
          </p:cNvSpPr>
          <p:nvPr>
            <p:ph type="title"/>
          </p:nvPr>
        </p:nvSpPr>
        <p:spPr/>
        <p:txBody>
          <a:bodyPr/>
          <a:lstStyle/>
          <a:p>
            <a:r>
              <a:rPr lang="en-IN" dirty="0"/>
              <a:t>Virtual Painting(using concept of HSV)</a:t>
            </a:r>
          </a:p>
        </p:txBody>
      </p:sp>
      <p:sp>
        <p:nvSpPr>
          <p:cNvPr id="3" name="Content Placeholder 2">
            <a:extLst>
              <a:ext uri="{FF2B5EF4-FFF2-40B4-BE49-F238E27FC236}">
                <a16:creationId xmlns:a16="http://schemas.microsoft.com/office/drawing/2014/main" id="{1947D719-6FF2-4C07-87F7-F3739A68B7F1}"/>
              </a:ext>
            </a:extLst>
          </p:cNvPr>
          <p:cNvSpPr>
            <a:spLocks noGrp="1"/>
          </p:cNvSpPr>
          <p:nvPr>
            <p:ph idx="1"/>
          </p:nvPr>
        </p:nvSpPr>
        <p:spPr>
          <a:xfrm>
            <a:off x="838200" y="1865382"/>
            <a:ext cx="10515600" cy="4351338"/>
          </a:xfrm>
        </p:spPr>
        <p:txBody>
          <a:bodyPr/>
          <a:lstStyle/>
          <a:p>
            <a:r>
              <a:rPr lang="en-IN" dirty="0"/>
              <a:t>This was the second gesture of learning provided by ItOctane.</a:t>
            </a:r>
          </a:p>
          <a:p>
            <a:r>
              <a:rPr lang="en-IN" dirty="0"/>
              <a:t>Objective: In this project we can draw virtually on screen simply by waving the coloured marker or pen infront of webcam and the colour of marker you wave is the colour of drawing it makes on screen.</a:t>
            </a:r>
          </a:p>
          <a:p>
            <a:r>
              <a:rPr lang="en-IN" dirty="0"/>
              <a:t>Language used: Python</a:t>
            </a:r>
          </a:p>
          <a:p>
            <a:r>
              <a:rPr lang="en-IN" dirty="0"/>
              <a:t>Libraries Used: cv2,os ,Numpy and the used of HSV range is the key factor used.</a:t>
            </a:r>
          </a:p>
          <a:p>
            <a:r>
              <a:rPr lang="en-IN" dirty="0"/>
              <a:t>The code and result snapshots are included in next slide.</a:t>
            </a:r>
          </a:p>
        </p:txBody>
      </p:sp>
    </p:spTree>
    <p:extLst>
      <p:ext uri="{BB962C8B-B14F-4D97-AF65-F5344CB8AC3E}">
        <p14:creationId xmlns:p14="http://schemas.microsoft.com/office/powerpoint/2010/main" val="2675483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ED417E-F46D-4596-A3A4-71032F1A4D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157" y="923575"/>
            <a:ext cx="8214084" cy="5010849"/>
          </a:xfrm>
          <a:prstGeom prst="rect">
            <a:avLst/>
          </a:prstGeom>
        </p:spPr>
      </p:pic>
      <p:pic>
        <p:nvPicPr>
          <p:cNvPr id="7" name="Picture 6">
            <a:extLst>
              <a:ext uri="{FF2B5EF4-FFF2-40B4-BE49-F238E27FC236}">
                <a16:creationId xmlns:a16="http://schemas.microsoft.com/office/drawing/2014/main" id="{FB90AD05-7BEA-44E5-9010-F83EF4528B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5880" y="2266121"/>
            <a:ext cx="4572424" cy="3199986"/>
          </a:xfrm>
          <a:prstGeom prst="rect">
            <a:avLst/>
          </a:prstGeom>
        </p:spPr>
      </p:pic>
    </p:spTree>
    <p:extLst>
      <p:ext uri="{BB962C8B-B14F-4D97-AF65-F5344CB8AC3E}">
        <p14:creationId xmlns:p14="http://schemas.microsoft.com/office/powerpoint/2010/main" val="386145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EE2D4-BDE2-44A3-A367-983594F89A37}"/>
              </a:ext>
            </a:extLst>
          </p:cNvPr>
          <p:cNvSpPr>
            <a:spLocks noGrp="1"/>
          </p:cNvSpPr>
          <p:nvPr>
            <p:ph type="title"/>
          </p:nvPr>
        </p:nvSpPr>
        <p:spPr/>
        <p:txBody>
          <a:bodyPr/>
          <a:lstStyle/>
          <a:p>
            <a:r>
              <a:rPr lang="en-IN" b="1" dirty="0"/>
              <a:t>Internship Certification</a:t>
            </a:r>
            <a:r>
              <a:rPr lang="en-IN" dirty="0"/>
              <a:t>: </a:t>
            </a:r>
          </a:p>
        </p:txBody>
      </p:sp>
      <p:sp>
        <p:nvSpPr>
          <p:cNvPr id="3" name="Content Placeholder 2">
            <a:extLst>
              <a:ext uri="{FF2B5EF4-FFF2-40B4-BE49-F238E27FC236}">
                <a16:creationId xmlns:a16="http://schemas.microsoft.com/office/drawing/2014/main" id="{00BEF94A-8B17-43D6-BE42-53DBA3FCE300}"/>
              </a:ext>
            </a:extLst>
          </p:cNvPr>
          <p:cNvSpPr>
            <a:spLocks noGrp="1"/>
          </p:cNvSpPr>
          <p:nvPr>
            <p:ph idx="1"/>
          </p:nvPr>
        </p:nvSpPr>
        <p:spPr/>
        <p:txBody>
          <a:bodyPr>
            <a:normAutofit fontScale="92500" lnSpcReduction="20000"/>
          </a:bodyPr>
          <a:lstStyle/>
          <a:p>
            <a:pPr marL="0" indent="0">
              <a:buNone/>
            </a:pPr>
            <a:r>
              <a:rPr lang="en-IN" dirty="0">
                <a:hlinkClick r:id="rId2"/>
              </a:rPr>
              <a:t>https://github.com/akashvermaprojects/InternshipCertification-ItOctane/blob/main/Certificate_Akash%20Verma%20(2).pdf</a:t>
            </a:r>
            <a:endParaRPr lang="en-IN" dirty="0"/>
          </a:p>
          <a:p>
            <a:pPr marL="0" indent="0">
              <a:buNone/>
            </a:pPr>
            <a:endParaRPr lang="en-IN" dirty="0"/>
          </a:p>
          <a:p>
            <a:pPr marL="0" indent="0">
              <a:buNone/>
            </a:pPr>
            <a:r>
              <a:rPr lang="en-IN" sz="4400" dirty="0"/>
              <a:t>Machine Learning Certification:</a:t>
            </a:r>
          </a:p>
          <a:p>
            <a:pPr marL="0" indent="0">
              <a:buNone/>
            </a:pPr>
            <a:r>
              <a:rPr lang="en-IN" sz="3200" dirty="0">
                <a:hlinkClick r:id="rId3"/>
              </a:rPr>
              <a:t>https://github.com/akashvermaprojects/machine-learning-certificate/blob/master/ML%20_%20DS.pdf</a:t>
            </a:r>
            <a:endParaRPr lang="en-IN" sz="3200" dirty="0"/>
          </a:p>
          <a:p>
            <a:pPr marL="0" indent="0">
              <a:buNone/>
            </a:pPr>
            <a:endParaRPr lang="en-IN" sz="3200" dirty="0"/>
          </a:p>
          <a:p>
            <a:pPr marL="0" indent="0">
              <a:buNone/>
            </a:pPr>
            <a:r>
              <a:rPr lang="en-IN" sz="4400" dirty="0"/>
              <a:t>Data Structures and Algorithm Certification:</a:t>
            </a:r>
          </a:p>
          <a:p>
            <a:pPr marL="0" indent="0">
              <a:buNone/>
            </a:pPr>
            <a:r>
              <a:rPr lang="en-IN" sz="3500" dirty="0">
                <a:hlinkClick r:id="rId4"/>
              </a:rPr>
              <a:t>https://github.com/akashvermaprojects/data-structures-and-algorithm-certificate/blob/master/LP.pdf</a:t>
            </a:r>
            <a:endParaRPr lang="en-IN" sz="3500" dirty="0"/>
          </a:p>
        </p:txBody>
      </p:sp>
    </p:spTree>
    <p:extLst>
      <p:ext uri="{BB962C8B-B14F-4D97-AF65-F5344CB8AC3E}">
        <p14:creationId xmlns:p14="http://schemas.microsoft.com/office/powerpoint/2010/main" val="32408352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TotalTime>
  <Words>499</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Name: Akash Verma Roll Number: 1/17/FET/BCB/007</vt:lpstr>
      <vt:lpstr>Summer Training at ItOctane(Startup)</vt:lpstr>
      <vt:lpstr>Responsibility and learnings in Intern Phase</vt:lpstr>
      <vt:lpstr>Covid 19 Detector and journal published</vt:lpstr>
      <vt:lpstr>PowerPoint Presentation</vt:lpstr>
      <vt:lpstr>PowerPoint Presentation</vt:lpstr>
      <vt:lpstr>Virtual Painting(using concept of HSV)</vt:lpstr>
      <vt:lpstr>PowerPoint Presentation</vt:lpstr>
      <vt:lpstr>Internship Certification: </vt:lpstr>
      <vt:lpstr>Credits: Mr vishal(Mentor at ItOctane) Machine learning team: Coding Blocks and  thank you all for your kind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Akash Verma Roll Number: 1/17/FET/BCB/007</dc:title>
  <dc:creator>muskan verma</dc:creator>
  <cp:lastModifiedBy>muskan verma</cp:lastModifiedBy>
  <cp:revision>10</cp:revision>
  <dcterms:created xsi:type="dcterms:W3CDTF">2021-01-12T15:41:46Z</dcterms:created>
  <dcterms:modified xsi:type="dcterms:W3CDTF">2021-01-13T04:24:51Z</dcterms:modified>
</cp:coreProperties>
</file>