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" d="2"/>
          <a:sy n="1" d="2"/>
        </p:scale>
        <p:origin x="-1476" y="-5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05-Apr-24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05-Apr-24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1" y="4586365"/>
            <a:ext cx="9116512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akash</a:t>
            </a: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t</a:t>
            </a:r>
          </a:p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Universal college of engineering and technology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Computer science and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076450"/>
            <a:ext cx="11811000" cy="3810000"/>
          </a:xfrm>
        </p:spPr>
        <p:txBody>
          <a:bodyPr>
            <a:normAutofit fontScale="85000" lnSpcReduction="20000"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-US" sz="4000" dirty="0" smtClean="0"/>
              <a:t> </a:t>
            </a:r>
            <a:r>
              <a:rPr lang="en-US" sz="4000" dirty="0" err="1" smtClean="0"/>
              <a:t>Keyloggers</a:t>
            </a:r>
            <a:r>
              <a:rPr lang="en-US" sz="4000" dirty="0" smtClean="0"/>
              <a:t> are malicious software designed to record keystrokes on a computer or mobile device.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dirty="0" smtClean="0"/>
              <a:t>They pose significant security risks, as they can capture sensitive information such as passwords, credit card numbers, and personal messages.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dirty="0" err="1" smtClean="0"/>
              <a:t>Keyloggers</a:t>
            </a:r>
            <a:r>
              <a:rPr lang="en-US" sz="4000" dirty="0" smtClean="0"/>
              <a:t> are often used by cybercriminals for identity theft, espionage, and unauthorized access to systems.</a:t>
            </a:r>
          </a:p>
          <a:p>
            <a:pPr marL="0" indent="0"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49" y="2019300"/>
            <a:ext cx="11655107" cy="398145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>
              <a:buFont typeface="Arial" pitchFamily="34" charset="0"/>
              <a:buChar char="•"/>
            </a:pPr>
            <a:r>
              <a:rPr lang="en-US" sz="4000" b="1" dirty="0" smtClean="0">
                <a:latin typeface="Calibri"/>
                <a:cs typeface="Calibri"/>
              </a:rPr>
              <a:t> </a:t>
            </a:r>
            <a:r>
              <a:rPr lang="en-US" sz="3600" b="1" dirty="0" smtClean="0">
                <a:latin typeface="Calibri"/>
                <a:cs typeface="Calibri"/>
              </a:rPr>
              <a:t>Our proposed solution is a </a:t>
            </a:r>
            <a:r>
              <a:rPr lang="en-US" sz="3600" b="1" dirty="0" err="1" smtClean="0">
                <a:latin typeface="Calibri"/>
                <a:cs typeface="Calibri"/>
              </a:rPr>
              <a:t>keylogger</a:t>
            </a:r>
            <a:r>
              <a:rPr lang="en-US" sz="3600" b="1" dirty="0" smtClean="0">
                <a:latin typeface="Calibri"/>
                <a:cs typeface="Calibri"/>
              </a:rPr>
              <a:t> detection and prevention system.</a:t>
            </a:r>
          </a:p>
          <a:p>
            <a:pPr marL="305435" indent="-305435">
              <a:buFont typeface="Arial" pitchFamily="34" charset="0"/>
              <a:buChar char="•"/>
            </a:pPr>
            <a:r>
              <a:rPr lang="en-US" sz="3600" b="1" dirty="0" smtClean="0">
                <a:latin typeface="Calibri"/>
                <a:cs typeface="Calibri"/>
              </a:rPr>
              <a:t>The system includes real-time monitoring of keystrokes, behavior analysis to identify suspicious activities, and alerts for potential </a:t>
            </a:r>
            <a:r>
              <a:rPr lang="en-US" sz="3600" b="1" dirty="0" err="1" smtClean="0">
                <a:latin typeface="Calibri"/>
                <a:cs typeface="Calibri"/>
              </a:rPr>
              <a:t>keylogger</a:t>
            </a:r>
            <a:r>
              <a:rPr lang="en-US" sz="3600" b="1" dirty="0" smtClean="0">
                <a:latin typeface="Calibri"/>
                <a:cs typeface="Calibri"/>
              </a:rPr>
              <a:t> threats.</a:t>
            </a:r>
          </a:p>
          <a:p>
            <a:pPr marL="305435" indent="-305435">
              <a:buFont typeface="Arial" pitchFamily="34" charset="0"/>
              <a:buChar char="•"/>
            </a:pPr>
            <a:r>
              <a:rPr lang="en-US" sz="3600" b="1" dirty="0" smtClean="0">
                <a:latin typeface="Calibri"/>
                <a:cs typeface="Calibri"/>
              </a:rPr>
              <a:t>Additionally, the system incorporates encryption techniques to protect sensitive data from being captured by </a:t>
            </a:r>
            <a:r>
              <a:rPr lang="en-US" sz="3600" b="1" dirty="0" err="1" smtClean="0">
                <a:latin typeface="Calibri"/>
                <a:cs typeface="Calibri"/>
              </a:rPr>
              <a:t>keyloggers</a:t>
            </a:r>
            <a:r>
              <a:rPr lang="en-US" sz="3600" b="1" dirty="0" smtClean="0">
                <a:latin typeface="Calibri"/>
                <a:cs typeface="Calibri"/>
              </a:rPr>
              <a:t>.</a:t>
            </a:r>
            <a:endParaRPr lang="en-IN" sz="36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0F0F0F"/>
                </a:solidFill>
              </a:rPr>
              <a:t> The </a:t>
            </a:r>
            <a:r>
              <a:rPr lang="en-US" sz="4000" b="1" dirty="0" err="1" smtClean="0">
                <a:solidFill>
                  <a:srgbClr val="0F0F0F"/>
                </a:solidFill>
              </a:rPr>
              <a:t>keylogger</a:t>
            </a:r>
            <a:r>
              <a:rPr lang="en-US" sz="4000" b="1" dirty="0" smtClean="0">
                <a:solidFill>
                  <a:srgbClr val="0F0F0F"/>
                </a:solidFill>
              </a:rPr>
              <a:t> detection system is developed using Python programming language.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0F0F0F"/>
                </a:solidFill>
              </a:rPr>
              <a:t>We utilize machine learning algorithms, specifically anomaly detection algorithms, to detect unusual patterns in keystroke behavior.</a:t>
            </a:r>
          </a:p>
          <a:p>
            <a:pPr marL="0" indent="0"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0F0F0F"/>
                </a:solidFill>
              </a:rPr>
              <a:t>The system is deployed on a cloud-based platform for scalability and accessibility.</a:t>
            </a:r>
            <a:endParaRPr lang="en-IN" sz="40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1" y="1397276"/>
            <a:ext cx="11849100" cy="4673324"/>
          </a:xfrm>
        </p:spPr>
        <p:txBody>
          <a:bodyPr>
            <a:normAutofit fontScale="92500"/>
          </a:bodyPr>
          <a:lstStyle/>
          <a:p>
            <a:pPr marL="305435" indent="-305435">
              <a:buFont typeface="Wingdings" pitchFamily="2" charset="2"/>
              <a:buChar char="v"/>
            </a:pPr>
            <a:r>
              <a:rPr lang="en-US" sz="3600" dirty="0" smtClean="0"/>
              <a:t>The algorithm used for </a:t>
            </a:r>
            <a:r>
              <a:rPr lang="en-US" sz="3600" dirty="0" err="1" smtClean="0"/>
              <a:t>keylogger</a:t>
            </a:r>
            <a:r>
              <a:rPr lang="en-US" sz="3600" dirty="0" smtClean="0"/>
              <a:t>  is based on a combination of statistical analysis and machine learning models.</a:t>
            </a:r>
          </a:p>
          <a:p>
            <a:pPr marL="305435" indent="-305435">
              <a:buFont typeface="Wingdings" pitchFamily="2" charset="2"/>
              <a:buChar char="v"/>
            </a:pPr>
            <a:r>
              <a:rPr lang="en-US" sz="3600" dirty="0" smtClean="0"/>
              <a:t>Deployment involves installing the  software on end-user devices and integrating it with existing security measures.</a:t>
            </a:r>
          </a:p>
          <a:p>
            <a:pPr marL="305435" indent="-305435">
              <a:buFont typeface="Wingdings" pitchFamily="2" charset="2"/>
              <a:buChar char="v"/>
            </a:pPr>
            <a:r>
              <a:rPr lang="en-US" sz="3600" dirty="0" smtClean="0"/>
              <a:t>Testing and validation are conducted using simulated </a:t>
            </a:r>
            <a:r>
              <a:rPr lang="en-US" sz="3600" dirty="0" err="1" smtClean="0"/>
              <a:t>keylogger</a:t>
            </a:r>
            <a:r>
              <a:rPr lang="en-US" sz="3600" dirty="0" smtClean="0"/>
              <a:t> attacks and real-world data to ensure accuracy and reliability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19200"/>
            <a:ext cx="11029615" cy="47561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The output image demonstrates  of a </a:t>
            </a:r>
            <a:r>
              <a:rPr lang="en-US" sz="4000" dirty="0" err="1" smtClean="0"/>
              <a:t>keylogger</a:t>
            </a:r>
            <a:r>
              <a:rPr lang="en-US" sz="4000" dirty="0" smtClean="0"/>
              <a:t> attack</a:t>
            </a:r>
            <a:endParaRPr lang="en-IN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9100" y="1657350"/>
            <a:ext cx="2895600" cy="260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3200" dirty="0" smtClean="0"/>
              <a:t>In conclusion, our </a:t>
            </a:r>
            <a:r>
              <a:rPr lang="en-US" sz="3200" dirty="0" err="1" smtClean="0"/>
              <a:t>keylogger</a:t>
            </a:r>
            <a:r>
              <a:rPr lang="en-US" sz="3200" dirty="0" smtClean="0"/>
              <a:t> detection and prevention system effectively mitigate the risks posed by </a:t>
            </a:r>
            <a:r>
              <a:rPr lang="en-US" sz="3200" dirty="0" err="1" smtClean="0"/>
              <a:t>keyloggers</a:t>
            </a:r>
            <a:endParaRPr lang="en-US" sz="3200" dirty="0" smtClean="0"/>
          </a:p>
          <a:p>
            <a:pPr marL="305435" indent="-305435"/>
            <a:r>
              <a:rPr lang="en-US" sz="3200" dirty="0" smtClean="0"/>
              <a:t>.By leveraging advanced algorithms and encryption techniques, we provide a robust defense against unauthorized keystroke monitoring and data theft.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xmlns="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Te </a:t>
            </a:r>
            <a:r>
              <a:rPr lang="en-US" sz="3600" dirty="0" err="1" smtClean="0"/>
              <a:t>futur</a:t>
            </a:r>
            <a:r>
              <a:rPr lang="en-US" sz="3600" dirty="0" smtClean="0"/>
              <a:t> scope of </a:t>
            </a:r>
            <a:r>
              <a:rPr lang="en-US" sz="3600" dirty="0" err="1" smtClean="0"/>
              <a:t>keylogger</a:t>
            </a:r>
            <a:r>
              <a:rPr lang="en-US" sz="3600" dirty="0" smtClean="0"/>
              <a:t> lies in advanced detection algorithm leveraging AI/ML, cross-platform protection, and collaborative efforts for threat intelligence sharing, leading to  more robust </a:t>
            </a:r>
            <a:r>
              <a:rPr lang="en-US" sz="3600" dirty="0" err="1" smtClean="0"/>
              <a:t>cybersecurity</a:t>
            </a:r>
            <a:r>
              <a:rPr lang="en-US" sz="3600" dirty="0" smtClean="0"/>
              <a:t> and enhanced user awareness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4194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Future scope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82</TotalTime>
  <Words>320</Words>
  <Application>Microsoft Office PowerPoint</Application>
  <PresentationFormat>Custom</PresentationFormat>
  <Paragraphs>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DividendVTI</vt:lpstr>
      <vt:lpstr>KEYLOGGER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Future scope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CSE</cp:lastModifiedBy>
  <cp:revision>39</cp:revision>
  <dcterms:created xsi:type="dcterms:W3CDTF">2021-05-26T16:50:10Z</dcterms:created>
  <dcterms:modified xsi:type="dcterms:W3CDTF">2024-04-05T08:53:54Z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