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4D6"/>
    <a:srgbClr val="265073"/>
    <a:srgbClr val="9AD0C2"/>
    <a:srgbClr val="2D9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A6E7B-81EC-4B9E-91A9-25A69C143C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37F4D2-8B20-49D4-94D8-6E73F625272A}">
      <dgm:prSet custT="1"/>
      <dgm:spPr>
        <a:solidFill>
          <a:srgbClr val="ECF4D6"/>
        </a:solidFill>
      </dgm:spPr>
      <dgm:t>
        <a:bodyPr/>
        <a:lstStyle/>
        <a:p>
          <a:r>
            <a:rPr lang="en-IN" sz="1000" dirty="0">
              <a:solidFill>
                <a:schemeClr val="tx1"/>
              </a:solidFill>
            </a:rPr>
            <a:t>P&amp;A</a:t>
          </a:r>
        </a:p>
      </dgm:t>
    </dgm:pt>
    <dgm:pt modelId="{54B0ED2D-BA05-4964-8752-4A5C9B81E63B}" type="parTrans" cxnId="{EA4D315C-C45C-420F-8BF7-10F705EEC181}">
      <dgm:prSet/>
      <dgm:spPr/>
      <dgm:t>
        <a:bodyPr/>
        <a:lstStyle/>
        <a:p>
          <a:endParaRPr lang="en-IN" sz="1000"/>
        </a:p>
      </dgm:t>
    </dgm:pt>
    <dgm:pt modelId="{756E113E-E2D3-4AC5-B408-84596216A0CC}" type="sibTrans" cxnId="{EA4D315C-C45C-420F-8BF7-10F705EEC181}">
      <dgm:prSet/>
      <dgm:spPr/>
      <dgm:t>
        <a:bodyPr/>
        <a:lstStyle/>
        <a:p>
          <a:endParaRPr lang="en-IN" sz="1000"/>
        </a:p>
      </dgm:t>
    </dgm:pt>
    <dgm:pt modelId="{695506AA-1C5D-4428-9E8F-346A75BA197A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PERIPHERALS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5387352-0B45-462A-B44A-9647ED34F4A8}" type="parTrans" cxnId="{B266CA27-A7E7-43A1-B191-3C7C948CFEF2}">
      <dgm:prSet/>
      <dgm:spPr/>
      <dgm:t>
        <a:bodyPr/>
        <a:lstStyle/>
        <a:p>
          <a:endParaRPr lang="en-IN" sz="1000"/>
        </a:p>
      </dgm:t>
    </dgm:pt>
    <dgm:pt modelId="{7868A807-C2D3-43D0-9304-588B07F3D5A5}" type="sibTrans" cxnId="{B266CA27-A7E7-43A1-B191-3C7C948CFEF2}">
      <dgm:prSet/>
      <dgm:spPr/>
      <dgm:t>
        <a:bodyPr/>
        <a:lstStyle/>
        <a:p>
          <a:endParaRPr lang="en-IN" sz="1000"/>
        </a:p>
      </dgm:t>
    </dgm:pt>
    <dgm:pt modelId="{718D2215-AB9A-4BFA-AF78-DF5644B9E1ED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schemeClr val="tx1"/>
              </a:solidFill>
            </a:rPr>
            <a:t>GRAPHIC CARD</a:t>
          </a:r>
          <a:endParaRPr lang="en-IN" sz="1000" b="1" kern="1200" dirty="0">
            <a:solidFill>
              <a:schemeClr val="tx1"/>
            </a:solidFill>
          </a:endParaRPr>
        </a:p>
      </dgm:t>
    </dgm:pt>
    <dgm:pt modelId="{C2175420-CD93-4BD3-BAA2-E18407C3E436}" type="parTrans" cxnId="{1AA1711B-4E76-4483-BE08-87CA0F931184}">
      <dgm:prSet/>
      <dgm:spPr/>
      <dgm:t>
        <a:bodyPr/>
        <a:lstStyle/>
        <a:p>
          <a:endParaRPr lang="en-IN" sz="1000"/>
        </a:p>
      </dgm:t>
    </dgm:pt>
    <dgm:pt modelId="{9C2E8299-4FA9-498F-AB1E-F119531E7603}" type="sibTrans" cxnId="{1AA1711B-4E76-4483-BE08-87CA0F931184}">
      <dgm:prSet/>
      <dgm:spPr/>
      <dgm:t>
        <a:bodyPr/>
        <a:lstStyle/>
        <a:p>
          <a:endParaRPr lang="en-IN" sz="1000"/>
        </a:p>
      </dgm:t>
    </dgm:pt>
    <dgm:pt modelId="{33EB7E0F-04BF-4FD8-9500-CB00F9CC60CD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INTERNAL HDD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AF891BF1-554B-4CD9-B9B6-83348ED941BA}" type="parTrans" cxnId="{BCB7E8DC-19FE-473C-9590-B922AC0AB4FA}">
      <dgm:prSet/>
      <dgm:spPr/>
      <dgm:t>
        <a:bodyPr/>
        <a:lstStyle/>
        <a:p>
          <a:endParaRPr lang="en-IN" sz="1000"/>
        </a:p>
      </dgm:t>
    </dgm:pt>
    <dgm:pt modelId="{C3EA8193-B4CB-4075-956D-51AEBC51818A}" type="sibTrans" cxnId="{BCB7E8DC-19FE-473C-9590-B922AC0AB4FA}">
      <dgm:prSet/>
      <dgm:spPr/>
      <dgm:t>
        <a:bodyPr/>
        <a:lstStyle/>
        <a:p>
          <a:endParaRPr lang="en-IN" sz="1000"/>
        </a:p>
      </dgm:t>
    </dgm:pt>
    <dgm:pt modelId="{CE62056A-A7C0-4194-B4FD-A4D7F51FB38E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ACCESSORIES</a:t>
          </a:r>
        </a:p>
      </dgm:t>
    </dgm:pt>
    <dgm:pt modelId="{8FDFE285-44B7-47D9-A1FE-5A9EFB3B8BCF}" type="parTrans" cxnId="{3398F14A-1EE4-4ABA-A576-634B7CD3547B}">
      <dgm:prSet/>
      <dgm:spPr/>
      <dgm:t>
        <a:bodyPr/>
        <a:lstStyle/>
        <a:p>
          <a:endParaRPr lang="en-IN" sz="1000"/>
        </a:p>
      </dgm:t>
    </dgm:pt>
    <dgm:pt modelId="{38D3D4FD-7965-4F62-BB7B-4898C7DAFAD7}" type="sibTrans" cxnId="{3398F14A-1EE4-4ABA-A576-634B7CD3547B}">
      <dgm:prSet/>
      <dgm:spPr/>
      <dgm:t>
        <a:bodyPr/>
        <a:lstStyle/>
        <a:p>
          <a:endParaRPr lang="en-IN" sz="1000"/>
        </a:p>
      </dgm:t>
    </dgm:pt>
    <dgm:pt modelId="{25B01414-2363-4DCE-BD2C-C0547621578A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BATTRIES</a:t>
          </a:r>
          <a:endParaRPr lang="en-IN" sz="10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CB2F8A4C-7BFA-4AFA-BF61-79C345EC1944}" type="parTrans" cxnId="{F23015D0-549D-4550-BAB8-1D7C8CA0F146}">
      <dgm:prSet/>
      <dgm:spPr/>
      <dgm:t>
        <a:bodyPr/>
        <a:lstStyle/>
        <a:p>
          <a:endParaRPr lang="en-IN" sz="1000"/>
        </a:p>
      </dgm:t>
    </dgm:pt>
    <dgm:pt modelId="{1AFF2FB8-C252-44B5-AB3C-F0D5F865601A}" type="sibTrans" cxnId="{F23015D0-549D-4550-BAB8-1D7C8CA0F146}">
      <dgm:prSet/>
      <dgm:spPr/>
      <dgm:t>
        <a:bodyPr/>
        <a:lstStyle/>
        <a:p>
          <a:endParaRPr lang="en-IN" sz="1000"/>
        </a:p>
      </dgm:t>
    </dgm:pt>
    <dgm:pt modelId="{5C672769-2947-4BF9-9821-CC3D4AC322C5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KEYBOARD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698752F7-3EAF-47B8-B03A-8B12A9C0E9E1}" type="parTrans" cxnId="{010845CB-BFB7-4DCF-A93D-DB7CA60EF5D3}">
      <dgm:prSet/>
      <dgm:spPr/>
      <dgm:t>
        <a:bodyPr/>
        <a:lstStyle/>
        <a:p>
          <a:endParaRPr lang="en-IN" sz="1000"/>
        </a:p>
      </dgm:t>
    </dgm:pt>
    <dgm:pt modelId="{9184D11A-0200-419E-B368-293DF8257AB6}" type="sibTrans" cxnId="{010845CB-BFB7-4DCF-A93D-DB7CA60EF5D3}">
      <dgm:prSet/>
      <dgm:spPr/>
      <dgm:t>
        <a:bodyPr/>
        <a:lstStyle/>
        <a:p>
          <a:endParaRPr lang="en-IN" sz="1000"/>
        </a:p>
      </dgm:t>
    </dgm:pt>
    <dgm:pt modelId="{A8E28275-B276-4C81-B7FA-46639FA68807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schemeClr val="tx1"/>
              </a:solidFill>
            </a:rPr>
            <a:t>MOUSE    </a:t>
          </a:r>
        </a:p>
      </dgm:t>
    </dgm:pt>
    <dgm:pt modelId="{FFC12C0F-CBD4-4EC9-8218-392C5B4BFC91}" type="parTrans" cxnId="{DDDE370A-7CAF-4BCA-A048-A9AD8920BEF7}">
      <dgm:prSet/>
      <dgm:spPr/>
      <dgm:t>
        <a:bodyPr/>
        <a:lstStyle/>
        <a:p>
          <a:endParaRPr lang="en-IN" sz="1000"/>
        </a:p>
      </dgm:t>
    </dgm:pt>
    <dgm:pt modelId="{788BAD96-371F-4E81-A703-F521893250E7}" type="sibTrans" cxnId="{DDDE370A-7CAF-4BCA-A048-A9AD8920BEF7}">
      <dgm:prSet/>
      <dgm:spPr/>
      <dgm:t>
        <a:bodyPr/>
        <a:lstStyle/>
        <a:p>
          <a:endParaRPr lang="en-IN" sz="1000"/>
        </a:p>
      </dgm:t>
    </dgm:pt>
    <dgm:pt modelId="{64CC9682-9C5D-42DB-B169-31BB2D244697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MOTHERBOARD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512144DF-6C6E-43D2-A2B1-1B7FE23ABC64}" type="parTrans" cxnId="{513EF895-AB6A-4081-9697-A2834D9DC539}">
      <dgm:prSet/>
      <dgm:spPr/>
      <dgm:t>
        <a:bodyPr/>
        <a:lstStyle/>
        <a:p>
          <a:endParaRPr lang="en-IN" sz="1000"/>
        </a:p>
      </dgm:t>
    </dgm:pt>
    <dgm:pt modelId="{56ADF60C-987B-47A9-B4DD-71F4D9EB9398}" type="sibTrans" cxnId="{513EF895-AB6A-4081-9697-A2834D9DC539}">
      <dgm:prSet/>
      <dgm:spPr/>
      <dgm:t>
        <a:bodyPr/>
        <a:lstStyle/>
        <a:p>
          <a:endParaRPr lang="en-IN" sz="1000"/>
        </a:p>
      </dgm:t>
    </dgm:pt>
    <dgm:pt modelId="{FDC5BC6A-BB96-47B3-A375-F6594F31BA52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PROCESSORS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9C42DAFB-7CC9-40A6-A629-BB4D3505123B}" type="parTrans" cxnId="{EB9B69C6-213F-4DC2-92A9-32F3F4659705}">
      <dgm:prSet/>
      <dgm:spPr/>
      <dgm:t>
        <a:bodyPr/>
        <a:lstStyle/>
        <a:p>
          <a:endParaRPr lang="en-IN" sz="1000"/>
        </a:p>
      </dgm:t>
    </dgm:pt>
    <dgm:pt modelId="{A2BD4F6A-1C9A-47EE-A48A-60EC67AE8DD7}" type="sibTrans" cxnId="{EB9B69C6-213F-4DC2-92A9-32F3F4659705}">
      <dgm:prSet/>
      <dgm:spPr/>
      <dgm:t>
        <a:bodyPr/>
        <a:lstStyle/>
        <a:p>
          <a:endParaRPr lang="en-IN" sz="1000"/>
        </a:p>
      </dgm:t>
    </dgm:pt>
    <dgm:pt modelId="{679A1C9B-FC8E-4513-A404-4B0BDC102977}" type="pres">
      <dgm:prSet presAssocID="{95DA6E7B-81EC-4B9E-91A9-25A69C143C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80A9BE-2DCE-4594-992B-E501E7FF2C81}" type="pres">
      <dgm:prSet presAssocID="{F337F4D2-8B20-49D4-94D8-6E73F625272A}" presName="hierRoot1" presStyleCnt="0">
        <dgm:presLayoutVars>
          <dgm:hierBranch val="init"/>
        </dgm:presLayoutVars>
      </dgm:prSet>
      <dgm:spPr/>
    </dgm:pt>
    <dgm:pt modelId="{EAC559C9-B299-4877-9834-CA2D98175A99}" type="pres">
      <dgm:prSet presAssocID="{F337F4D2-8B20-49D4-94D8-6E73F625272A}" presName="rootComposite1" presStyleCnt="0"/>
      <dgm:spPr/>
    </dgm:pt>
    <dgm:pt modelId="{0D9C1401-F02F-4914-93E7-046D3F4882FA}" type="pres">
      <dgm:prSet presAssocID="{F337F4D2-8B20-49D4-94D8-6E73F625272A}" presName="rootText1" presStyleLbl="node0" presStyleIdx="0" presStyleCnt="1">
        <dgm:presLayoutVars>
          <dgm:chPref val="3"/>
        </dgm:presLayoutVars>
      </dgm:prSet>
      <dgm:spPr/>
    </dgm:pt>
    <dgm:pt modelId="{EE523726-8989-48BC-B556-C69F3135C79B}" type="pres">
      <dgm:prSet presAssocID="{F337F4D2-8B20-49D4-94D8-6E73F625272A}" presName="rootConnector1" presStyleLbl="node1" presStyleIdx="0" presStyleCnt="0"/>
      <dgm:spPr/>
    </dgm:pt>
    <dgm:pt modelId="{31236FCB-5808-4421-85AF-3B4CD85DD40D}" type="pres">
      <dgm:prSet presAssocID="{F337F4D2-8B20-49D4-94D8-6E73F625272A}" presName="hierChild2" presStyleCnt="0"/>
      <dgm:spPr/>
    </dgm:pt>
    <dgm:pt modelId="{82C8AACF-3565-4C7F-AFAB-1820CFB2C4D0}" type="pres">
      <dgm:prSet presAssocID="{45387352-0B45-462A-B44A-9647ED34F4A8}" presName="Name37" presStyleLbl="parChTrans1D2" presStyleIdx="0" presStyleCnt="2"/>
      <dgm:spPr/>
    </dgm:pt>
    <dgm:pt modelId="{A0BA72D9-CB2A-4780-AEA5-D7CDF1D7D977}" type="pres">
      <dgm:prSet presAssocID="{695506AA-1C5D-4428-9E8F-346A75BA197A}" presName="hierRoot2" presStyleCnt="0">
        <dgm:presLayoutVars>
          <dgm:hierBranch val="init"/>
        </dgm:presLayoutVars>
      </dgm:prSet>
      <dgm:spPr/>
    </dgm:pt>
    <dgm:pt modelId="{64E42C0E-EB60-4557-AD12-7962ED68AEFB}" type="pres">
      <dgm:prSet presAssocID="{695506AA-1C5D-4428-9E8F-346A75BA197A}" presName="rootComposite" presStyleCnt="0"/>
      <dgm:spPr/>
    </dgm:pt>
    <dgm:pt modelId="{945EDC59-1FA1-4A03-A1F8-75D658B9C5DC}" type="pres">
      <dgm:prSet presAssocID="{695506AA-1C5D-4428-9E8F-346A75BA197A}" presName="rootText" presStyleLbl="node2" presStyleIdx="0" presStyleCnt="2" custScaleX="141158">
        <dgm:presLayoutVars>
          <dgm:chPref val="3"/>
        </dgm:presLayoutVars>
      </dgm:prSet>
      <dgm:spPr>
        <a:xfrm>
          <a:off x="604767" y="686917"/>
          <a:ext cx="966866" cy="483433"/>
        </a:xfrm>
        <a:prstGeom prst="rect">
          <a:avLst/>
        </a:prstGeom>
      </dgm:spPr>
    </dgm:pt>
    <dgm:pt modelId="{6F42629F-911A-4C0C-BBA9-5F845B7DB880}" type="pres">
      <dgm:prSet presAssocID="{695506AA-1C5D-4428-9E8F-346A75BA197A}" presName="rootConnector" presStyleLbl="node2" presStyleIdx="0" presStyleCnt="2"/>
      <dgm:spPr/>
    </dgm:pt>
    <dgm:pt modelId="{6A966ED8-4437-4D17-A5E3-B75CF404063B}" type="pres">
      <dgm:prSet presAssocID="{695506AA-1C5D-4428-9E8F-346A75BA197A}" presName="hierChild4" presStyleCnt="0"/>
      <dgm:spPr/>
    </dgm:pt>
    <dgm:pt modelId="{50987443-E0A5-49C4-BF16-2AA3B3F6797E}" type="pres">
      <dgm:prSet presAssocID="{C2175420-CD93-4BD3-BAA2-E18407C3E436}" presName="Name37" presStyleLbl="parChTrans1D3" presStyleIdx="0" presStyleCnt="7"/>
      <dgm:spPr/>
    </dgm:pt>
    <dgm:pt modelId="{32B1D9E9-C4D3-41BF-ADD4-37A90AF4112B}" type="pres">
      <dgm:prSet presAssocID="{718D2215-AB9A-4BFA-AF78-DF5644B9E1ED}" presName="hierRoot2" presStyleCnt="0">
        <dgm:presLayoutVars>
          <dgm:hierBranch val="init"/>
        </dgm:presLayoutVars>
      </dgm:prSet>
      <dgm:spPr/>
    </dgm:pt>
    <dgm:pt modelId="{38E314F7-31C2-4075-AC2B-58573B3F986B}" type="pres">
      <dgm:prSet presAssocID="{718D2215-AB9A-4BFA-AF78-DF5644B9E1ED}" presName="rootComposite" presStyleCnt="0"/>
      <dgm:spPr/>
    </dgm:pt>
    <dgm:pt modelId="{F55217A8-8C75-4819-9CB4-3AF68D8ACB93}" type="pres">
      <dgm:prSet presAssocID="{718D2215-AB9A-4BFA-AF78-DF5644B9E1ED}" presName="rootText" presStyleLbl="node3" presStyleIdx="0" presStyleCnt="7" custScaleX="139133">
        <dgm:presLayoutVars>
          <dgm:chPref val="3"/>
        </dgm:presLayoutVars>
      </dgm:prSet>
      <dgm:spPr>
        <a:xfrm>
          <a:off x="846484" y="1373391"/>
          <a:ext cx="966866" cy="483433"/>
        </a:xfrm>
        <a:prstGeom prst="rect">
          <a:avLst/>
        </a:prstGeom>
      </dgm:spPr>
    </dgm:pt>
    <dgm:pt modelId="{15C031CA-A0CD-4E31-9B6F-D8B1FACB2D1B}" type="pres">
      <dgm:prSet presAssocID="{718D2215-AB9A-4BFA-AF78-DF5644B9E1ED}" presName="rootConnector" presStyleLbl="node3" presStyleIdx="0" presStyleCnt="7"/>
      <dgm:spPr/>
    </dgm:pt>
    <dgm:pt modelId="{9857F0F4-8ECD-4AFD-A20D-50A8D2342D77}" type="pres">
      <dgm:prSet presAssocID="{718D2215-AB9A-4BFA-AF78-DF5644B9E1ED}" presName="hierChild4" presStyleCnt="0"/>
      <dgm:spPr/>
    </dgm:pt>
    <dgm:pt modelId="{1C696FF9-126E-4610-9415-C2EB2AECDD44}" type="pres">
      <dgm:prSet presAssocID="{718D2215-AB9A-4BFA-AF78-DF5644B9E1ED}" presName="hierChild5" presStyleCnt="0"/>
      <dgm:spPr/>
    </dgm:pt>
    <dgm:pt modelId="{BECB4CC0-8157-4265-867A-950DE6D80C04}" type="pres">
      <dgm:prSet presAssocID="{AF891BF1-554B-4CD9-B9B6-83348ED941BA}" presName="Name37" presStyleLbl="parChTrans1D3" presStyleIdx="1" presStyleCnt="7"/>
      <dgm:spPr/>
    </dgm:pt>
    <dgm:pt modelId="{879BEF25-1B8F-4305-B25E-5FFFCFCB4863}" type="pres">
      <dgm:prSet presAssocID="{33EB7E0F-04BF-4FD8-9500-CB00F9CC60CD}" presName="hierRoot2" presStyleCnt="0">
        <dgm:presLayoutVars>
          <dgm:hierBranch val="init"/>
        </dgm:presLayoutVars>
      </dgm:prSet>
      <dgm:spPr/>
    </dgm:pt>
    <dgm:pt modelId="{2D585922-C7F1-4D0A-87DF-38EDA10015FE}" type="pres">
      <dgm:prSet presAssocID="{33EB7E0F-04BF-4FD8-9500-CB00F9CC60CD}" presName="rootComposite" presStyleCnt="0"/>
      <dgm:spPr/>
    </dgm:pt>
    <dgm:pt modelId="{7F64130F-7C02-4C6A-A05C-8C005CE0DF41}" type="pres">
      <dgm:prSet presAssocID="{33EB7E0F-04BF-4FD8-9500-CB00F9CC60CD}" presName="rootText" presStyleLbl="node3" presStyleIdx="1" presStyleCnt="7" custScaleX="139753">
        <dgm:presLayoutVars>
          <dgm:chPref val="3"/>
        </dgm:presLayoutVars>
      </dgm:prSet>
      <dgm:spPr>
        <a:xfrm>
          <a:off x="846484" y="2059866"/>
          <a:ext cx="966866" cy="483433"/>
        </a:xfrm>
        <a:prstGeom prst="rect">
          <a:avLst/>
        </a:prstGeom>
      </dgm:spPr>
    </dgm:pt>
    <dgm:pt modelId="{2CA95EA3-FB55-4CE5-AD6C-96D78A9E998E}" type="pres">
      <dgm:prSet presAssocID="{33EB7E0F-04BF-4FD8-9500-CB00F9CC60CD}" presName="rootConnector" presStyleLbl="node3" presStyleIdx="1" presStyleCnt="7"/>
      <dgm:spPr/>
    </dgm:pt>
    <dgm:pt modelId="{9CCB7A36-8FFC-427E-9762-F8DE125414AC}" type="pres">
      <dgm:prSet presAssocID="{33EB7E0F-04BF-4FD8-9500-CB00F9CC60CD}" presName="hierChild4" presStyleCnt="0"/>
      <dgm:spPr/>
    </dgm:pt>
    <dgm:pt modelId="{506F5498-E174-43A1-AF81-EFE75A3AE577}" type="pres">
      <dgm:prSet presAssocID="{33EB7E0F-04BF-4FD8-9500-CB00F9CC60CD}" presName="hierChild5" presStyleCnt="0"/>
      <dgm:spPr/>
    </dgm:pt>
    <dgm:pt modelId="{7F02A275-4CBB-4E42-9D5A-076C5ADE7A41}" type="pres">
      <dgm:prSet presAssocID="{512144DF-6C6E-43D2-A2B1-1B7FE23ABC64}" presName="Name37" presStyleLbl="parChTrans1D3" presStyleIdx="2" presStyleCnt="7"/>
      <dgm:spPr/>
    </dgm:pt>
    <dgm:pt modelId="{D552B1B0-9EF2-4EC8-8146-9C0522919D32}" type="pres">
      <dgm:prSet presAssocID="{64CC9682-9C5D-42DB-B169-31BB2D244697}" presName="hierRoot2" presStyleCnt="0">
        <dgm:presLayoutVars>
          <dgm:hierBranch val="init"/>
        </dgm:presLayoutVars>
      </dgm:prSet>
      <dgm:spPr/>
    </dgm:pt>
    <dgm:pt modelId="{AC78CEFD-1F60-4D61-B723-D6D5182FC298}" type="pres">
      <dgm:prSet presAssocID="{64CC9682-9C5D-42DB-B169-31BB2D244697}" presName="rootComposite" presStyleCnt="0"/>
      <dgm:spPr/>
    </dgm:pt>
    <dgm:pt modelId="{52AF0C64-9666-4D24-AB10-7499499CF4A3}" type="pres">
      <dgm:prSet presAssocID="{64CC9682-9C5D-42DB-B169-31BB2D244697}" presName="rootText" presStyleLbl="node3" presStyleIdx="2" presStyleCnt="7" custScaleX="161491">
        <dgm:presLayoutVars>
          <dgm:chPref val="3"/>
        </dgm:presLayoutVars>
      </dgm:prSet>
      <dgm:spPr/>
    </dgm:pt>
    <dgm:pt modelId="{2A5DCB47-E461-4541-8C4E-4EAC16B8D8DC}" type="pres">
      <dgm:prSet presAssocID="{64CC9682-9C5D-42DB-B169-31BB2D244697}" presName="rootConnector" presStyleLbl="node3" presStyleIdx="2" presStyleCnt="7"/>
      <dgm:spPr/>
    </dgm:pt>
    <dgm:pt modelId="{ACDF0985-0F8D-4078-8E93-4209729FE87E}" type="pres">
      <dgm:prSet presAssocID="{64CC9682-9C5D-42DB-B169-31BB2D244697}" presName="hierChild4" presStyleCnt="0"/>
      <dgm:spPr/>
    </dgm:pt>
    <dgm:pt modelId="{0FFAE276-6AE5-486B-A03D-FAD9D9E2A111}" type="pres">
      <dgm:prSet presAssocID="{64CC9682-9C5D-42DB-B169-31BB2D244697}" presName="hierChild5" presStyleCnt="0"/>
      <dgm:spPr/>
    </dgm:pt>
    <dgm:pt modelId="{596468D6-881E-4FD5-BD08-1DC5DB2DD71C}" type="pres">
      <dgm:prSet presAssocID="{9C42DAFB-7CC9-40A6-A629-BB4D3505123B}" presName="Name37" presStyleLbl="parChTrans1D3" presStyleIdx="3" presStyleCnt="7"/>
      <dgm:spPr/>
    </dgm:pt>
    <dgm:pt modelId="{AECF7CB3-F1C5-46C7-807B-D32EE8D26979}" type="pres">
      <dgm:prSet presAssocID="{FDC5BC6A-BB96-47B3-A375-F6594F31BA52}" presName="hierRoot2" presStyleCnt="0">
        <dgm:presLayoutVars>
          <dgm:hierBranch val="init"/>
        </dgm:presLayoutVars>
      </dgm:prSet>
      <dgm:spPr/>
    </dgm:pt>
    <dgm:pt modelId="{2A582F48-0255-451A-B40B-D7A58504C231}" type="pres">
      <dgm:prSet presAssocID="{FDC5BC6A-BB96-47B3-A375-F6594F31BA52}" presName="rootComposite" presStyleCnt="0"/>
      <dgm:spPr/>
    </dgm:pt>
    <dgm:pt modelId="{E31E3095-45FA-4448-83FC-B10C1C075833}" type="pres">
      <dgm:prSet presAssocID="{FDC5BC6A-BB96-47B3-A375-F6594F31BA52}" presName="rootText" presStyleLbl="node3" presStyleIdx="3" presStyleCnt="7" custScaleX="152167">
        <dgm:presLayoutVars>
          <dgm:chPref val="3"/>
        </dgm:presLayoutVars>
      </dgm:prSet>
      <dgm:spPr/>
    </dgm:pt>
    <dgm:pt modelId="{ACAA0E2B-13E2-4729-8B7D-FF32FEE09A65}" type="pres">
      <dgm:prSet presAssocID="{FDC5BC6A-BB96-47B3-A375-F6594F31BA52}" presName="rootConnector" presStyleLbl="node3" presStyleIdx="3" presStyleCnt="7"/>
      <dgm:spPr/>
    </dgm:pt>
    <dgm:pt modelId="{DA76F00A-AC9A-4E48-BBCF-BA65B6454253}" type="pres">
      <dgm:prSet presAssocID="{FDC5BC6A-BB96-47B3-A375-F6594F31BA52}" presName="hierChild4" presStyleCnt="0"/>
      <dgm:spPr/>
    </dgm:pt>
    <dgm:pt modelId="{7F82E83F-13D2-49F4-8E7C-5103E5058E54}" type="pres">
      <dgm:prSet presAssocID="{FDC5BC6A-BB96-47B3-A375-F6594F31BA52}" presName="hierChild5" presStyleCnt="0"/>
      <dgm:spPr/>
    </dgm:pt>
    <dgm:pt modelId="{B09E17BD-CF53-46EF-8E24-18B95137D126}" type="pres">
      <dgm:prSet presAssocID="{695506AA-1C5D-4428-9E8F-346A75BA197A}" presName="hierChild5" presStyleCnt="0"/>
      <dgm:spPr/>
    </dgm:pt>
    <dgm:pt modelId="{8413F0C5-7C49-4DE7-976E-0220EF23F2B2}" type="pres">
      <dgm:prSet presAssocID="{8FDFE285-44B7-47D9-A1FE-5A9EFB3B8BCF}" presName="Name37" presStyleLbl="parChTrans1D2" presStyleIdx="1" presStyleCnt="2"/>
      <dgm:spPr/>
    </dgm:pt>
    <dgm:pt modelId="{B6E05BC3-097B-49C7-B255-00821A1D6DD2}" type="pres">
      <dgm:prSet presAssocID="{CE62056A-A7C0-4194-B4FD-A4D7F51FB38E}" presName="hierRoot2" presStyleCnt="0">
        <dgm:presLayoutVars>
          <dgm:hierBranch val="init"/>
        </dgm:presLayoutVars>
      </dgm:prSet>
      <dgm:spPr/>
    </dgm:pt>
    <dgm:pt modelId="{A02D99F7-2014-4EC1-B082-17726C9A88B8}" type="pres">
      <dgm:prSet presAssocID="{CE62056A-A7C0-4194-B4FD-A4D7F51FB38E}" presName="rootComposite" presStyleCnt="0"/>
      <dgm:spPr/>
    </dgm:pt>
    <dgm:pt modelId="{E2E7B255-BF08-48DC-8383-F2B9CA73316D}" type="pres">
      <dgm:prSet presAssocID="{CE62056A-A7C0-4194-B4FD-A4D7F51FB38E}" presName="rootText" presStyleLbl="node2" presStyleIdx="1" presStyleCnt="2" custScaleX="104300" custScaleY="92797">
        <dgm:presLayoutVars>
          <dgm:chPref val="3"/>
        </dgm:presLayoutVars>
      </dgm:prSet>
      <dgm:spPr>
        <a:xfrm>
          <a:off x="1774675" y="686917"/>
          <a:ext cx="966866" cy="483433"/>
        </a:xfrm>
        <a:prstGeom prst="rect">
          <a:avLst/>
        </a:prstGeom>
      </dgm:spPr>
    </dgm:pt>
    <dgm:pt modelId="{14A0063C-5360-497B-A523-174CCFF634FF}" type="pres">
      <dgm:prSet presAssocID="{CE62056A-A7C0-4194-B4FD-A4D7F51FB38E}" presName="rootConnector" presStyleLbl="node2" presStyleIdx="1" presStyleCnt="2"/>
      <dgm:spPr/>
    </dgm:pt>
    <dgm:pt modelId="{BEF8D29E-073E-4D47-B204-0C5BC263C21E}" type="pres">
      <dgm:prSet presAssocID="{CE62056A-A7C0-4194-B4FD-A4D7F51FB38E}" presName="hierChild4" presStyleCnt="0"/>
      <dgm:spPr/>
    </dgm:pt>
    <dgm:pt modelId="{51AD8CD4-3113-452B-9DA2-59C0CAD34994}" type="pres">
      <dgm:prSet presAssocID="{CB2F8A4C-7BFA-4AFA-BF61-79C345EC1944}" presName="Name37" presStyleLbl="parChTrans1D3" presStyleIdx="4" presStyleCnt="7"/>
      <dgm:spPr/>
    </dgm:pt>
    <dgm:pt modelId="{E07CC27C-C477-4690-902C-7F4614F21C2E}" type="pres">
      <dgm:prSet presAssocID="{25B01414-2363-4DCE-BD2C-C0547621578A}" presName="hierRoot2" presStyleCnt="0">
        <dgm:presLayoutVars>
          <dgm:hierBranch val="init"/>
        </dgm:presLayoutVars>
      </dgm:prSet>
      <dgm:spPr/>
    </dgm:pt>
    <dgm:pt modelId="{5005E97F-2064-4E0D-8F6B-D4A62739BD28}" type="pres">
      <dgm:prSet presAssocID="{25B01414-2363-4DCE-BD2C-C0547621578A}" presName="rootComposite" presStyleCnt="0"/>
      <dgm:spPr/>
    </dgm:pt>
    <dgm:pt modelId="{1582541D-15FC-4A8C-B3EC-17FBBF844ADC}" type="pres">
      <dgm:prSet presAssocID="{25B01414-2363-4DCE-BD2C-C0547621578A}" presName="rootText" presStyleLbl="node3" presStyleIdx="4" presStyleCnt="7">
        <dgm:presLayoutVars>
          <dgm:chPref val="3"/>
        </dgm:presLayoutVars>
      </dgm:prSet>
      <dgm:spPr>
        <a:xfrm>
          <a:off x="2016392" y="1373391"/>
          <a:ext cx="966866" cy="483433"/>
        </a:xfrm>
        <a:prstGeom prst="rect">
          <a:avLst/>
        </a:prstGeom>
      </dgm:spPr>
    </dgm:pt>
    <dgm:pt modelId="{C5672499-4303-4B3A-B324-D09CA9739A4F}" type="pres">
      <dgm:prSet presAssocID="{25B01414-2363-4DCE-BD2C-C0547621578A}" presName="rootConnector" presStyleLbl="node3" presStyleIdx="4" presStyleCnt="7"/>
      <dgm:spPr/>
    </dgm:pt>
    <dgm:pt modelId="{D26A65B6-B0B4-482C-A52E-9232A149CF8C}" type="pres">
      <dgm:prSet presAssocID="{25B01414-2363-4DCE-BD2C-C0547621578A}" presName="hierChild4" presStyleCnt="0"/>
      <dgm:spPr/>
    </dgm:pt>
    <dgm:pt modelId="{90CABA40-5C77-4493-9AA2-9F11D92C0039}" type="pres">
      <dgm:prSet presAssocID="{25B01414-2363-4DCE-BD2C-C0547621578A}" presName="hierChild5" presStyleCnt="0"/>
      <dgm:spPr/>
    </dgm:pt>
    <dgm:pt modelId="{E8C97989-E713-468C-BE5F-E399A58AB79E}" type="pres">
      <dgm:prSet presAssocID="{698752F7-3EAF-47B8-B03A-8B12A9C0E9E1}" presName="Name37" presStyleLbl="parChTrans1D3" presStyleIdx="5" presStyleCnt="7"/>
      <dgm:spPr/>
    </dgm:pt>
    <dgm:pt modelId="{25D387DE-F9ED-45AA-9CEA-CD24D9AAB962}" type="pres">
      <dgm:prSet presAssocID="{5C672769-2947-4BF9-9821-CC3D4AC322C5}" presName="hierRoot2" presStyleCnt="0">
        <dgm:presLayoutVars>
          <dgm:hierBranch val="init"/>
        </dgm:presLayoutVars>
      </dgm:prSet>
      <dgm:spPr/>
    </dgm:pt>
    <dgm:pt modelId="{9D4BB9AC-536C-4A68-8516-B7BF666302C0}" type="pres">
      <dgm:prSet presAssocID="{5C672769-2947-4BF9-9821-CC3D4AC322C5}" presName="rootComposite" presStyleCnt="0"/>
      <dgm:spPr/>
    </dgm:pt>
    <dgm:pt modelId="{B303FC12-A111-4CCE-8816-B3B9FA05EF83}" type="pres">
      <dgm:prSet presAssocID="{5C672769-2947-4BF9-9821-CC3D4AC322C5}" presName="rootText" presStyleLbl="node3" presStyleIdx="5" presStyleCnt="7">
        <dgm:presLayoutVars>
          <dgm:chPref val="3"/>
        </dgm:presLayoutVars>
      </dgm:prSet>
      <dgm:spPr>
        <a:xfrm>
          <a:off x="2016392" y="2059866"/>
          <a:ext cx="966866" cy="483433"/>
        </a:xfrm>
        <a:prstGeom prst="rect">
          <a:avLst/>
        </a:prstGeom>
      </dgm:spPr>
    </dgm:pt>
    <dgm:pt modelId="{640BC64A-30EC-41C6-BAEE-CB90F18D6F1B}" type="pres">
      <dgm:prSet presAssocID="{5C672769-2947-4BF9-9821-CC3D4AC322C5}" presName="rootConnector" presStyleLbl="node3" presStyleIdx="5" presStyleCnt="7"/>
      <dgm:spPr/>
    </dgm:pt>
    <dgm:pt modelId="{2DB0AEF3-8A46-4949-84E2-8050661A8811}" type="pres">
      <dgm:prSet presAssocID="{5C672769-2947-4BF9-9821-CC3D4AC322C5}" presName="hierChild4" presStyleCnt="0"/>
      <dgm:spPr/>
    </dgm:pt>
    <dgm:pt modelId="{DF738EF6-E218-469E-945D-B84580DADA1A}" type="pres">
      <dgm:prSet presAssocID="{5C672769-2947-4BF9-9821-CC3D4AC322C5}" presName="hierChild5" presStyleCnt="0"/>
      <dgm:spPr/>
    </dgm:pt>
    <dgm:pt modelId="{C3CEB4B3-D939-46BA-806C-8CCBCD966041}" type="pres">
      <dgm:prSet presAssocID="{FFC12C0F-CBD4-4EC9-8218-392C5B4BFC91}" presName="Name37" presStyleLbl="parChTrans1D3" presStyleIdx="6" presStyleCnt="7"/>
      <dgm:spPr/>
    </dgm:pt>
    <dgm:pt modelId="{29D6701A-B7FF-4786-AA0B-7DB30F962BFD}" type="pres">
      <dgm:prSet presAssocID="{A8E28275-B276-4C81-B7FA-46639FA68807}" presName="hierRoot2" presStyleCnt="0">
        <dgm:presLayoutVars>
          <dgm:hierBranch val="init"/>
        </dgm:presLayoutVars>
      </dgm:prSet>
      <dgm:spPr/>
    </dgm:pt>
    <dgm:pt modelId="{32B605C7-0C78-4E23-B9A1-C39F9CD4FC0D}" type="pres">
      <dgm:prSet presAssocID="{A8E28275-B276-4C81-B7FA-46639FA68807}" presName="rootComposite" presStyleCnt="0"/>
      <dgm:spPr/>
    </dgm:pt>
    <dgm:pt modelId="{E3895C7B-BF67-4ABA-AC49-2D89D0F02292}" type="pres">
      <dgm:prSet presAssocID="{A8E28275-B276-4C81-B7FA-46639FA68807}" presName="rootText" presStyleLbl="node3" presStyleIdx="6" presStyleCnt="7">
        <dgm:presLayoutVars>
          <dgm:chPref val="3"/>
        </dgm:presLayoutVars>
      </dgm:prSet>
      <dgm:spPr>
        <a:xfrm>
          <a:off x="2016392" y="2746341"/>
          <a:ext cx="966866" cy="483433"/>
        </a:xfrm>
        <a:prstGeom prst="rect">
          <a:avLst/>
        </a:prstGeom>
      </dgm:spPr>
    </dgm:pt>
    <dgm:pt modelId="{052B62DD-57BA-45B8-AA08-49D89047CB69}" type="pres">
      <dgm:prSet presAssocID="{A8E28275-B276-4C81-B7FA-46639FA68807}" presName="rootConnector" presStyleLbl="node3" presStyleIdx="6" presStyleCnt="7"/>
      <dgm:spPr/>
    </dgm:pt>
    <dgm:pt modelId="{3AD5BC4F-2849-4906-BF0E-B7EBC5133B8E}" type="pres">
      <dgm:prSet presAssocID="{A8E28275-B276-4C81-B7FA-46639FA68807}" presName="hierChild4" presStyleCnt="0"/>
      <dgm:spPr/>
    </dgm:pt>
    <dgm:pt modelId="{2975BFE2-CE98-41A7-9D6B-3E23332234D3}" type="pres">
      <dgm:prSet presAssocID="{A8E28275-B276-4C81-B7FA-46639FA68807}" presName="hierChild5" presStyleCnt="0"/>
      <dgm:spPr/>
    </dgm:pt>
    <dgm:pt modelId="{AA60831D-BB69-47B7-B615-3EDDE92CAB85}" type="pres">
      <dgm:prSet presAssocID="{CE62056A-A7C0-4194-B4FD-A4D7F51FB38E}" presName="hierChild5" presStyleCnt="0"/>
      <dgm:spPr/>
    </dgm:pt>
    <dgm:pt modelId="{3EE440BB-F98E-4A17-B351-97F6A4F1D265}" type="pres">
      <dgm:prSet presAssocID="{F337F4D2-8B20-49D4-94D8-6E73F625272A}" presName="hierChild3" presStyleCnt="0"/>
      <dgm:spPr/>
    </dgm:pt>
  </dgm:ptLst>
  <dgm:cxnLst>
    <dgm:cxn modelId="{334E6D09-3190-4CD5-8396-61BB761A17C1}" type="presOf" srcId="{5C672769-2947-4BF9-9821-CC3D4AC322C5}" destId="{640BC64A-30EC-41C6-BAEE-CB90F18D6F1B}" srcOrd="1" destOrd="0" presId="urn:microsoft.com/office/officeart/2005/8/layout/orgChart1"/>
    <dgm:cxn modelId="{DDDE370A-7CAF-4BCA-A048-A9AD8920BEF7}" srcId="{CE62056A-A7C0-4194-B4FD-A4D7F51FB38E}" destId="{A8E28275-B276-4C81-B7FA-46639FA68807}" srcOrd="2" destOrd="0" parTransId="{FFC12C0F-CBD4-4EC9-8218-392C5B4BFC91}" sibTransId="{788BAD96-371F-4E81-A703-F521893250E7}"/>
    <dgm:cxn modelId="{185F120B-9E43-4B07-8CDE-8BEF8291F3DB}" type="presOf" srcId="{95DA6E7B-81EC-4B9E-91A9-25A69C143C25}" destId="{679A1C9B-FC8E-4513-A404-4B0BDC102977}" srcOrd="0" destOrd="0" presId="urn:microsoft.com/office/officeart/2005/8/layout/orgChart1"/>
    <dgm:cxn modelId="{114B9B14-BAB2-4363-978B-856AE8BD2B83}" type="presOf" srcId="{A8E28275-B276-4C81-B7FA-46639FA68807}" destId="{E3895C7B-BF67-4ABA-AC49-2D89D0F02292}" srcOrd="0" destOrd="0" presId="urn:microsoft.com/office/officeart/2005/8/layout/orgChart1"/>
    <dgm:cxn modelId="{62C56D1A-F5AC-4389-B2C6-2F95A8AE0A57}" type="presOf" srcId="{25B01414-2363-4DCE-BD2C-C0547621578A}" destId="{C5672499-4303-4B3A-B324-D09CA9739A4F}" srcOrd="1" destOrd="0" presId="urn:microsoft.com/office/officeart/2005/8/layout/orgChart1"/>
    <dgm:cxn modelId="{1AA1711B-4E76-4483-BE08-87CA0F931184}" srcId="{695506AA-1C5D-4428-9E8F-346A75BA197A}" destId="{718D2215-AB9A-4BFA-AF78-DF5644B9E1ED}" srcOrd="0" destOrd="0" parTransId="{C2175420-CD93-4BD3-BAA2-E18407C3E436}" sibTransId="{9C2E8299-4FA9-498F-AB1E-F119531E7603}"/>
    <dgm:cxn modelId="{B266CA27-A7E7-43A1-B191-3C7C948CFEF2}" srcId="{F337F4D2-8B20-49D4-94D8-6E73F625272A}" destId="{695506AA-1C5D-4428-9E8F-346A75BA197A}" srcOrd="0" destOrd="0" parTransId="{45387352-0B45-462A-B44A-9647ED34F4A8}" sibTransId="{7868A807-C2D3-43D0-9304-588B07F3D5A5}"/>
    <dgm:cxn modelId="{16341734-19C2-4779-A0F2-68EE1071E556}" type="presOf" srcId="{9C42DAFB-7CC9-40A6-A629-BB4D3505123B}" destId="{596468D6-881E-4FD5-BD08-1DC5DB2DD71C}" srcOrd="0" destOrd="0" presId="urn:microsoft.com/office/officeart/2005/8/layout/orgChart1"/>
    <dgm:cxn modelId="{6F28343E-20C8-4ED6-A5EF-DD337E561924}" type="presOf" srcId="{5C672769-2947-4BF9-9821-CC3D4AC322C5}" destId="{B303FC12-A111-4CCE-8816-B3B9FA05EF83}" srcOrd="0" destOrd="0" presId="urn:microsoft.com/office/officeart/2005/8/layout/orgChart1"/>
    <dgm:cxn modelId="{EA4D315C-C45C-420F-8BF7-10F705EEC181}" srcId="{95DA6E7B-81EC-4B9E-91A9-25A69C143C25}" destId="{F337F4D2-8B20-49D4-94D8-6E73F625272A}" srcOrd="0" destOrd="0" parTransId="{54B0ED2D-BA05-4964-8752-4A5C9B81E63B}" sibTransId="{756E113E-E2D3-4AC5-B408-84596216A0CC}"/>
    <dgm:cxn modelId="{187B8145-456D-45B0-8032-2635FE89607B}" type="presOf" srcId="{25B01414-2363-4DCE-BD2C-C0547621578A}" destId="{1582541D-15FC-4A8C-B3EC-17FBBF844ADC}" srcOrd="0" destOrd="0" presId="urn:microsoft.com/office/officeart/2005/8/layout/orgChart1"/>
    <dgm:cxn modelId="{D6E88365-A7EE-42E7-9CC8-754348970198}" type="presOf" srcId="{FDC5BC6A-BB96-47B3-A375-F6594F31BA52}" destId="{E31E3095-45FA-4448-83FC-B10C1C075833}" srcOrd="0" destOrd="0" presId="urn:microsoft.com/office/officeart/2005/8/layout/orgChart1"/>
    <dgm:cxn modelId="{CF70A346-DC0D-48CB-80CE-AA69A989E730}" type="presOf" srcId="{F337F4D2-8B20-49D4-94D8-6E73F625272A}" destId="{EE523726-8989-48BC-B556-C69F3135C79B}" srcOrd="1" destOrd="0" presId="urn:microsoft.com/office/officeart/2005/8/layout/orgChart1"/>
    <dgm:cxn modelId="{3398F14A-1EE4-4ABA-A576-634B7CD3547B}" srcId="{F337F4D2-8B20-49D4-94D8-6E73F625272A}" destId="{CE62056A-A7C0-4194-B4FD-A4D7F51FB38E}" srcOrd="1" destOrd="0" parTransId="{8FDFE285-44B7-47D9-A1FE-5A9EFB3B8BCF}" sibTransId="{38D3D4FD-7965-4F62-BB7B-4898C7DAFAD7}"/>
    <dgm:cxn modelId="{496A296C-4042-4888-A375-6562E4976F31}" type="presOf" srcId="{718D2215-AB9A-4BFA-AF78-DF5644B9E1ED}" destId="{F55217A8-8C75-4819-9CB4-3AF68D8ACB93}" srcOrd="0" destOrd="0" presId="urn:microsoft.com/office/officeart/2005/8/layout/orgChart1"/>
    <dgm:cxn modelId="{BE5A0356-8966-4168-975F-7A6BC36994D4}" type="presOf" srcId="{CB2F8A4C-7BFA-4AFA-BF61-79C345EC1944}" destId="{51AD8CD4-3113-452B-9DA2-59C0CAD34994}" srcOrd="0" destOrd="0" presId="urn:microsoft.com/office/officeart/2005/8/layout/orgChart1"/>
    <dgm:cxn modelId="{CC4CD677-8045-4BF0-A9E4-4AC31F9C67AE}" type="presOf" srcId="{64CC9682-9C5D-42DB-B169-31BB2D244697}" destId="{52AF0C64-9666-4D24-AB10-7499499CF4A3}" srcOrd="0" destOrd="0" presId="urn:microsoft.com/office/officeart/2005/8/layout/orgChart1"/>
    <dgm:cxn modelId="{D90B0D58-6549-4607-9620-7CC08ABB888D}" type="presOf" srcId="{33EB7E0F-04BF-4FD8-9500-CB00F9CC60CD}" destId="{7F64130F-7C02-4C6A-A05C-8C005CE0DF41}" srcOrd="0" destOrd="0" presId="urn:microsoft.com/office/officeart/2005/8/layout/orgChart1"/>
    <dgm:cxn modelId="{43914D59-4474-4401-BD06-F2F41815624B}" type="presOf" srcId="{33EB7E0F-04BF-4FD8-9500-CB00F9CC60CD}" destId="{2CA95EA3-FB55-4CE5-AD6C-96D78A9E998E}" srcOrd="1" destOrd="0" presId="urn:microsoft.com/office/officeart/2005/8/layout/orgChart1"/>
    <dgm:cxn modelId="{37633C7B-45E5-4D2F-96E2-E18A05F85482}" type="presOf" srcId="{FDC5BC6A-BB96-47B3-A375-F6594F31BA52}" destId="{ACAA0E2B-13E2-4729-8B7D-FF32FEE09A65}" srcOrd="1" destOrd="0" presId="urn:microsoft.com/office/officeart/2005/8/layout/orgChart1"/>
    <dgm:cxn modelId="{83CD3790-9797-4AED-A960-330458FFC143}" type="presOf" srcId="{CE62056A-A7C0-4194-B4FD-A4D7F51FB38E}" destId="{E2E7B255-BF08-48DC-8383-F2B9CA73316D}" srcOrd="0" destOrd="0" presId="urn:microsoft.com/office/officeart/2005/8/layout/orgChart1"/>
    <dgm:cxn modelId="{1D873092-1E2D-41A6-9838-FBF32AC4E4F0}" type="presOf" srcId="{698752F7-3EAF-47B8-B03A-8B12A9C0E9E1}" destId="{E8C97989-E713-468C-BE5F-E399A58AB79E}" srcOrd="0" destOrd="0" presId="urn:microsoft.com/office/officeart/2005/8/layout/orgChart1"/>
    <dgm:cxn modelId="{513EF895-AB6A-4081-9697-A2834D9DC539}" srcId="{695506AA-1C5D-4428-9E8F-346A75BA197A}" destId="{64CC9682-9C5D-42DB-B169-31BB2D244697}" srcOrd="2" destOrd="0" parTransId="{512144DF-6C6E-43D2-A2B1-1B7FE23ABC64}" sibTransId="{56ADF60C-987B-47A9-B4DD-71F4D9EB9398}"/>
    <dgm:cxn modelId="{F36E6A9A-96E6-4058-8412-79B03348F509}" type="presOf" srcId="{45387352-0B45-462A-B44A-9647ED34F4A8}" destId="{82C8AACF-3565-4C7F-AFAB-1820CFB2C4D0}" srcOrd="0" destOrd="0" presId="urn:microsoft.com/office/officeart/2005/8/layout/orgChart1"/>
    <dgm:cxn modelId="{60F92E9F-0E9E-41FD-A86E-D2423EA1E9DE}" type="presOf" srcId="{AF891BF1-554B-4CD9-B9B6-83348ED941BA}" destId="{BECB4CC0-8157-4265-867A-950DE6D80C04}" srcOrd="0" destOrd="0" presId="urn:microsoft.com/office/officeart/2005/8/layout/orgChart1"/>
    <dgm:cxn modelId="{54225CA0-68D2-442D-A270-8585A6DBAFFD}" type="presOf" srcId="{A8E28275-B276-4C81-B7FA-46639FA68807}" destId="{052B62DD-57BA-45B8-AA08-49D89047CB69}" srcOrd="1" destOrd="0" presId="urn:microsoft.com/office/officeart/2005/8/layout/orgChart1"/>
    <dgm:cxn modelId="{F14CF7A1-6E78-4BFB-B442-AE51779DAACB}" type="presOf" srcId="{512144DF-6C6E-43D2-A2B1-1B7FE23ABC64}" destId="{7F02A275-4CBB-4E42-9D5A-076C5ADE7A41}" srcOrd="0" destOrd="0" presId="urn:microsoft.com/office/officeart/2005/8/layout/orgChart1"/>
    <dgm:cxn modelId="{5C5BE8A5-0D07-43EE-9352-3712B41C05D5}" type="presOf" srcId="{8FDFE285-44B7-47D9-A1FE-5A9EFB3B8BCF}" destId="{8413F0C5-7C49-4DE7-976E-0220EF23F2B2}" srcOrd="0" destOrd="0" presId="urn:microsoft.com/office/officeart/2005/8/layout/orgChart1"/>
    <dgm:cxn modelId="{4166BCAF-D220-4BC1-90C7-65BCF68DADC5}" type="presOf" srcId="{718D2215-AB9A-4BFA-AF78-DF5644B9E1ED}" destId="{15C031CA-A0CD-4E31-9B6F-D8B1FACB2D1B}" srcOrd="1" destOrd="0" presId="urn:microsoft.com/office/officeart/2005/8/layout/orgChart1"/>
    <dgm:cxn modelId="{EF3F0CB3-D91F-4DE9-9578-625D8A11D26B}" type="presOf" srcId="{695506AA-1C5D-4428-9E8F-346A75BA197A}" destId="{6F42629F-911A-4C0C-BBA9-5F845B7DB880}" srcOrd="1" destOrd="0" presId="urn:microsoft.com/office/officeart/2005/8/layout/orgChart1"/>
    <dgm:cxn modelId="{C5C674B9-9AB3-4226-98FA-C6769F27BD22}" type="presOf" srcId="{F337F4D2-8B20-49D4-94D8-6E73F625272A}" destId="{0D9C1401-F02F-4914-93E7-046D3F4882FA}" srcOrd="0" destOrd="0" presId="urn:microsoft.com/office/officeart/2005/8/layout/orgChart1"/>
    <dgm:cxn modelId="{D5FD3ABF-8379-4334-9D60-EB8139108714}" type="presOf" srcId="{64CC9682-9C5D-42DB-B169-31BB2D244697}" destId="{2A5DCB47-E461-4541-8C4E-4EAC16B8D8DC}" srcOrd="1" destOrd="0" presId="urn:microsoft.com/office/officeart/2005/8/layout/orgChart1"/>
    <dgm:cxn modelId="{EB9B69C6-213F-4DC2-92A9-32F3F4659705}" srcId="{695506AA-1C5D-4428-9E8F-346A75BA197A}" destId="{FDC5BC6A-BB96-47B3-A375-F6594F31BA52}" srcOrd="3" destOrd="0" parTransId="{9C42DAFB-7CC9-40A6-A629-BB4D3505123B}" sibTransId="{A2BD4F6A-1C9A-47EE-A48A-60EC67AE8DD7}"/>
    <dgm:cxn modelId="{010845CB-BFB7-4DCF-A93D-DB7CA60EF5D3}" srcId="{CE62056A-A7C0-4194-B4FD-A4D7F51FB38E}" destId="{5C672769-2947-4BF9-9821-CC3D4AC322C5}" srcOrd="1" destOrd="0" parTransId="{698752F7-3EAF-47B8-B03A-8B12A9C0E9E1}" sibTransId="{9184D11A-0200-419E-B368-293DF8257AB6}"/>
    <dgm:cxn modelId="{F23015D0-549D-4550-BAB8-1D7C8CA0F146}" srcId="{CE62056A-A7C0-4194-B4FD-A4D7F51FB38E}" destId="{25B01414-2363-4DCE-BD2C-C0547621578A}" srcOrd="0" destOrd="0" parTransId="{CB2F8A4C-7BFA-4AFA-BF61-79C345EC1944}" sibTransId="{1AFF2FB8-C252-44B5-AB3C-F0D5F865601A}"/>
    <dgm:cxn modelId="{802A8FD0-DF5A-41D0-8D60-22B91EB5F74E}" type="presOf" srcId="{695506AA-1C5D-4428-9E8F-346A75BA197A}" destId="{945EDC59-1FA1-4A03-A1F8-75D658B9C5DC}" srcOrd="0" destOrd="0" presId="urn:microsoft.com/office/officeart/2005/8/layout/orgChart1"/>
    <dgm:cxn modelId="{75EE06DC-25FF-4ACF-894E-3DC5024E2AC5}" type="presOf" srcId="{CE62056A-A7C0-4194-B4FD-A4D7F51FB38E}" destId="{14A0063C-5360-497B-A523-174CCFF634FF}" srcOrd="1" destOrd="0" presId="urn:microsoft.com/office/officeart/2005/8/layout/orgChart1"/>
    <dgm:cxn modelId="{BCB7E8DC-19FE-473C-9590-B922AC0AB4FA}" srcId="{695506AA-1C5D-4428-9E8F-346A75BA197A}" destId="{33EB7E0F-04BF-4FD8-9500-CB00F9CC60CD}" srcOrd="1" destOrd="0" parTransId="{AF891BF1-554B-4CD9-B9B6-83348ED941BA}" sibTransId="{C3EA8193-B4CB-4075-956D-51AEBC51818A}"/>
    <dgm:cxn modelId="{04E1FEDE-68B2-4874-B77B-AE979D8DF481}" type="presOf" srcId="{C2175420-CD93-4BD3-BAA2-E18407C3E436}" destId="{50987443-E0A5-49C4-BF16-2AA3B3F6797E}" srcOrd="0" destOrd="0" presId="urn:microsoft.com/office/officeart/2005/8/layout/orgChart1"/>
    <dgm:cxn modelId="{8C7AF6ED-AAE5-448C-BE5B-8FF2071C2C82}" type="presOf" srcId="{FFC12C0F-CBD4-4EC9-8218-392C5B4BFC91}" destId="{C3CEB4B3-D939-46BA-806C-8CCBCD966041}" srcOrd="0" destOrd="0" presId="urn:microsoft.com/office/officeart/2005/8/layout/orgChart1"/>
    <dgm:cxn modelId="{C1907B78-6CB6-4E05-85E7-FDBA98B1F578}" type="presParOf" srcId="{679A1C9B-FC8E-4513-A404-4B0BDC102977}" destId="{E280A9BE-2DCE-4594-992B-E501E7FF2C81}" srcOrd="0" destOrd="0" presId="urn:microsoft.com/office/officeart/2005/8/layout/orgChart1"/>
    <dgm:cxn modelId="{8D7AFA72-0E07-426C-BA8B-795027F18DFF}" type="presParOf" srcId="{E280A9BE-2DCE-4594-992B-E501E7FF2C81}" destId="{EAC559C9-B299-4877-9834-CA2D98175A99}" srcOrd="0" destOrd="0" presId="urn:microsoft.com/office/officeart/2005/8/layout/orgChart1"/>
    <dgm:cxn modelId="{B7045EBD-B4A8-447D-8B74-4C4F9F524E44}" type="presParOf" srcId="{EAC559C9-B299-4877-9834-CA2D98175A99}" destId="{0D9C1401-F02F-4914-93E7-046D3F4882FA}" srcOrd="0" destOrd="0" presId="urn:microsoft.com/office/officeart/2005/8/layout/orgChart1"/>
    <dgm:cxn modelId="{FC327960-83BC-474C-9144-236A0BD95B14}" type="presParOf" srcId="{EAC559C9-B299-4877-9834-CA2D98175A99}" destId="{EE523726-8989-48BC-B556-C69F3135C79B}" srcOrd="1" destOrd="0" presId="urn:microsoft.com/office/officeart/2005/8/layout/orgChart1"/>
    <dgm:cxn modelId="{BCC405DA-8368-474A-B8B6-E261DF5957AF}" type="presParOf" srcId="{E280A9BE-2DCE-4594-992B-E501E7FF2C81}" destId="{31236FCB-5808-4421-85AF-3B4CD85DD40D}" srcOrd="1" destOrd="0" presId="urn:microsoft.com/office/officeart/2005/8/layout/orgChart1"/>
    <dgm:cxn modelId="{9EF2227B-70FF-40ED-ABE8-E3C4ECAE704E}" type="presParOf" srcId="{31236FCB-5808-4421-85AF-3B4CD85DD40D}" destId="{82C8AACF-3565-4C7F-AFAB-1820CFB2C4D0}" srcOrd="0" destOrd="0" presId="urn:microsoft.com/office/officeart/2005/8/layout/orgChart1"/>
    <dgm:cxn modelId="{3F27B649-A080-40DC-8BB1-9E6F0F856B04}" type="presParOf" srcId="{31236FCB-5808-4421-85AF-3B4CD85DD40D}" destId="{A0BA72D9-CB2A-4780-AEA5-D7CDF1D7D977}" srcOrd="1" destOrd="0" presId="urn:microsoft.com/office/officeart/2005/8/layout/orgChart1"/>
    <dgm:cxn modelId="{97CDBECB-61E7-453D-8D6B-11CB6E2C426D}" type="presParOf" srcId="{A0BA72D9-CB2A-4780-AEA5-D7CDF1D7D977}" destId="{64E42C0E-EB60-4557-AD12-7962ED68AEFB}" srcOrd="0" destOrd="0" presId="urn:microsoft.com/office/officeart/2005/8/layout/orgChart1"/>
    <dgm:cxn modelId="{7B553D02-1C8C-466B-A3BC-EDDE10FBB5CB}" type="presParOf" srcId="{64E42C0E-EB60-4557-AD12-7962ED68AEFB}" destId="{945EDC59-1FA1-4A03-A1F8-75D658B9C5DC}" srcOrd="0" destOrd="0" presId="urn:microsoft.com/office/officeart/2005/8/layout/orgChart1"/>
    <dgm:cxn modelId="{958CC3B2-B447-40B1-BE97-8918751D7D12}" type="presParOf" srcId="{64E42C0E-EB60-4557-AD12-7962ED68AEFB}" destId="{6F42629F-911A-4C0C-BBA9-5F845B7DB880}" srcOrd="1" destOrd="0" presId="urn:microsoft.com/office/officeart/2005/8/layout/orgChart1"/>
    <dgm:cxn modelId="{A223C018-035B-4A1D-A4A3-9489B62DEC2A}" type="presParOf" srcId="{A0BA72D9-CB2A-4780-AEA5-D7CDF1D7D977}" destId="{6A966ED8-4437-4D17-A5E3-B75CF404063B}" srcOrd="1" destOrd="0" presId="urn:microsoft.com/office/officeart/2005/8/layout/orgChart1"/>
    <dgm:cxn modelId="{8A0BBB44-D603-422A-B798-B2371912DCDA}" type="presParOf" srcId="{6A966ED8-4437-4D17-A5E3-B75CF404063B}" destId="{50987443-E0A5-49C4-BF16-2AA3B3F6797E}" srcOrd="0" destOrd="0" presId="urn:microsoft.com/office/officeart/2005/8/layout/orgChart1"/>
    <dgm:cxn modelId="{0845F5F0-68F1-49C3-AE49-852231D8BB5B}" type="presParOf" srcId="{6A966ED8-4437-4D17-A5E3-B75CF404063B}" destId="{32B1D9E9-C4D3-41BF-ADD4-37A90AF4112B}" srcOrd="1" destOrd="0" presId="urn:microsoft.com/office/officeart/2005/8/layout/orgChart1"/>
    <dgm:cxn modelId="{06DA5F87-E7F0-41D2-A29D-BE6A17B1E4CF}" type="presParOf" srcId="{32B1D9E9-C4D3-41BF-ADD4-37A90AF4112B}" destId="{38E314F7-31C2-4075-AC2B-58573B3F986B}" srcOrd="0" destOrd="0" presId="urn:microsoft.com/office/officeart/2005/8/layout/orgChart1"/>
    <dgm:cxn modelId="{F7E1D373-CC05-4BA9-BACB-BB6192A2E7B0}" type="presParOf" srcId="{38E314F7-31C2-4075-AC2B-58573B3F986B}" destId="{F55217A8-8C75-4819-9CB4-3AF68D8ACB93}" srcOrd="0" destOrd="0" presId="urn:microsoft.com/office/officeart/2005/8/layout/orgChart1"/>
    <dgm:cxn modelId="{D217F7C6-09DF-4F34-8A17-3E690D07856B}" type="presParOf" srcId="{38E314F7-31C2-4075-AC2B-58573B3F986B}" destId="{15C031CA-A0CD-4E31-9B6F-D8B1FACB2D1B}" srcOrd="1" destOrd="0" presId="urn:microsoft.com/office/officeart/2005/8/layout/orgChart1"/>
    <dgm:cxn modelId="{71941590-7CD2-424F-BF88-B176A0F1809A}" type="presParOf" srcId="{32B1D9E9-C4D3-41BF-ADD4-37A90AF4112B}" destId="{9857F0F4-8ECD-4AFD-A20D-50A8D2342D77}" srcOrd="1" destOrd="0" presId="urn:microsoft.com/office/officeart/2005/8/layout/orgChart1"/>
    <dgm:cxn modelId="{237CEFEA-E888-4FAB-BFFA-0F879A39CF44}" type="presParOf" srcId="{32B1D9E9-C4D3-41BF-ADD4-37A90AF4112B}" destId="{1C696FF9-126E-4610-9415-C2EB2AECDD44}" srcOrd="2" destOrd="0" presId="urn:microsoft.com/office/officeart/2005/8/layout/orgChart1"/>
    <dgm:cxn modelId="{04CA23DB-ABAE-4F6B-A3A6-982BCEE3744C}" type="presParOf" srcId="{6A966ED8-4437-4D17-A5E3-B75CF404063B}" destId="{BECB4CC0-8157-4265-867A-950DE6D80C04}" srcOrd="2" destOrd="0" presId="urn:microsoft.com/office/officeart/2005/8/layout/orgChart1"/>
    <dgm:cxn modelId="{B388E9D4-AA54-48B5-8D7B-4F84FA56F19D}" type="presParOf" srcId="{6A966ED8-4437-4D17-A5E3-B75CF404063B}" destId="{879BEF25-1B8F-4305-B25E-5FFFCFCB4863}" srcOrd="3" destOrd="0" presId="urn:microsoft.com/office/officeart/2005/8/layout/orgChart1"/>
    <dgm:cxn modelId="{B64E29DA-AE8E-45FF-9EB3-7874882E0F70}" type="presParOf" srcId="{879BEF25-1B8F-4305-B25E-5FFFCFCB4863}" destId="{2D585922-C7F1-4D0A-87DF-38EDA10015FE}" srcOrd="0" destOrd="0" presId="urn:microsoft.com/office/officeart/2005/8/layout/orgChart1"/>
    <dgm:cxn modelId="{DDD63AEE-EE37-4CB8-A634-08D0244AF073}" type="presParOf" srcId="{2D585922-C7F1-4D0A-87DF-38EDA10015FE}" destId="{7F64130F-7C02-4C6A-A05C-8C005CE0DF41}" srcOrd="0" destOrd="0" presId="urn:microsoft.com/office/officeart/2005/8/layout/orgChart1"/>
    <dgm:cxn modelId="{027983B5-6BC4-44B0-8167-593AFE5A92CF}" type="presParOf" srcId="{2D585922-C7F1-4D0A-87DF-38EDA10015FE}" destId="{2CA95EA3-FB55-4CE5-AD6C-96D78A9E998E}" srcOrd="1" destOrd="0" presId="urn:microsoft.com/office/officeart/2005/8/layout/orgChart1"/>
    <dgm:cxn modelId="{0A3E8F5B-8E4A-4F71-90F3-E3D9540C88A1}" type="presParOf" srcId="{879BEF25-1B8F-4305-B25E-5FFFCFCB4863}" destId="{9CCB7A36-8FFC-427E-9762-F8DE125414AC}" srcOrd="1" destOrd="0" presId="urn:microsoft.com/office/officeart/2005/8/layout/orgChart1"/>
    <dgm:cxn modelId="{031BFA21-1FE9-474E-AD54-1CE7E29BA5AD}" type="presParOf" srcId="{879BEF25-1B8F-4305-B25E-5FFFCFCB4863}" destId="{506F5498-E174-43A1-AF81-EFE75A3AE577}" srcOrd="2" destOrd="0" presId="urn:microsoft.com/office/officeart/2005/8/layout/orgChart1"/>
    <dgm:cxn modelId="{A09917F4-1884-4022-9F9D-AE23B3C97041}" type="presParOf" srcId="{6A966ED8-4437-4D17-A5E3-B75CF404063B}" destId="{7F02A275-4CBB-4E42-9D5A-076C5ADE7A41}" srcOrd="4" destOrd="0" presId="urn:microsoft.com/office/officeart/2005/8/layout/orgChart1"/>
    <dgm:cxn modelId="{0849D70E-E94F-4401-BEC6-EABB64CE4B2C}" type="presParOf" srcId="{6A966ED8-4437-4D17-A5E3-B75CF404063B}" destId="{D552B1B0-9EF2-4EC8-8146-9C0522919D32}" srcOrd="5" destOrd="0" presId="urn:microsoft.com/office/officeart/2005/8/layout/orgChart1"/>
    <dgm:cxn modelId="{2C3DC273-310E-4835-824C-0144C747BA73}" type="presParOf" srcId="{D552B1B0-9EF2-4EC8-8146-9C0522919D32}" destId="{AC78CEFD-1F60-4D61-B723-D6D5182FC298}" srcOrd="0" destOrd="0" presId="urn:microsoft.com/office/officeart/2005/8/layout/orgChart1"/>
    <dgm:cxn modelId="{554A4271-300B-4BE2-9954-7E8A60521378}" type="presParOf" srcId="{AC78CEFD-1F60-4D61-B723-D6D5182FC298}" destId="{52AF0C64-9666-4D24-AB10-7499499CF4A3}" srcOrd="0" destOrd="0" presId="urn:microsoft.com/office/officeart/2005/8/layout/orgChart1"/>
    <dgm:cxn modelId="{78391324-EDD4-4403-AA84-66168A1FE337}" type="presParOf" srcId="{AC78CEFD-1F60-4D61-B723-D6D5182FC298}" destId="{2A5DCB47-E461-4541-8C4E-4EAC16B8D8DC}" srcOrd="1" destOrd="0" presId="urn:microsoft.com/office/officeart/2005/8/layout/orgChart1"/>
    <dgm:cxn modelId="{758BE925-B16B-4F73-8424-3C503B7384BD}" type="presParOf" srcId="{D552B1B0-9EF2-4EC8-8146-9C0522919D32}" destId="{ACDF0985-0F8D-4078-8E93-4209729FE87E}" srcOrd="1" destOrd="0" presId="urn:microsoft.com/office/officeart/2005/8/layout/orgChart1"/>
    <dgm:cxn modelId="{70B79881-1BFB-4291-9ECE-96A8C3A1868D}" type="presParOf" srcId="{D552B1B0-9EF2-4EC8-8146-9C0522919D32}" destId="{0FFAE276-6AE5-486B-A03D-FAD9D9E2A111}" srcOrd="2" destOrd="0" presId="urn:microsoft.com/office/officeart/2005/8/layout/orgChart1"/>
    <dgm:cxn modelId="{64153E37-9F8C-4B85-A693-322096EA3A7E}" type="presParOf" srcId="{6A966ED8-4437-4D17-A5E3-B75CF404063B}" destId="{596468D6-881E-4FD5-BD08-1DC5DB2DD71C}" srcOrd="6" destOrd="0" presId="urn:microsoft.com/office/officeart/2005/8/layout/orgChart1"/>
    <dgm:cxn modelId="{9CAB65E2-AC1C-4EFC-A9F4-33D7889092AA}" type="presParOf" srcId="{6A966ED8-4437-4D17-A5E3-B75CF404063B}" destId="{AECF7CB3-F1C5-46C7-807B-D32EE8D26979}" srcOrd="7" destOrd="0" presId="urn:microsoft.com/office/officeart/2005/8/layout/orgChart1"/>
    <dgm:cxn modelId="{676FC1C5-2CA8-4F70-A17D-7FE1295D82D2}" type="presParOf" srcId="{AECF7CB3-F1C5-46C7-807B-D32EE8D26979}" destId="{2A582F48-0255-451A-B40B-D7A58504C231}" srcOrd="0" destOrd="0" presId="urn:microsoft.com/office/officeart/2005/8/layout/orgChart1"/>
    <dgm:cxn modelId="{C929128A-AE8D-4226-98AF-0DAD19578018}" type="presParOf" srcId="{2A582F48-0255-451A-B40B-D7A58504C231}" destId="{E31E3095-45FA-4448-83FC-B10C1C075833}" srcOrd="0" destOrd="0" presId="urn:microsoft.com/office/officeart/2005/8/layout/orgChart1"/>
    <dgm:cxn modelId="{42B6D441-CDC6-4F0A-AD00-B509BEA707E4}" type="presParOf" srcId="{2A582F48-0255-451A-B40B-D7A58504C231}" destId="{ACAA0E2B-13E2-4729-8B7D-FF32FEE09A65}" srcOrd="1" destOrd="0" presId="urn:microsoft.com/office/officeart/2005/8/layout/orgChart1"/>
    <dgm:cxn modelId="{6529B18B-E323-45CE-84F1-F5708012D75B}" type="presParOf" srcId="{AECF7CB3-F1C5-46C7-807B-D32EE8D26979}" destId="{DA76F00A-AC9A-4E48-BBCF-BA65B6454253}" srcOrd="1" destOrd="0" presId="urn:microsoft.com/office/officeart/2005/8/layout/orgChart1"/>
    <dgm:cxn modelId="{B1F78D22-8CEA-483F-9ACD-CAD52B56BE52}" type="presParOf" srcId="{AECF7CB3-F1C5-46C7-807B-D32EE8D26979}" destId="{7F82E83F-13D2-49F4-8E7C-5103E5058E54}" srcOrd="2" destOrd="0" presId="urn:microsoft.com/office/officeart/2005/8/layout/orgChart1"/>
    <dgm:cxn modelId="{04FF11BF-32FE-4C50-9B8D-B4876A764679}" type="presParOf" srcId="{A0BA72D9-CB2A-4780-AEA5-D7CDF1D7D977}" destId="{B09E17BD-CF53-46EF-8E24-18B95137D126}" srcOrd="2" destOrd="0" presId="urn:microsoft.com/office/officeart/2005/8/layout/orgChart1"/>
    <dgm:cxn modelId="{6BB67241-A3B3-4983-BD73-1DD2E66D45F4}" type="presParOf" srcId="{31236FCB-5808-4421-85AF-3B4CD85DD40D}" destId="{8413F0C5-7C49-4DE7-976E-0220EF23F2B2}" srcOrd="2" destOrd="0" presId="urn:microsoft.com/office/officeart/2005/8/layout/orgChart1"/>
    <dgm:cxn modelId="{9D2E8A09-7EA3-4940-A051-16FF9D5335C2}" type="presParOf" srcId="{31236FCB-5808-4421-85AF-3B4CD85DD40D}" destId="{B6E05BC3-097B-49C7-B255-00821A1D6DD2}" srcOrd="3" destOrd="0" presId="urn:microsoft.com/office/officeart/2005/8/layout/orgChart1"/>
    <dgm:cxn modelId="{CDB74B30-0491-48C8-9A98-5D1985423B0C}" type="presParOf" srcId="{B6E05BC3-097B-49C7-B255-00821A1D6DD2}" destId="{A02D99F7-2014-4EC1-B082-17726C9A88B8}" srcOrd="0" destOrd="0" presId="urn:microsoft.com/office/officeart/2005/8/layout/orgChart1"/>
    <dgm:cxn modelId="{11491C38-72AC-4FE0-B7A8-C075B460883D}" type="presParOf" srcId="{A02D99F7-2014-4EC1-B082-17726C9A88B8}" destId="{E2E7B255-BF08-48DC-8383-F2B9CA73316D}" srcOrd="0" destOrd="0" presId="urn:microsoft.com/office/officeart/2005/8/layout/orgChart1"/>
    <dgm:cxn modelId="{E990CCF6-3BC4-4FD0-A798-05EB1A088379}" type="presParOf" srcId="{A02D99F7-2014-4EC1-B082-17726C9A88B8}" destId="{14A0063C-5360-497B-A523-174CCFF634FF}" srcOrd="1" destOrd="0" presId="urn:microsoft.com/office/officeart/2005/8/layout/orgChart1"/>
    <dgm:cxn modelId="{D99E3FE8-2828-4083-9494-706DA13781D0}" type="presParOf" srcId="{B6E05BC3-097B-49C7-B255-00821A1D6DD2}" destId="{BEF8D29E-073E-4D47-B204-0C5BC263C21E}" srcOrd="1" destOrd="0" presId="urn:microsoft.com/office/officeart/2005/8/layout/orgChart1"/>
    <dgm:cxn modelId="{DF040278-DF1D-441B-B632-93ECB7998318}" type="presParOf" srcId="{BEF8D29E-073E-4D47-B204-0C5BC263C21E}" destId="{51AD8CD4-3113-452B-9DA2-59C0CAD34994}" srcOrd="0" destOrd="0" presId="urn:microsoft.com/office/officeart/2005/8/layout/orgChart1"/>
    <dgm:cxn modelId="{17B5DCD6-224C-42E5-BFE6-C7611FA6B384}" type="presParOf" srcId="{BEF8D29E-073E-4D47-B204-0C5BC263C21E}" destId="{E07CC27C-C477-4690-902C-7F4614F21C2E}" srcOrd="1" destOrd="0" presId="urn:microsoft.com/office/officeart/2005/8/layout/orgChart1"/>
    <dgm:cxn modelId="{ED03E555-6D65-4A3B-A0BE-146DD2AAC304}" type="presParOf" srcId="{E07CC27C-C477-4690-902C-7F4614F21C2E}" destId="{5005E97F-2064-4E0D-8F6B-D4A62739BD28}" srcOrd="0" destOrd="0" presId="urn:microsoft.com/office/officeart/2005/8/layout/orgChart1"/>
    <dgm:cxn modelId="{E28D5DB8-622E-4105-AAD0-D4DC1538C674}" type="presParOf" srcId="{5005E97F-2064-4E0D-8F6B-D4A62739BD28}" destId="{1582541D-15FC-4A8C-B3EC-17FBBF844ADC}" srcOrd="0" destOrd="0" presId="urn:microsoft.com/office/officeart/2005/8/layout/orgChart1"/>
    <dgm:cxn modelId="{34E507DC-E643-46ED-A044-B6A50EB03361}" type="presParOf" srcId="{5005E97F-2064-4E0D-8F6B-D4A62739BD28}" destId="{C5672499-4303-4B3A-B324-D09CA9739A4F}" srcOrd="1" destOrd="0" presId="urn:microsoft.com/office/officeart/2005/8/layout/orgChart1"/>
    <dgm:cxn modelId="{8DA8D32C-10CB-4599-94FD-5AC1202B44BA}" type="presParOf" srcId="{E07CC27C-C477-4690-902C-7F4614F21C2E}" destId="{D26A65B6-B0B4-482C-A52E-9232A149CF8C}" srcOrd="1" destOrd="0" presId="urn:microsoft.com/office/officeart/2005/8/layout/orgChart1"/>
    <dgm:cxn modelId="{31587DFD-FC67-43E1-9D52-5DC3DAF831B1}" type="presParOf" srcId="{E07CC27C-C477-4690-902C-7F4614F21C2E}" destId="{90CABA40-5C77-4493-9AA2-9F11D92C0039}" srcOrd="2" destOrd="0" presId="urn:microsoft.com/office/officeart/2005/8/layout/orgChart1"/>
    <dgm:cxn modelId="{34C33620-B485-4DFE-9ABC-7FC33006B1DC}" type="presParOf" srcId="{BEF8D29E-073E-4D47-B204-0C5BC263C21E}" destId="{E8C97989-E713-468C-BE5F-E399A58AB79E}" srcOrd="2" destOrd="0" presId="urn:microsoft.com/office/officeart/2005/8/layout/orgChart1"/>
    <dgm:cxn modelId="{5F015EEA-60E8-4C23-80FA-81BE1FC81F81}" type="presParOf" srcId="{BEF8D29E-073E-4D47-B204-0C5BC263C21E}" destId="{25D387DE-F9ED-45AA-9CEA-CD24D9AAB962}" srcOrd="3" destOrd="0" presId="urn:microsoft.com/office/officeart/2005/8/layout/orgChart1"/>
    <dgm:cxn modelId="{7172ADDF-A3DD-4F8F-9912-5834D23903E6}" type="presParOf" srcId="{25D387DE-F9ED-45AA-9CEA-CD24D9AAB962}" destId="{9D4BB9AC-536C-4A68-8516-B7BF666302C0}" srcOrd="0" destOrd="0" presId="urn:microsoft.com/office/officeart/2005/8/layout/orgChart1"/>
    <dgm:cxn modelId="{CFB889C1-D573-4A44-A543-F88F148B1C2A}" type="presParOf" srcId="{9D4BB9AC-536C-4A68-8516-B7BF666302C0}" destId="{B303FC12-A111-4CCE-8816-B3B9FA05EF83}" srcOrd="0" destOrd="0" presId="urn:microsoft.com/office/officeart/2005/8/layout/orgChart1"/>
    <dgm:cxn modelId="{797E6494-22ED-4CB4-903D-7F2296A5E8F0}" type="presParOf" srcId="{9D4BB9AC-536C-4A68-8516-B7BF666302C0}" destId="{640BC64A-30EC-41C6-BAEE-CB90F18D6F1B}" srcOrd="1" destOrd="0" presId="urn:microsoft.com/office/officeart/2005/8/layout/orgChart1"/>
    <dgm:cxn modelId="{386B9A8F-224D-4737-909D-3E2CEA54F484}" type="presParOf" srcId="{25D387DE-F9ED-45AA-9CEA-CD24D9AAB962}" destId="{2DB0AEF3-8A46-4949-84E2-8050661A8811}" srcOrd="1" destOrd="0" presId="urn:microsoft.com/office/officeart/2005/8/layout/orgChart1"/>
    <dgm:cxn modelId="{D0A83E4E-F36A-4DF6-BD68-AA4A66467351}" type="presParOf" srcId="{25D387DE-F9ED-45AA-9CEA-CD24D9AAB962}" destId="{DF738EF6-E218-469E-945D-B84580DADA1A}" srcOrd="2" destOrd="0" presId="urn:microsoft.com/office/officeart/2005/8/layout/orgChart1"/>
    <dgm:cxn modelId="{660C9DEA-1A06-43BE-B764-29022A85C781}" type="presParOf" srcId="{BEF8D29E-073E-4D47-B204-0C5BC263C21E}" destId="{C3CEB4B3-D939-46BA-806C-8CCBCD966041}" srcOrd="4" destOrd="0" presId="urn:microsoft.com/office/officeart/2005/8/layout/orgChart1"/>
    <dgm:cxn modelId="{C8518186-D28C-4946-B9D3-2368861735E9}" type="presParOf" srcId="{BEF8D29E-073E-4D47-B204-0C5BC263C21E}" destId="{29D6701A-B7FF-4786-AA0B-7DB30F962BFD}" srcOrd="5" destOrd="0" presId="urn:microsoft.com/office/officeart/2005/8/layout/orgChart1"/>
    <dgm:cxn modelId="{B325C489-B9D3-4C8B-8CD3-7F8DFF7053AC}" type="presParOf" srcId="{29D6701A-B7FF-4786-AA0B-7DB30F962BFD}" destId="{32B605C7-0C78-4E23-B9A1-C39F9CD4FC0D}" srcOrd="0" destOrd="0" presId="urn:microsoft.com/office/officeart/2005/8/layout/orgChart1"/>
    <dgm:cxn modelId="{C57CECC8-592E-4CBD-BAD9-BDA7FB01822B}" type="presParOf" srcId="{32B605C7-0C78-4E23-B9A1-C39F9CD4FC0D}" destId="{E3895C7B-BF67-4ABA-AC49-2D89D0F02292}" srcOrd="0" destOrd="0" presId="urn:microsoft.com/office/officeart/2005/8/layout/orgChart1"/>
    <dgm:cxn modelId="{BA48A008-22EE-44A1-B17D-E53076A30BB0}" type="presParOf" srcId="{32B605C7-0C78-4E23-B9A1-C39F9CD4FC0D}" destId="{052B62DD-57BA-45B8-AA08-49D89047CB69}" srcOrd="1" destOrd="0" presId="urn:microsoft.com/office/officeart/2005/8/layout/orgChart1"/>
    <dgm:cxn modelId="{ECBD1B59-C1A4-4628-A638-E9CB815E3567}" type="presParOf" srcId="{29D6701A-B7FF-4786-AA0B-7DB30F962BFD}" destId="{3AD5BC4F-2849-4906-BF0E-B7EBC5133B8E}" srcOrd="1" destOrd="0" presId="urn:microsoft.com/office/officeart/2005/8/layout/orgChart1"/>
    <dgm:cxn modelId="{1CE7F433-A04C-43C4-8473-48DDB57FAD26}" type="presParOf" srcId="{29D6701A-B7FF-4786-AA0B-7DB30F962BFD}" destId="{2975BFE2-CE98-41A7-9D6B-3E23332234D3}" srcOrd="2" destOrd="0" presId="urn:microsoft.com/office/officeart/2005/8/layout/orgChart1"/>
    <dgm:cxn modelId="{C233ED17-FE06-47F7-BB35-12FED08163CC}" type="presParOf" srcId="{B6E05BC3-097B-49C7-B255-00821A1D6DD2}" destId="{AA60831D-BB69-47B7-B615-3EDDE92CAB85}" srcOrd="2" destOrd="0" presId="urn:microsoft.com/office/officeart/2005/8/layout/orgChart1"/>
    <dgm:cxn modelId="{127FDE96-F532-4FE1-9797-6A70EB0E7283}" type="presParOf" srcId="{E280A9BE-2DCE-4594-992B-E501E7FF2C81}" destId="{3EE440BB-F98E-4A17-B351-97F6A4F1D265}" srcOrd="2" destOrd="0" presId="urn:microsoft.com/office/officeart/2005/8/layout/orgChart1"/>
  </dgm:cxnLst>
  <dgm:bg>
    <a:solidFill>
      <a:srgbClr val="2D9596"/>
    </a:solidFill>
    <a:effectLst>
      <a:softEdge rad="177800"/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A6E7B-81EC-4B9E-91A9-25A69C143C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37F4D2-8B20-49D4-94D8-6E73F625272A}">
      <dgm:prSet custT="1"/>
      <dgm:spPr>
        <a:solidFill>
          <a:srgbClr val="ECF4D6"/>
        </a:solidFill>
      </dgm:spPr>
      <dgm:t>
        <a:bodyPr/>
        <a:lstStyle/>
        <a:p>
          <a:r>
            <a:rPr lang="en-IN" sz="1000" dirty="0">
              <a:solidFill>
                <a:schemeClr val="tx1"/>
              </a:solidFill>
            </a:rPr>
            <a:t>PC </a:t>
          </a:r>
        </a:p>
      </dgm:t>
    </dgm:pt>
    <dgm:pt modelId="{54B0ED2D-BA05-4964-8752-4A5C9B81E63B}" type="parTrans" cxnId="{EA4D315C-C45C-420F-8BF7-10F705EEC181}">
      <dgm:prSet/>
      <dgm:spPr/>
      <dgm:t>
        <a:bodyPr/>
        <a:lstStyle/>
        <a:p>
          <a:endParaRPr lang="en-IN" sz="1000"/>
        </a:p>
      </dgm:t>
    </dgm:pt>
    <dgm:pt modelId="{756E113E-E2D3-4AC5-B408-84596216A0CC}" type="sibTrans" cxnId="{EA4D315C-C45C-420F-8BF7-10F705EEC181}">
      <dgm:prSet/>
      <dgm:spPr/>
      <dgm:t>
        <a:bodyPr/>
        <a:lstStyle/>
        <a:p>
          <a:endParaRPr lang="en-IN" sz="1000"/>
        </a:p>
      </dgm:t>
    </dgm:pt>
    <dgm:pt modelId="{695506AA-1C5D-4428-9E8F-346A75BA197A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DESKTOP</a:t>
          </a:r>
        </a:p>
      </dgm:t>
    </dgm:pt>
    <dgm:pt modelId="{45387352-0B45-462A-B44A-9647ED34F4A8}" type="parTrans" cxnId="{B266CA27-A7E7-43A1-B191-3C7C948CFEF2}">
      <dgm:prSet/>
      <dgm:spPr/>
      <dgm:t>
        <a:bodyPr/>
        <a:lstStyle/>
        <a:p>
          <a:endParaRPr lang="en-IN" sz="1000"/>
        </a:p>
      </dgm:t>
    </dgm:pt>
    <dgm:pt modelId="{7868A807-C2D3-43D0-9304-588B07F3D5A5}" type="sibTrans" cxnId="{B266CA27-A7E7-43A1-B191-3C7C948CFEF2}">
      <dgm:prSet/>
      <dgm:spPr/>
      <dgm:t>
        <a:bodyPr/>
        <a:lstStyle/>
        <a:p>
          <a:endParaRPr lang="en-IN" sz="1000"/>
        </a:p>
      </dgm:t>
    </dgm:pt>
    <dgm:pt modelId="{718D2215-AB9A-4BFA-AF78-DF5644B9E1ED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BUSINESS</a:t>
          </a:r>
          <a:r>
            <a:rPr lang="en-IN" sz="1000" b="1" kern="1200" dirty="0">
              <a:solidFill>
                <a:schemeClr val="tx1"/>
              </a:solidFill>
            </a:rPr>
            <a:t> LAPTOP</a:t>
          </a:r>
        </a:p>
      </dgm:t>
    </dgm:pt>
    <dgm:pt modelId="{C2175420-CD93-4BD3-BAA2-E18407C3E436}" type="parTrans" cxnId="{1AA1711B-4E76-4483-BE08-87CA0F931184}">
      <dgm:prSet/>
      <dgm:spPr/>
      <dgm:t>
        <a:bodyPr/>
        <a:lstStyle/>
        <a:p>
          <a:endParaRPr lang="en-IN" sz="1000"/>
        </a:p>
      </dgm:t>
    </dgm:pt>
    <dgm:pt modelId="{9C2E8299-4FA9-498F-AB1E-F119531E7603}" type="sibTrans" cxnId="{1AA1711B-4E76-4483-BE08-87CA0F931184}">
      <dgm:prSet/>
      <dgm:spPr/>
      <dgm:t>
        <a:bodyPr/>
        <a:lstStyle/>
        <a:p>
          <a:endParaRPr lang="en-IN" sz="1000"/>
        </a:p>
      </dgm:t>
    </dgm:pt>
    <dgm:pt modelId="{33EB7E0F-04BF-4FD8-9500-CB00F9CC60CD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schemeClr val="tx1"/>
              </a:solidFill>
            </a:rPr>
            <a:t>PERSONAL</a:t>
          </a:r>
          <a:r>
            <a:rPr lang="en-IN" sz="1000" b="1" kern="1200" dirty="0"/>
            <a:t> </a:t>
          </a: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LAPTOP</a:t>
          </a:r>
        </a:p>
      </dgm:t>
    </dgm:pt>
    <dgm:pt modelId="{AF891BF1-554B-4CD9-B9B6-83348ED941BA}" type="parTrans" cxnId="{BCB7E8DC-19FE-473C-9590-B922AC0AB4FA}">
      <dgm:prSet/>
      <dgm:spPr/>
      <dgm:t>
        <a:bodyPr/>
        <a:lstStyle/>
        <a:p>
          <a:endParaRPr lang="en-IN" sz="1000"/>
        </a:p>
      </dgm:t>
    </dgm:pt>
    <dgm:pt modelId="{C3EA8193-B4CB-4075-956D-51AEBC51818A}" type="sibTrans" cxnId="{BCB7E8DC-19FE-473C-9590-B922AC0AB4FA}">
      <dgm:prSet/>
      <dgm:spPr/>
      <dgm:t>
        <a:bodyPr/>
        <a:lstStyle/>
        <a:p>
          <a:endParaRPr lang="en-IN" sz="1000"/>
        </a:p>
      </dgm:t>
    </dgm:pt>
    <dgm:pt modelId="{CE62056A-A7C0-4194-B4FD-A4D7F51FB38E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NOTEBOOK</a:t>
          </a:r>
        </a:p>
      </dgm:t>
    </dgm:pt>
    <dgm:pt modelId="{8FDFE285-44B7-47D9-A1FE-5A9EFB3B8BCF}" type="parTrans" cxnId="{3398F14A-1EE4-4ABA-A576-634B7CD3547B}">
      <dgm:prSet/>
      <dgm:spPr/>
      <dgm:t>
        <a:bodyPr/>
        <a:lstStyle/>
        <a:p>
          <a:endParaRPr lang="en-IN" sz="1000"/>
        </a:p>
      </dgm:t>
    </dgm:pt>
    <dgm:pt modelId="{38D3D4FD-7965-4F62-BB7B-4898C7DAFAD7}" type="sibTrans" cxnId="{3398F14A-1EE4-4ABA-A576-634B7CD3547B}">
      <dgm:prSet/>
      <dgm:spPr/>
      <dgm:t>
        <a:bodyPr/>
        <a:lstStyle/>
        <a:p>
          <a:endParaRPr lang="en-IN" sz="1000"/>
        </a:p>
      </dgm:t>
    </dgm:pt>
    <dgm:pt modelId="{25B01414-2363-4DCE-BD2C-C0547621578A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BUSINESS</a:t>
          </a:r>
          <a:r>
            <a:rPr lang="en-IN" sz="1000" kern="1200" dirty="0"/>
            <a:t> </a:t>
          </a:r>
          <a:r>
            <a:rPr lang="en-IN" sz="10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LAPTOP</a:t>
          </a:r>
        </a:p>
      </dgm:t>
    </dgm:pt>
    <dgm:pt modelId="{CB2F8A4C-7BFA-4AFA-BF61-79C345EC1944}" type="parTrans" cxnId="{F23015D0-549D-4550-BAB8-1D7C8CA0F146}">
      <dgm:prSet/>
      <dgm:spPr/>
      <dgm:t>
        <a:bodyPr/>
        <a:lstStyle/>
        <a:p>
          <a:endParaRPr lang="en-IN" sz="1000"/>
        </a:p>
      </dgm:t>
    </dgm:pt>
    <dgm:pt modelId="{1AFF2FB8-C252-44B5-AB3C-F0D5F865601A}" type="sibTrans" cxnId="{F23015D0-549D-4550-BAB8-1D7C8CA0F146}">
      <dgm:prSet/>
      <dgm:spPr/>
      <dgm:t>
        <a:bodyPr/>
        <a:lstStyle/>
        <a:p>
          <a:endParaRPr lang="en-IN" sz="1000"/>
        </a:p>
      </dgm:t>
    </dgm:pt>
    <dgm:pt modelId="{5C672769-2947-4BF9-9821-CC3D4AC322C5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PERSONAL</a:t>
          </a:r>
          <a:r>
            <a:rPr lang="en-IN" sz="1000" b="1" kern="1200" dirty="0"/>
            <a:t> </a:t>
          </a: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LAPTOP</a:t>
          </a:r>
        </a:p>
      </dgm:t>
    </dgm:pt>
    <dgm:pt modelId="{698752F7-3EAF-47B8-B03A-8B12A9C0E9E1}" type="parTrans" cxnId="{010845CB-BFB7-4DCF-A93D-DB7CA60EF5D3}">
      <dgm:prSet/>
      <dgm:spPr/>
      <dgm:t>
        <a:bodyPr/>
        <a:lstStyle/>
        <a:p>
          <a:endParaRPr lang="en-IN" sz="1000"/>
        </a:p>
      </dgm:t>
    </dgm:pt>
    <dgm:pt modelId="{9184D11A-0200-419E-B368-293DF8257AB6}" type="sibTrans" cxnId="{010845CB-BFB7-4DCF-A93D-DB7CA60EF5D3}">
      <dgm:prSet/>
      <dgm:spPr/>
      <dgm:t>
        <a:bodyPr/>
        <a:lstStyle/>
        <a:p>
          <a:endParaRPr lang="en-IN" sz="1000"/>
        </a:p>
      </dgm:t>
    </dgm:pt>
    <dgm:pt modelId="{A8E28275-B276-4C81-B7FA-46639FA68807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GAMING</a:t>
          </a:r>
          <a:r>
            <a:rPr lang="en-IN" sz="1000" kern="1200" dirty="0"/>
            <a:t> </a:t>
          </a:r>
          <a:r>
            <a:rPr lang="en-IN" sz="1000" b="1" kern="1200" dirty="0">
              <a:solidFill>
                <a:schemeClr val="tx1"/>
              </a:solidFill>
            </a:rPr>
            <a:t>LAPTOP</a:t>
          </a:r>
          <a:r>
            <a:rPr lang="en-IN" sz="1000" kern="1200" dirty="0"/>
            <a:t>    </a:t>
          </a:r>
        </a:p>
      </dgm:t>
    </dgm:pt>
    <dgm:pt modelId="{FFC12C0F-CBD4-4EC9-8218-392C5B4BFC91}" type="parTrans" cxnId="{DDDE370A-7CAF-4BCA-A048-A9AD8920BEF7}">
      <dgm:prSet/>
      <dgm:spPr/>
      <dgm:t>
        <a:bodyPr/>
        <a:lstStyle/>
        <a:p>
          <a:endParaRPr lang="en-IN" sz="1000"/>
        </a:p>
      </dgm:t>
    </dgm:pt>
    <dgm:pt modelId="{788BAD96-371F-4E81-A703-F521893250E7}" type="sibTrans" cxnId="{DDDE370A-7CAF-4BCA-A048-A9AD8920BEF7}">
      <dgm:prSet/>
      <dgm:spPr/>
      <dgm:t>
        <a:bodyPr/>
        <a:lstStyle/>
        <a:p>
          <a:endParaRPr lang="en-IN" sz="1000"/>
        </a:p>
      </dgm:t>
    </dgm:pt>
    <dgm:pt modelId="{679A1C9B-FC8E-4513-A404-4B0BDC102977}" type="pres">
      <dgm:prSet presAssocID="{95DA6E7B-81EC-4B9E-91A9-25A69C143C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80A9BE-2DCE-4594-992B-E501E7FF2C81}" type="pres">
      <dgm:prSet presAssocID="{F337F4D2-8B20-49D4-94D8-6E73F625272A}" presName="hierRoot1" presStyleCnt="0">
        <dgm:presLayoutVars>
          <dgm:hierBranch val="init"/>
        </dgm:presLayoutVars>
      </dgm:prSet>
      <dgm:spPr/>
    </dgm:pt>
    <dgm:pt modelId="{EAC559C9-B299-4877-9834-CA2D98175A99}" type="pres">
      <dgm:prSet presAssocID="{F337F4D2-8B20-49D4-94D8-6E73F625272A}" presName="rootComposite1" presStyleCnt="0"/>
      <dgm:spPr/>
    </dgm:pt>
    <dgm:pt modelId="{0D9C1401-F02F-4914-93E7-046D3F4882FA}" type="pres">
      <dgm:prSet presAssocID="{F337F4D2-8B20-49D4-94D8-6E73F625272A}" presName="rootText1" presStyleLbl="node0" presStyleIdx="0" presStyleCnt="1">
        <dgm:presLayoutVars>
          <dgm:chPref val="3"/>
        </dgm:presLayoutVars>
      </dgm:prSet>
      <dgm:spPr/>
    </dgm:pt>
    <dgm:pt modelId="{EE523726-8989-48BC-B556-C69F3135C79B}" type="pres">
      <dgm:prSet presAssocID="{F337F4D2-8B20-49D4-94D8-6E73F625272A}" presName="rootConnector1" presStyleLbl="node1" presStyleIdx="0" presStyleCnt="0"/>
      <dgm:spPr/>
    </dgm:pt>
    <dgm:pt modelId="{31236FCB-5808-4421-85AF-3B4CD85DD40D}" type="pres">
      <dgm:prSet presAssocID="{F337F4D2-8B20-49D4-94D8-6E73F625272A}" presName="hierChild2" presStyleCnt="0"/>
      <dgm:spPr/>
    </dgm:pt>
    <dgm:pt modelId="{82C8AACF-3565-4C7F-AFAB-1820CFB2C4D0}" type="pres">
      <dgm:prSet presAssocID="{45387352-0B45-462A-B44A-9647ED34F4A8}" presName="Name37" presStyleLbl="parChTrans1D2" presStyleIdx="0" presStyleCnt="2"/>
      <dgm:spPr/>
    </dgm:pt>
    <dgm:pt modelId="{A0BA72D9-CB2A-4780-AEA5-D7CDF1D7D977}" type="pres">
      <dgm:prSet presAssocID="{695506AA-1C5D-4428-9E8F-346A75BA197A}" presName="hierRoot2" presStyleCnt="0">
        <dgm:presLayoutVars>
          <dgm:hierBranch val="init"/>
        </dgm:presLayoutVars>
      </dgm:prSet>
      <dgm:spPr/>
    </dgm:pt>
    <dgm:pt modelId="{64E42C0E-EB60-4557-AD12-7962ED68AEFB}" type="pres">
      <dgm:prSet presAssocID="{695506AA-1C5D-4428-9E8F-346A75BA197A}" presName="rootComposite" presStyleCnt="0"/>
      <dgm:spPr/>
    </dgm:pt>
    <dgm:pt modelId="{945EDC59-1FA1-4A03-A1F8-75D658B9C5DC}" type="pres">
      <dgm:prSet presAssocID="{695506AA-1C5D-4428-9E8F-346A75BA197A}" presName="rootText" presStyleLbl="node2" presStyleIdx="0" presStyleCnt="2">
        <dgm:presLayoutVars>
          <dgm:chPref val="3"/>
        </dgm:presLayoutVars>
      </dgm:prSet>
      <dgm:spPr>
        <a:xfrm>
          <a:off x="604767" y="686917"/>
          <a:ext cx="966866" cy="483433"/>
        </a:xfrm>
        <a:prstGeom prst="rect">
          <a:avLst/>
        </a:prstGeom>
      </dgm:spPr>
    </dgm:pt>
    <dgm:pt modelId="{6F42629F-911A-4C0C-BBA9-5F845B7DB880}" type="pres">
      <dgm:prSet presAssocID="{695506AA-1C5D-4428-9E8F-346A75BA197A}" presName="rootConnector" presStyleLbl="node2" presStyleIdx="0" presStyleCnt="2"/>
      <dgm:spPr/>
    </dgm:pt>
    <dgm:pt modelId="{6A966ED8-4437-4D17-A5E3-B75CF404063B}" type="pres">
      <dgm:prSet presAssocID="{695506AA-1C5D-4428-9E8F-346A75BA197A}" presName="hierChild4" presStyleCnt="0"/>
      <dgm:spPr/>
    </dgm:pt>
    <dgm:pt modelId="{50987443-E0A5-49C4-BF16-2AA3B3F6797E}" type="pres">
      <dgm:prSet presAssocID="{C2175420-CD93-4BD3-BAA2-E18407C3E436}" presName="Name37" presStyleLbl="parChTrans1D3" presStyleIdx="0" presStyleCnt="5"/>
      <dgm:spPr/>
    </dgm:pt>
    <dgm:pt modelId="{32B1D9E9-C4D3-41BF-ADD4-37A90AF4112B}" type="pres">
      <dgm:prSet presAssocID="{718D2215-AB9A-4BFA-AF78-DF5644B9E1ED}" presName="hierRoot2" presStyleCnt="0">
        <dgm:presLayoutVars>
          <dgm:hierBranch val="init"/>
        </dgm:presLayoutVars>
      </dgm:prSet>
      <dgm:spPr/>
    </dgm:pt>
    <dgm:pt modelId="{38E314F7-31C2-4075-AC2B-58573B3F986B}" type="pres">
      <dgm:prSet presAssocID="{718D2215-AB9A-4BFA-AF78-DF5644B9E1ED}" presName="rootComposite" presStyleCnt="0"/>
      <dgm:spPr/>
    </dgm:pt>
    <dgm:pt modelId="{F55217A8-8C75-4819-9CB4-3AF68D8ACB93}" type="pres">
      <dgm:prSet presAssocID="{718D2215-AB9A-4BFA-AF78-DF5644B9E1ED}" presName="rootText" presStyleLbl="node3" presStyleIdx="0" presStyleCnt="5">
        <dgm:presLayoutVars>
          <dgm:chPref val="3"/>
        </dgm:presLayoutVars>
      </dgm:prSet>
      <dgm:spPr>
        <a:xfrm>
          <a:off x="846484" y="1373391"/>
          <a:ext cx="966866" cy="483433"/>
        </a:xfrm>
        <a:prstGeom prst="rect">
          <a:avLst/>
        </a:prstGeom>
      </dgm:spPr>
    </dgm:pt>
    <dgm:pt modelId="{15C031CA-A0CD-4E31-9B6F-D8B1FACB2D1B}" type="pres">
      <dgm:prSet presAssocID="{718D2215-AB9A-4BFA-AF78-DF5644B9E1ED}" presName="rootConnector" presStyleLbl="node3" presStyleIdx="0" presStyleCnt="5"/>
      <dgm:spPr/>
    </dgm:pt>
    <dgm:pt modelId="{9857F0F4-8ECD-4AFD-A20D-50A8D2342D77}" type="pres">
      <dgm:prSet presAssocID="{718D2215-AB9A-4BFA-AF78-DF5644B9E1ED}" presName="hierChild4" presStyleCnt="0"/>
      <dgm:spPr/>
    </dgm:pt>
    <dgm:pt modelId="{1C696FF9-126E-4610-9415-C2EB2AECDD44}" type="pres">
      <dgm:prSet presAssocID="{718D2215-AB9A-4BFA-AF78-DF5644B9E1ED}" presName="hierChild5" presStyleCnt="0"/>
      <dgm:spPr/>
    </dgm:pt>
    <dgm:pt modelId="{BECB4CC0-8157-4265-867A-950DE6D80C04}" type="pres">
      <dgm:prSet presAssocID="{AF891BF1-554B-4CD9-B9B6-83348ED941BA}" presName="Name37" presStyleLbl="parChTrans1D3" presStyleIdx="1" presStyleCnt="5"/>
      <dgm:spPr/>
    </dgm:pt>
    <dgm:pt modelId="{879BEF25-1B8F-4305-B25E-5FFFCFCB4863}" type="pres">
      <dgm:prSet presAssocID="{33EB7E0F-04BF-4FD8-9500-CB00F9CC60CD}" presName="hierRoot2" presStyleCnt="0">
        <dgm:presLayoutVars>
          <dgm:hierBranch val="init"/>
        </dgm:presLayoutVars>
      </dgm:prSet>
      <dgm:spPr/>
    </dgm:pt>
    <dgm:pt modelId="{2D585922-C7F1-4D0A-87DF-38EDA10015FE}" type="pres">
      <dgm:prSet presAssocID="{33EB7E0F-04BF-4FD8-9500-CB00F9CC60CD}" presName="rootComposite" presStyleCnt="0"/>
      <dgm:spPr/>
    </dgm:pt>
    <dgm:pt modelId="{7F64130F-7C02-4C6A-A05C-8C005CE0DF41}" type="pres">
      <dgm:prSet presAssocID="{33EB7E0F-04BF-4FD8-9500-CB00F9CC60CD}" presName="rootText" presStyleLbl="node3" presStyleIdx="1" presStyleCnt="5">
        <dgm:presLayoutVars>
          <dgm:chPref val="3"/>
        </dgm:presLayoutVars>
      </dgm:prSet>
      <dgm:spPr>
        <a:xfrm>
          <a:off x="846484" y="2059866"/>
          <a:ext cx="966866" cy="483433"/>
        </a:xfrm>
        <a:prstGeom prst="rect">
          <a:avLst/>
        </a:prstGeom>
      </dgm:spPr>
    </dgm:pt>
    <dgm:pt modelId="{2CA95EA3-FB55-4CE5-AD6C-96D78A9E998E}" type="pres">
      <dgm:prSet presAssocID="{33EB7E0F-04BF-4FD8-9500-CB00F9CC60CD}" presName="rootConnector" presStyleLbl="node3" presStyleIdx="1" presStyleCnt="5"/>
      <dgm:spPr/>
    </dgm:pt>
    <dgm:pt modelId="{9CCB7A36-8FFC-427E-9762-F8DE125414AC}" type="pres">
      <dgm:prSet presAssocID="{33EB7E0F-04BF-4FD8-9500-CB00F9CC60CD}" presName="hierChild4" presStyleCnt="0"/>
      <dgm:spPr/>
    </dgm:pt>
    <dgm:pt modelId="{506F5498-E174-43A1-AF81-EFE75A3AE577}" type="pres">
      <dgm:prSet presAssocID="{33EB7E0F-04BF-4FD8-9500-CB00F9CC60CD}" presName="hierChild5" presStyleCnt="0"/>
      <dgm:spPr/>
    </dgm:pt>
    <dgm:pt modelId="{B09E17BD-CF53-46EF-8E24-18B95137D126}" type="pres">
      <dgm:prSet presAssocID="{695506AA-1C5D-4428-9E8F-346A75BA197A}" presName="hierChild5" presStyleCnt="0"/>
      <dgm:spPr/>
    </dgm:pt>
    <dgm:pt modelId="{8413F0C5-7C49-4DE7-976E-0220EF23F2B2}" type="pres">
      <dgm:prSet presAssocID="{8FDFE285-44B7-47D9-A1FE-5A9EFB3B8BCF}" presName="Name37" presStyleLbl="parChTrans1D2" presStyleIdx="1" presStyleCnt="2"/>
      <dgm:spPr/>
    </dgm:pt>
    <dgm:pt modelId="{B6E05BC3-097B-49C7-B255-00821A1D6DD2}" type="pres">
      <dgm:prSet presAssocID="{CE62056A-A7C0-4194-B4FD-A4D7F51FB38E}" presName="hierRoot2" presStyleCnt="0">
        <dgm:presLayoutVars>
          <dgm:hierBranch val="init"/>
        </dgm:presLayoutVars>
      </dgm:prSet>
      <dgm:spPr/>
    </dgm:pt>
    <dgm:pt modelId="{A02D99F7-2014-4EC1-B082-17726C9A88B8}" type="pres">
      <dgm:prSet presAssocID="{CE62056A-A7C0-4194-B4FD-A4D7F51FB38E}" presName="rootComposite" presStyleCnt="0"/>
      <dgm:spPr/>
    </dgm:pt>
    <dgm:pt modelId="{E2E7B255-BF08-48DC-8383-F2B9CA73316D}" type="pres">
      <dgm:prSet presAssocID="{CE62056A-A7C0-4194-B4FD-A4D7F51FB38E}" presName="rootText" presStyleLbl="node2" presStyleIdx="1" presStyleCnt="2" custScaleX="113877" custScaleY="92797">
        <dgm:presLayoutVars>
          <dgm:chPref val="3"/>
        </dgm:presLayoutVars>
      </dgm:prSet>
      <dgm:spPr>
        <a:xfrm>
          <a:off x="1774675" y="686917"/>
          <a:ext cx="966866" cy="483433"/>
        </a:xfrm>
        <a:prstGeom prst="rect">
          <a:avLst/>
        </a:prstGeom>
      </dgm:spPr>
    </dgm:pt>
    <dgm:pt modelId="{14A0063C-5360-497B-A523-174CCFF634FF}" type="pres">
      <dgm:prSet presAssocID="{CE62056A-A7C0-4194-B4FD-A4D7F51FB38E}" presName="rootConnector" presStyleLbl="node2" presStyleIdx="1" presStyleCnt="2"/>
      <dgm:spPr/>
    </dgm:pt>
    <dgm:pt modelId="{BEF8D29E-073E-4D47-B204-0C5BC263C21E}" type="pres">
      <dgm:prSet presAssocID="{CE62056A-A7C0-4194-B4FD-A4D7F51FB38E}" presName="hierChild4" presStyleCnt="0"/>
      <dgm:spPr/>
    </dgm:pt>
    <dgm:pt modelId="{51AD8CD4-3113-452B-9DA2-59C0CAD34994}" type="pres">
      <dgm:prSet presAssocID="{CB2F8A4C-7BFA-4AFA-BF61-79C345EC1944}" presName="Name37" presStyleLbl="parChTrans1D3" presStyleIdx="2" presStyleCnt="5"/>
      <dgm:spPr/>
    </dgm:pt>
    <dgm:pt modelId="{E07CC27C-C477-4690-902C-7F4614F21C2E}" type="pres">
      <dgm:prSet presAssocID="{25B01414-2363-4DCE-BD2C-C0547621578A}" presName="hierRoot2" presStyleCnt="0">
        <dgm:presLayoutVars>
          <dgm:hierBranch val="init"/>
        </dgm:presLayoutVars>
      </dgm:prSet>
      <dgm:spPr/>
    </dgm:pt>
    <dgm:pt modelId="{5005E97F-2064-4E0D-8F6B-D4A62739BD28}" type="pres">
      <dgm:prSet presAssocID="{25B01414-2363-4DCE-BD2C-C0547621578A}" presName="rootComposite" presStyleCnt="0"/>
      <dgm:spPr/>
    </dgm:pt>
    <dgm:pt modelId="{1582541D-15FC-4A8C-B3EC-17FBBF844ADC}" type="pres">
      <dgm:prSet presAssocID="{25B01414-2363-4DCE-BD2C-C0547621578A}" presName="rootText" presStyleLbl="node3" presStyleIdx="2" presStyleCnt="5">
        <dgm:presLayoutVars>
          <dgm:chPref val="3"/>
        </dgm:presLayoutVars>
      </dgm:prSet>
      <dgm:spPr>
        <a:xfrm>
          <a:off x="2016392" y="1373391"/>
          <a:ext cx="966866" cy="483433"/>
        </a:xfrm>
        <a:prstGeom prst="rect">
          <a:avLst/>
        </a:prstGeom>
      </dgm:spPr>
    </dgm:pt>
    <dgm:pt modelId="{C5672499-4303-4B3A-B324-D09CA9739A4F}" type="pres">
      <dgm:prSet presAssocID="{25B01414-2363-4DCE-BD2C-C0547621578A}" presName="rootConnector" presStyleLbl="node3" presStyleIdx="2" presStyleCnt="5"/>
      <dgm:spPr/>
    </dgm:pt>
    <dgm:pt modelId="{D26A65B6-B0B4-482C-A52E-9232A149CF8C}" type="pres">
      <dgm:prSet presAssocID="{25B01414-2363-4DCE-BD2C-C0547621578A}" presName="hierChild4" presStyleCnt="0"/>
      <dgm:spPr/>
    </dgm:pt>
    <dgm:pt modelId="{90CABA40-5C77-4493-9AA2-9F11D92C0039}" type="pres">
      <dgm:prSet presAssocID="{25B01414-2363-4DCE-BD2C-C0547621578A}" presName="hierChild5" presStyleCnt="0"/>
      <dgm:spPr/>
    </dgm:pt>
    <dgm:pt modelId="{E8C97989-E713-468C-BE5F-E399A58AB79E}" type="pres">
      <dgm:prSet presAssocID="{698752F7-3EAF-47B8-B03A-8B12A9C0E9E1}" presName="Name37" presStyleLbl="parChTrans1D3" presStyleIdx="3" presStyleCnt="5"/>
      <dgm:spPr/>
    </dgm:pt>
    <dgm:pt modelId="{25D387DE-F9ED-45AA-9CEA-CD24D9AAB962}" type="pres">
      <dgm:prSet presAssocID="{5C672769-2947-4BF9-9821-CC3D4AC322C5}" presName="hierRoot2" presStyleCnt="0">
        <dgm:presLayoutVars>
          <dgm:hierBranch val="init"/>
        </dgm:presLayoutVars>
      </dgm:prSet>
      <dgm:spPr/>
    </dgm:pt>
    <dgm:pt modelId="{9D4BB9AC-536C-4A68-8516-B7BF666302C0}" type="pres">
      <dgm:prSet presAssocID="{5C672769-2947-4BF9-9821-CC3D4AC322C5}" presName="rootComposite" presStyleCnt="0"/>
      <dgm:spPr/>
    </dgm:pt>
    <dgm:pt modelId="{B303FC12-A111-4CCE-8816-B3B9FA05EF83}" type="pres">
      <dgm:prSet presAssocID="{5C672769-2947-4BF9-9821-CC3D4AC322C5}" presName="rootText" presStyleLbl="node3" presStyleIdx="3" presStyleCnt="5">
        <dgm:presLayoutVars>
          <dgm:chPref val="3"/>
        </dgm:presLayoutVars>
      </dgm:prSet>
      <dgm:spPr>
        <a:xfrm>
          <a:off x="2016392" y="2059866"/>
          <a:ext cx="966866" cy="483433"/>
        </a:xfrm>
        <a:prstGeom prst="rect">
          <a:avLst/>
        </a:prstGeom>
      </dgm:spPr>
    </dgm:pt>
    <dgm:pt modelId="{640BC64A-30EC-41C6-BAEE-CB90F18D6F1B}" type="pres">
      <dgm:prSet presAssocID="{5C672769-2947-4BF9-9821-CC3D4AC322C5}" presName="rootConnector" presStyleLbl="node3" presStyleIdx="3" presStyleCnt="5"/>
      <dgm:spPr/>
    </dgm:pt>
    <dgm:pt modelId="{2DB0AEF3-8A46-4949-84E2-8050661A8811}" type="pres">
      <dgm:prSet presAssocID="{5C672769-2947-4BF9-9821-CC3D4AC322C5}" presName="hierChild4" presStyleCnt="0"/>
      <dgm:spPr/>
    </dgm:pt>
    <dgm:pt modelId="{DF738EF6-E218-469E-945D-B84580DADA1A}" type="pres">
      <dgm:prSet presAssocID="{5C672769-2947-4BF9-9821-CC3D4AC322C5}" presName="hierChild5" presStyleCnt="0"/>
      <dgm:spPr/>
    </dgm:pt>
    <dgm:pt modelId="{C3CEB4B3-D939-46BA-806C-8CCBCD966041}" type="pres">
      <dgm:prSet presAssocID="{FFC12C0F-CBD4-4EC9-8218-392C5B4BFC91}" presName="Name37" presStyleLbl="parChTrans1D3" presStyleIdx="4" presStyleCnt="5"/>
      <dgm:spPr/>
    </dgm:pt>
    <dgm:pt modelId="{29D6701A-B7FF-4786-AA0B-7DB30F962BFD}" type="pres">
      <dgm:prSet presAssocID="{A8E28275-B276-4C81-B7FA-46639FA68807}" presName="hierRoot2" presStyleCnt="0">
        <dgm:presLayoutVars>
          <dgm:hierBranch val="init"/>
        </dgm:presLayoutVars>
      </dgm:prSet>
      <dgm:spPr/>
    </dgm:pt>
    <dgm:pt modelId="{32B605C7-0C78-4E23-B9A1-C39F9CD4FC0D}" type="pres">
      <dgm:prSet presAssocID="{A8E28275-B276-4C81-B7FA-46639FA68807}" presName="rootComposite" presStyleCnt="0"/>
      <dgm:spPr/>
    </dgm:pt>
    <dgm:pt modelId="{E3895C7B-BF67-4ABA-AC49-2D89D0F02292}" type="pres">
      <dgm:prSet presAssocID="{A8E28275-B276-4C81-B7FA-46639FA68807}" presName="rootText" presStyleLbl="node3" presStyleIdx="4" presStyleCnt="5">
        <dgm:presLayoutVars>
          <dgm:chPref val="3"/>
        </dgm:presLayoutVars>
      </dgm:prSet>
      <dgm:spPr>
        <a:xfrm>
          <a:off x="2016392" y="2746341"/>
          <a:ext cx="966866" cy="483433"/>
        </a:xfrm>
        <a:prstGeom prst="rect">
          <a:avLst/>
        </a:prstGeom>
      </dgm:spPr>
    </dgm:pt>
    <dgm:pt modelId="{052B62DD-57BA-45B8-AA08-49D89047CB69}" type="pres">
      <dgm:prSet presAssocID="{A8E28275-B276-4C81-B7FA-46639FA68807}" presName="rootConnector" presStyleLbl="node3" presStyleIdx="4" presStyleCnt="5"/>
      <dgm:spPr/>
    </dgm:pt>
    <dgm:pt modelId="{3AD5BC4F-2849-4906-BF0E-B7EBC5133B8E}" type="pres">
      <dgm:prSet presAssocID="{A8E28275-B276-4C81-B7FA-46639FA68807}" presName="hierChild4" presStyleCnt="0"/>
      <dgm:spPr/>
    </dgm:pt>
    <dgm:pt modelId="{2975BFE2-CE98-41A7-9D6B-3E23332234D3}" type="pres">
      <dgm:prSet presAssocID="{A8E28275-B276-4C81-B7FA-46639FA68807}" presName="hierChild5" presStyleCnt="0"/>
      <dgm:spPr/>
    </dgm:pt>
    <dgm:pt modelId="{AA60831D-BB69-47B7-B615-3EDDE92CAB85}" type="pres">
      <dgm:prSet presAssocID="{CE62056A-A7C0-4194-B4FD-A4D7F51FB38E}" presName="hierChild5" presStyleCnt="0"/>
      <dgm:spPr/>
    </dgm:pt>
    <dgm:pt modelId="{3EE440BB-F98E-4A17-B351-97F6A4F1D265}" type="pres">
      <dgm:prSet presAssocID="{F337F4D2-8B20-49D4-94D8-6E73F625272A}" presName="hierChild3" presStyleCnt="0"/>
      <dgm:spPr/>
    </dgm:pt>
  </dgm:ptLst>
  <dgm:cxnLst>
    <dgm:cxn modelId="{334E6D09-3190-4CD5-8396-61BB761A17C1}" type="presOf" srcId="{5C672769-2947-4BF9-9821-CC3D4AC322C5}" destId="{640BC64A-30EC-41C6-BAEE-CB90F18D6F1B}" srcOrd="1" destOrd="0" presId="urn:microsoft.com/office/officeart/2005/8/layout/orgChart1"/>
    <dgm:cxn modelId="{DDDE370A-7CAF-4BCA-A048-A9AD8920BEF7}" srcId="{CE62056A-A7C0-4194-B4FD-A4D7F51FB38E}" destId="{A8E28275-B276-4C81-B7FA-46639FA68807}" srcOrd="2" destOrd="0" parTransId="{FFC12C0F-CBD4-4EC9-8218-392C5B4BFC91}" sibTransId="{788BAD96-371F-4E81-A703-F521893250E7}"/>
    <dgm:cxn modelId="{185F120B-9E43-4B07-8CDE-8BEF8291F3DB}" type="presOf" srcId="{95DA6E7B-81EC-4B9E-91A9-25A69C143C25}" destId="{679A1C9B-FC8E-4513-A404-4B0BDC102977}" srcOrd="0" destOrd="0" presId="urn:microsoft.com/office/officeart/2005/8/layout/orgChart1"/>
    <dgm:cxn modelId="{114B9B14-BAB2-4363-978B-856AE8BD2B83}" type="presOf" srcId="{A8E28275-B276-4C81-B7FA-46639FA68807}" destId="{E3895C7B-BF67-4ABA-AC49-2D89D0F02292}" srcOrd="0" destOrd="0" presId="urn:microsoft.com/office/officeart/2005/8/layout/orgChart1"/>
    <dgm:cxn modelId="{62C56D1A-F5AC-4389-B2C6-2F95A8AE0A57}" type="presOf" srcId="{25B01414-2363-4DCE-BD2C-C0547621578A}" destId="{C5672499-4303-4B3A-B324-D09CA9739A4F}" srcOrd="1" destOrd="0" presId="urn:microsoft.com/office/officeart/2005/8/layout/orgChart1"/>
    <dgm:cxn modelId="{1AA1711B-4E76-4483-BE08-87CA0F931184}" srcId="{695506AA-1C5D-4428-9E8F-346A75BA197A}" destId="{718D2215-AB9A-4BFA-AF78-DF5644B9E1ED}" srcOrd="0" destOrd="0" parTransId="{C2175420-CD93-4BD3-BAA2-E18407C3E436}" sibTransId="{9C2E8299-4FA9-498F-AB1E-F119531E7603}"/>
    <dgm:cxn modelId="{B266CA27-A7E7-43A1-B191-3C7C948CFEF2}" srcId="{F337F4D2-8B20-49D4-94D8-6E73F625272A}" destId="{695506AA-1C5D-4428-9E8F-346A75BA197A}" srcOrd="0" destOrd="0" parTransId="{45387352-0B45-462A-B44A-9647ED34F4A8}" sibTransId="{7868A807-C2D3-43D0-9304-588B07F3D5A5}"/>
    <dgm:cxn modelId="{6F28343E-20C8-4ED6-A5EF-DD337E561924}" type="presOf" srcId="{5C672769-2947-4BF9-9821-CC3D4AC322C5}" destId="{B303FC12-A111-4CCE-8816-B3B9FA05EF83}" srcOrd="0" destOrd="0" presId="urn:microsoft.com/office/officeart/2005/8/layout/orgChart1"/>
    <dgm:cxn modelId="{EA4D315C-C45C-420F-8BF7-10F705EEC181}" srcId="{95DA6E7B-81EC-4B9E-91A9-25A69C143C25}" destId="{F337F4D2-8B20-49D4-94D8-6E73F625272A}" srcOrd="0" destOrd="0" parTransId="{54B0ED2D-BA05-4964-8752-4A5C9B81E63B}" sibTransId="{756E113E-E2D3-4AC5-B408-84596216A0CC}"/>
    <dgm:cxn modelId="{187B8145-456D-45B0-8032-2635FE89607B}" type="presOf" srcId="{25B01414-2363-4DCE-BD2C-C0547621578A}" destId="{1582541D-15FC-4A8C-B3EC-17FBBF844ADC}" srcOrd="0" destOrd="0" presId="urn:microsoft.com/office/officeart/2005/8/layout/orgChart1"/>
    <dgm:cxn modelId="{CF70A346-DC0D-48CB-80CE-AA69A989E730}" type="presOf" srcId="{F337F4D2-8B20-49D4-94D8-6E73F625272A}" destId="{EE523726-8989-48BC-B556-C69F3135C79B}" srcOrd="1" destOrd="0" presId="urn:microsoft.com/office/officeart/2005/8/layout/orgChart1"/>
    <dgm:cxn modelId="{3398F14A-1EE4-4ABA-A576-634B7CD3547B}" srcId="{F337F4D2-8B20-49D4-94D8-6E73F625272A}" destId="{CE62056A-A7C0-4194-B4FD-A4D7F51FB38E}" srcOrd="1" destOrd="0" parTransId="{8FDFE285-44B7-47D9-A1FE-5A9EFB3B8BCF}" sibTransId="{38D3D4FD-7965-4F62-BB7B-4898C7DAFAD7}"/>
    <dgm:cxn modelId="{496A296C-4042-4888-A375-6562E4976F31}" type="presOf" srcId="{718D2215-AB9A-4BFA-AF78-DF5644B9E1ED}" destId="{F55217A8-8C75-4819-9CB4-3AF68D8ACB93}" srcOrd="0" destOrd="0" presId="urn:microsoft.com/office/officeart/2005/8/layout/orgChart1"/>
    <dgm:cxn modelId="{BE5A0356-8966-4168-975F-7A6BC36994D4}" type="presOf" srcId="{CB2F8A4C-7BFA-4AFA-BF61-79C345EC1944}" destId="{51AD8CD4-3113-452B-9DA2-59C0CAD34994}" srcOrd="0" destOrd="0" presId="urn:microsoft.com/office/officeart/2005/8/layout/orgChart1"/>
    <dgm:cxn modelId="{D90B0D58-6549-4607-9620-7CC08ABB888D}" type="presOf" srcId="{33EB7E0F-04BF-4FD8-9500-CB00F9CC60CD}" destId="{7F64130F-7C02-4C6A-A05C-8C005CE0DF41}" srcOrd="0" destOrd="0" presId="urn:microsoft.com/office/officeart/2005/8/layout/orgChart1"/>
    <dgm:cxn modelId="{43914D59-4474-4401-BD06-F2F41815624B}" type="presOf" srcId="{33EB7E0F-04BF-4FD8-9500-CB00F9CC60CD}" destId="{2CA95EA3-FB55-4CE5-AD6C-96D78A9E998E}" srcOrd="1" destOrd="0" presId="urn:microsoft.com/office/officeart/2005/8/layout/orgChart1"/>
    <dgm:cxn modelId="{83CD3790-9797-4AED-A960-330458FFC143}" type="presOf" srcId="{CE62056A-A7C0-4194-B4FD-A4D7F51FB38E}" destId="{E2E7B255-BF08-48DC-8383-F2B9CA73316D}" srcOrd="0" destOrd="0" presId="urn:microsoft.com/office/officeart/2005/8/layout/orgChart1"/>
    <dgm:cxn modelId="{1D873092-1E2D-41A6-9838-FBF32AC4E4F0}" type="presOf" srcId="{698752F7-3EAF-47B8-B03A-8B12A9C0E9E1}" destId="{E8C97989-E713-468C-BE5F-E399A58AB79E}" srcOrd="0" destOrd="0" presId="urn:microsoft.com/office/officeart/2005/8/layout/orgChart1"/>
    <dgm:cxn modelId="{F36E6A9A-96E6-4058-8412-79B03348F509}" type="presOf" srcId="{45387352-0B45-462A-B44A-9647ED34F4A8}" destId="{82C8AACF-3565-4C7F-AFAB-1820CFB2C4D0}" srcOrd="0" destOrd="0" presId="urn:microsoft.com/office/officeart/2005/8/layout/orgChart1"/>
    <dgm:cxn modelId="{60F92E9F-0E9E-41FD-A86E-D2423EA1E9DE}" type="presOf" srcId="{AF891BF1-554B-4CD9-B9B6-83348ED941BA}" destId="{BECB4CC0-8157-4265-867A-950DE6D80C04}" srcOrd="0" destOrd="0" presId="urn:microsoft.com/office/officeart/2005/8/layout/orgChart1"/>
    <dgm:cxn modelId="{54225CA0-68D2-442D-A270-8585A6DBAFFD}" type="presOf" srcId="{A8E28275-B276-4C81-B7FA-46639FA68807}" destId="{052B62DD-57BA-45B8-AA08-49D89047CB69}" srcOrd="1" destOrd="0" presId="urn:microsoft.com/office/officeart/2005/8/layout/orgChart1"/>
    <dgm:cxn modelId="{5C5BE8A5-0D07-43EE-9352-3712B41C05D5}" type="presOf" srcId="{8FDFE285-44B7-47D9-A1FE-5A9EFB3B8BCF}" destId="{8413F0C5-7C49-4DE7-976E-0220EF23F2B2}" srcOrd="0" destOrd="0" presId="urn:microsoft.com/office/officeart/2005/8/layout/orgChart1"/>
    <dgm:cxn modelId="{4166BCAF-D220-4BC1-90C7-65BCF68DADC5}" type="presOf" srcId="{718D2215-AB9A-4BFA-AF78-DF5644B9E1ED}" destId="{15C031CA-A0CD-4E31-9B6F-D8B1FACB2D1B}" srcOrd="1" destOrd="0" presId="urn:microsoft.com/office/officeart/2005/8/layout/orgChart1"/>
    <dgm:cxn modelId="{EF3F0CB3-D91F-4DE9-9578-625D8A11D26B}" type="presOf" srcId="{695506AA-1C5D-4428-9E8F-346A75BA197A}" destId="{6F42629F-911A-4C0C-BBA9-5F845B7DB880}" srcOrd="1" destOrd="0" presId="urn:microsoft.com/office/officeart/2005/8/layout/orgChart1"/>
    <dgm:cxn modelId="{C5C674B9-9AB3-4226-98FA-C6769F27BD22}" type="presOf" srcId="{F337F4D2-8B20-49D4-94D8-6E73F625272A}" destId="{0D9C1401-F02F-4914-93E7-046D3F4882FA}" srcOrd="0" destOrd="0" presId="urn:microsoft.com/office/officeart/2005/8/layout/orgChart1"/>
    <dgm:cxn modelId="{010845CB-BFB7-4DCF-A93D-DB7CA60EF5D3}" srcId="{CE62056A-A7C0-4194-B4FD-A4D7F51FB38E}" destId="{5C672769-2947-4BF9-9821-CC3D4AC322C5}" srcOrd="1" destOrd="0" parTransId="{698752F7-3EAF-47B8-B03A-8B12A9C0E9E1}" sibTransId="{9184D11A-0200-419E-B368-293DF8257AB6}"/>
    <dgm:cxn modelId="{F23015D0-549D-4550-BAB8-1D7C8CA0F146}" srcId="{CE62056A-A7C0-4194-B4FD-A4D7F51FB38E}" destId="{25B01414-2363-4DCE-BD2C-C0547621578A}" srcOrd="0" destOrd="0" parTransId="{CB2F8A4C-7BFA-4AFA-BF61-79C345EC1944}" sibTransId="{1AFF2FB8-C252-44B5-AB3C-F0D5F865601A}"/>
    <dgm:cxn modelId="{802A8FD0-DF5A-41D0-8D60-22B91EB5F74E}" type="presOf" srcId="{695506AA-1C5D-4428-9E8F-346A75BA197A}" destId="{945EDC59-1FA1-4A03-A1F8-75D658B9C5DC}" srcOrd="0" destOrd="0" presId="urn:microsoft.com/office/officeart/2005/8/layout/orgChart1"/>
    <dgm:cxn modelId="{75EE06DC-25FF-4ACF-894E-3DC5024E2AC5}" type="presOf" srcId="{CE62056A-A7C0-4194-B4FD-A4D7F51FB38E}" destId="{14A0063C-5360-497B-A523-174CCFF634FF}" srcOrd="1" destOrd="0" presId="urn:microsoft.com/office/officeart/2005/8/layout/orgChart1"/>
    <dgm:cxn modelId="{BCB7E8DC-19FE-473C-9590-B922AC0AB4FA}" srcId="{695506AA-1C5D-4428-9E8F-346A75BA197A}" destId="{33EB7E0F-04BF-4FD8-9500-CB00F9CC60CD}" srcOrd="1" destOrd="0" parTransId="{AF891BF1-554B-4CD9-B9B6-83348ED941BA}" sibTransId="{C3EA8193-B4CB-4075-956D-51AEBC51818A}"/>
    <dgm:cxn modelId="{04E1FEDE-68B2-4874-B77B-AE979D8DF481}" type="presOf" srcId="{C2175420-CD93-4BD3-BAA2-E18407C3E436}" destId="{50987443-E0A5-49C4-BF16-2AA3B3F6797E}" srcOrd="0" destOrd="0" presId="urn:microsoft.com/office/officeart/2005/8/layout/orgChart1"/>
    <dgm:cxn modelId="{8C7AF6ED-AAE5-448C-BE5B-8FF2071C2C82}" type="presOf" srcId="{FFC12C0F-CBD4-4EC9-8218-392C5B4BFC91}" destId="{C3CEB4B3-D939-46BA-806C-8CCBCD966041}" srcOrd="0" destOrd="0" presId="urn:microsoft.com/office/officeart/2005/8/layout/orgChart1"/>
    <dgm:cxn modelId="{C1907B78-6CB6-4E05-85E7-FDBA98B1F578}" type="presParOf" srcId="{679A1C9B-FC8E-4513-A404-4B0BDC102977}" destId="{E280A9BE-2DCE-4594-992B-E501E7FF2C81}" srcOrd="0" destOrd="0" presId="urn:microsoft.com/office/officeart/2005/8/layout/orgChart1"/>
    <dgm:cxn modelId="{8D7AFA72-0E07-426C-BA8B-795027F18DFF}" type="presParOf" srcId="{E280A9BE-2DCE-4594-992B-E501E7FF2C81}" destId="{EAC559C9-B299-4877-9834-CA2D98175A99}" srcOrd="0" destOrd="0" presId="urn:microsoft.com/office/officeart/2005/8/layout/orgChart1"/>
    <dgm:cxn modelId="{B7045EBD-B4A8-447D-8B74-4C4F9F524E44}" type="presParOf" srcId="{EAC559C9-B299-4877-9834-CA2D98175A99}" destId="{0D9C1401-F02F-4914-93E7-046D3F4882FA}" srcOrd="0" destOrd="0" presId="urn:microsoft.com/office/officeart/2005/8/layout/orgChart1"/>
    <dgm:cxn modelId="{FC327960-83BC-474C-9144-236A0BD95B14}" type="presParOf" srcId="{EAC559C9-B299-4877-9834-CA2D98175A99}" destId="{EE523726-8989-48BC-B556-C69F3135C79B}" srcOrd="1" destOrd="0" presId="urn:microsoft.com/office/officeart/2005/8/layout/orgChart1"/>
    <dgm:cxn modelId="{BCC405DA-8368-474A-B8B6-E261DF5957AF}" type="presParOf" srcId="{E280A9BE-2DCE-4594-992B-E501E7FF2C81}" destId="{31236FCB-5808-4421-85AF-3B4CD85DD40D}" srcOrd="1" destOrd="0" presId="urn:microsoft.com/office/officeart/2005/8/layout/orgChart1"/>
    <dgm:cxn modelId="{9EF2227B-70FF-40ED-ABE8-E3C4ECAE704E}" type="presParOf" srcId="{31236FCB-5808-4421-85AF-3B4CD85DD40D}" destId="{82C8AACF-3565-4C7F-AFAB-1820CFB2C4D0}" srcOrd="0" destOrd="0" presId="urn:microsoft.com/office/officeart/2005/8/layout/orgChart1"/>
    <dgm:cxn modelId="{3F27B649-A080-40DC-8BB1-9E6F0F856B04}" type="presParOf" srcId="{31236FCB-5808-4421-85AF-3B4CD85DD40D}" destId="{A0BA72D9-CB2A-4780-AEA5-D7CDF1D7D977}" srcOrd="1" destOrd="0" presId="urn:microsoft.com/office/officeart/2005/8/layout/orgChart1"/>
    <dgm:cxn modelId="{97CDBECB-61E7-453D-8D6B-11CB6E2C426D}" type="presParOf" srcId="{A0BA72D9-CB2A-4780-AEA5-D7CDF1D7D977}" destId="{64E42C0E-EB60-4557-AD12-7962ED68AEFB}" srcOrd="0" destOrd="0" presId="urn:microsoft.com/office/officeart/2005/8/layout/orgChart1"/>
    <dgm:cxn modelId="{7B553D02-1C8C-466B-A3BC-EDDE10FBB5CB}" type="presParOf" srcId="{64E42C0E-EB60-4557-AD12-7962ED68AEFB}" destId="{945EDC59-1FA1-4A03-A1F8-75D658B9C5DC}" srcOrd="0" destOrd="0" presId="urn:microsoft.com/office/officeart/2005/8/layout/orgChart1"/>
    <dgm:cxn modelId="{958CC3B2-B447-40B1-BE97-8918751D7D12}" type="presParOf" srcId="{64E42C0E-EB60-4557-AD12-7962ED68AEFB}" destId="{6F42629F-911A-4C0C-BBA9-5F845B7DB880}" srcOrd="1" destOrd="0" presId="urn:microsoft.com/office/officeart/2005/8/layout/orgChart1"/>
    <dgm:cxn modelId="{A223C018-035B-4A1D-A4A3-9489B62DEC2A}" type="presParOf" srcId="{A0BA72D9-CB2A-4780-AEA5-D7CDF1D7D977}" destId="{6A966ED8-4437-4D17-A5E3-B75CF404063B}" srcOrd="1" destOrd="0" presId="urn:microsoft.com/office/officeart/2005/8/layout/orgChart1"/>
    <dgm:cxn modelId="{8A0BBB44-D603-422A-B798-B2371912DCDA}" type="presParOf" srcId="{6A966ED8-4437-4D17-A5E3-B75CF404063B}" destId="{50987443-E0A5-49C4-BF16-2AA3B3F6797E}" srcOrd="0" destOrd="0" presId="urn:microsoft.com/office/officeart/2005/8/layout/orgChart1"/>
    <dgm:cxn modelId="{0845F5F0-68F1-49C3-AE49-852231D8BB5B}" type="presParOf" srcId="{6A966ED8-4437-4D17-A5E3-B75CF404063B}" destId="{32B1D9E9-C4D3-41BF-ADD4-37A90AF4112B}" srcOrd="1" destOrd="0" presId="urn:microsoft.com/office/officeart/2005/8/layout/orgChart1"/>
    <dgm:cxn modelId="{06DA5F87-E7F0-41D2-A29D-BE6A17B1E4CF}" type="presParOf" srcId="{32B1D9E9-C4D3-41BF-ADD4-37A90AF4112B}" destId="{38E314F7-31C2-4075-AC2B-58573B3F986B}" srcOrd="0" destOrd="0" presId="urn:microsoft.com/office/officeart/2005/8/layout/orgChart1"/>
    <dgm:cxn modelId="{F7E1D373-CC05-4BA9-BACB-BB6192A2E7B0}" type="presParOf" srcId="{38E314F7-31C2-4075-AC2B-58573B3F986B}" destId="{F55217A8-8C75-4819-9CB4-3AF68D8ACB93}" srcOrd="0" destOrd="0" presId="urn:microsoft.com/office/officeart/2005/8/layout/orgChart1"/>
    <dgm:cxn modelId="{D217F7C6-09DF-4F34-8A17-3E690D07856B}" type="presParOf" srcId="{38E314F7-31C2-4075-AC2B-58573B3F986B}" destId="{15C031CA-A0CD-4E31-9B6F-D8B1FACB2D1B}" srcOrd="1" destOrd="0" presId="urn:microsoft.com/office/officeart/2005/8/layout/orgChart1"/>
    <dgm:cxn modelId="{71941590-7CD2-424F-BF88-B176A0F1809A}" type="presParOf" srcId="{32B1D9E9-C4D3-41BF-ADD4-37A90AF4112B}" destId="{9857F0F4-8ECD-4AFD-A20D-50A8D2342D77}" srcOrd="1" destOrd="0" presId="urn:microsoft.com/office/officeart/2005/8/layout/orgChart1"/>
    <dgm:cxn modelId="{237CEFEA-E888-4FAB-BFFA-0F879A39CF44}" type="presParOf" srcId="{32B1D9E9-C4D3-41BF-ADD4-37A90AF4112B}" destId="{1C696FF9-126E-4610-9415-C2EB2AECDD44}" srcOrd="2" destOrd="0" presId="urn:microsoft.com/office/officeart/2005/8/layout/orgChart1"/>
    <dgm:cxn modelId="{04CA23DB-ABAE-4F6B-A3A6-982BCEE3744C}" type="presParOf" srcId="{6A966ED8-4437-4D17-A5E3-B75CF404063B}" destId="{BECB4CC0-8157-4265-867A-950DE6D80C04}" srcOrd="2" destOrd="0" presId="urn:microsoft.com/office/officeart/2005/8/layout/orgChart1"/>
    <dgm:cxn modelId="{B388E9D4-AA54-48B5-8D7B-4F84FA56F19D}" type="presParOf" srcId="{6A966ED8-4437-4D17-A5E3-B75CF404063B}" destId="{879BEF25-1B8F-4305-B25E-5FFFCFCB4863}" srcOrd="3" destOrd="0" presId="urn:microsoft.com/office/officeart/2005/8/layout/orgChart1"/>
    <dgm:cxn modelId="{B64E29DA-AE8E-45FF-9EB3-7874882E0F70}" type="presParOf" srcId="{879BEF25-1B8F-4305-B25E-5FFFCFCB4863}" destId="{2D585922-C7F1-4D0A-87DF-38EDA10015FE}" srcOrd="0" destOrd="0" presId="urn:microsoft.com/office/officeart/2005/8/layout/orgChart1"/>
    <dgm:cxn modelId="{DDD63AEE-EE37-4CB8-A634-08D0244AF073}" type="presParOf" srcId="{2D585922-C7F1-4D0A-87DF-38EDA10015FE}" destId="{7F64130F-7C02-4C6A-A05C-8C005CE0DF41}" srcOrd="0" destOrd="0" presId="urn:microsoft.com/office/officeart/2005/8/layout/orgChart1"/>
    <dgm:cxn modelId="{027983B5-6BC4-44B0-8167-593AFE5A92CF}" type="presParOf" srcId="{2D585922-C7F1-4D0A-87DF-38EDA10015FE}" destId="{2CA95EA3-FB55-4CE5-AD6C-96D78A9E998E}" srcOrd="1" destOrd="0" presId="urn:microsoft.com/office/officeart/2005/8/layout/orgChart1"/>
    <dgm:cxn modelId="{0A3E8F5B-8E4A-4F71-90F3-E3D9540C88A1}" type="presParOf" srcId="{879BEF25-1B8F-4305-B25E-5FFFCFCB4863}" destId="{9CCB7A36-8FFC-427E-9762-F8DE125414AC}" srcOrd="1" destOrd="0" presId="urn:microsoft.com/office/officeart/2005/8/layout/orgChart1"/>
    <dgm:cxn modelId="{031BFA21-1FE9-474E-AD54-1CE7E29BA5AD}" type="presParOf" srcId="{879BEF25-1B8F-4305-B25E-5FFFCFCB4863}" destId="{506F5498-E174-43A1-AF81-EFE75A3AE577}" srcOrd="2" destOrd="0" presId="urn:microsoft.com/office/officeart/2005/8/layout/orgChart1"/>
    <dgm:cxn modelId="{04FF11BF-32FE-4C50-9B8D-B4876A764679}" type="presParOf" srcId="{A0BA72D9-CB2A-4780-AEA5-D7CDF1D7D977}" destId="{B09E17BD-CF53-46EF-8E24-18B95137D126}" srcOrd="2" destOrd="0" presId="urn:microsoft.com/office/officeart/2005/8/layout/orgChart1"/>
    <dgm:cxn modelId="{6BB67241-A3B3-4983-BD73-1DD2E66D45F4}" type="presParOf" srcId="{31236FCB-5808-4421-85AF-3B4CD85DD40D}" destId="{8413F0C5-7C49-4DE7-976E-0220EF23F2B2}" srcOrd="2" destOrd="0" presId="urn:microsoft.com/office/officeart/2005/8/layout/orgChart1"/>
    <dgm:cxn modelId="{9D2E8A09-7EA3-4940-A051-16FF9D5335C2}" type="presParOf" srcId="{31236FCB-5808-4421-85AF-3B4CD85DD40D}" destId="{B6E05BC3-097B-49C7-B255-00821A1D6DD2}" srcOrd="3" destOrd="0" presId="urn:microsoft.com/office/officeart/2005/8/layout/orgChart1"/>
    <dgm:cxn modelId="{CDB74B30-0491-48C8-9A98-5D1985423B0C}" type="presParOf" srcId="{B6E05BC3-097B-49C7-B255-00821A1D6DD2}" destId="{A02D99F7-2014-4EC1-B082-17726C9A88B8}" srcOrd="0" destOrd="0" presId="urn:microsoft.com/office/officeart/2005/8/layout/orgChart1"/>
    <dgm:cxn modelId="{11491C38-72AC-4FE0-B7A8-C075B460883D}" type="presParOf" srcId="{A02D99F7-2014-4EC1-B082-17726C9A88B8}" destId="{E2E7B255-BF08-48DC-8383-F2B9CA73316D}" srcOrd="0" destOrd="0" presId="urn:microsoft.com/office/officeart/2005/8/layout/orgChart1"/>
    <dgm:cxn modelId="{E990CCF6-3BC4-4FD0-A798-05EB1A088379}" type="presParOf" srcId="{A02D99F7-2014-4EC1-B082-17726C9A88B8}" destId="{14A0063C-5360-497B-A523-174CCFF634FF}" srcOrd="1" destOrd="0" presId="urn:microsoft.com/office/officeart/2005/8/layout/orgChart1"/>
    <dgm:cxn modelId="{D99E3FE8-2828-4083-9494-706DA13781D0}" type="presParOf" srcId="{B6E05BC3-097B-49C7-B255-00821A1D6DD2}" destId="{BEF8D29E-073E-4D47-B204-0C5BC263C21E}" srcOrd="1" destOrd="0" presId="urn:microsoft.com/office/officeart/2005/8/layout/orgChart1"/>
    <dgm:cxn modelId="{DF040278-DF1D-441B-B632-93ECB7998318}" type="presParOf" srcId="{BEF8D29E-073E-4D47-B204-0C5BC263C21E}" destId="{51AD8CD4-3113-452B-9DA2-59C0CAD34994}" srcOrd="0" destOrd="0" presId="urn:microsoft.com/office/officeart/2005/8/layout/orgChart1"/>
    <dgm:cxn modelId="{17B5DCD6-224C-42E5-BFE6-C7611FA6B384}" type="presParOf" srcId="{BEF8D29E-073E-4D47-B204-0C5BC263C21E}" destId="{E07CC27C-C477-4690-902C-7F4614F21C2E}" srcOrd="1" destOrd="0" presId="urn:microsoft.com/office/officeart/2005/8/layout/orgChart1"/>
    <dgm:cxn modelId="{ED03E555-6D65-4A3B-A0BE-146DD2AAC304}" type="presParOf" srcId="{E07CC27C-C477-4690-902C-7F4614F21C2E}" destId="{5005E97F-2064-4E0D-8F6B-D4A62739BD28}" srcOrd="0" destOrd="0" presId="urn:microsoft.com/office/officeart/2005/8/layout/orgChart1"/>
    <dgm:cxn modelId="{E28D5DB8-622E-4105-AAD0-D4DC1538C674}" type="presParOf" srcId="{5005E97F-2064-4E0D-8F6B-D4A62739BD28}" destId="{1582541D-15FC-4A8C-B3EC-17FBBF844ADC}" srcOrd="0" destOrd="0" presId="urn:microsoft.com/office/officeart/2005/8/layout/orgChart1"/>
    <dgm:cxn modelId="{34E507DC-E643-46ED-A044-B6A50EB03361}" type="presParOf" srcId="{5005E97F-2064-4E0D-8F6B-D4A62739BD28}" destId="{C5672499-4303-4B3A-B324-D09CA9739A4F}" srcOrd="1" destOrd="0" presId="urn:microsoft.com/office/officeart/2005/8/layout/orgChart1"/>
    <dgm:cxn modelId="{8DA8D32C-10CB-4599-94FD-5AC1202B44BA}" type="presParOf" srcId="{E07CC27C-C477-4690-902C-7F4614F21C2E}" destId="{D26A65B6-B0B4-482C-A52E-9232A149CF8C}" srcOrd="1" destOrd="0" presId="urn:microsoft.com/office/officeart/2005/8/layout/orgChart1"/>
    <dgm:cxn modelId="{31587DFD-FC67-43E1-9D52-5DC3DAF831B1}" type="presParOf" srcId="{E07CC27C-C477-4690-902C-7F4614F21C2E}" destId="{90CABA40-5C77-4493-9AA2-9F11D92C0039}" srcOrd="2" destOrd="0" presId="urn:microsoft.com/office/officeart/2005/8/layout/orgChart1"/>
    <dgm:cxn modelId="{34C33620-B485-4DFE-9ABC-7FC33006B1DC}" type="presParOf" srcId="{BEF8D29E-073E-4D47-B204-0C5BC263C21E}" destId="{E8C97989-E713-468C-BE5F-E399A58AB79E}" srcOrd="2" destOrd="0" presId="urn:microsoft.com/office/officeart/2005/8/layout/orgChart1"/>
    <dgm:cxn modelId="{5F015EEA-60E8-4C23-80FA-81BE1FC81F81}" type="presParOf" srcId="{BEF8D29E-073E-4D47-B204-0C5BC263C21E}" destId="{25D387DE-F9ED-45AA-9CEA-CD24D9AAB962}" srcOrd="3" destOrd="0" presId="urn:microsoft.com/office/officeart/2005/8/layout/orgChart1"/>
    <dgm:cxn modelId="{7172ADDF-A3DD-4F8F-9912-5834D23903E6}" type="presParOf" srcId="{25D387DE-F9ED-45AA-9CEA-CD24D9AAB962}" destId="{9D4BB9AC-536C-4A68-8516-B7BF666302C0}" srcOrd="0" destOrd="0" presId="urn:microsoft.com/office/officeart/2005/8/layout/orgChart1"/>
    <dgm:cxn modelId="{CFB889C1-D573-4A44-A543-F88F148B1C2A}" type="presParOf" srcId="{9D4BB9AC-536C-4A68-8516-B7BF666302C0}" destId="{B303FC12-A111-4CCE-8816-B3B9FA05EF83}" srcOrd="0" destOrd="0" presId="urn:microsoft.com/office/officeart/2005/8/layout/orgChart1"/>
    <dgm:cxn modelId="{797E6494-22ED-4CB4-903D-7F2296A5E8F0}" type="presParOf" srcId="{9D4BB9AC-536C-4A68-8516-B7BF666302C0}" destId="{640BC64A-30EC-41C6-BAEE-CB90F18D6F1B}" srcOrd="1" destOrd="0" presId="urn:microsoft.com/office/officeart/2005/8/layout/orgChart1"/>
    <dgm:cxn modelId="{386B9A8F-224D-4737-909D-3E2CEA54F484}" type="presParOf" srcId="{25D387DE-F9ED-45AA-9CEA-CD24D9AAB962}" destId="{2DB0AEF3-8A46-4949-84E2-8050661A8811}" srcOrd="1" destOrd="0" presId="urn:microsoft.com/office/officeart/2005/8/layout/orgChart1"/>
    <dgm:cxn modelId="{D0A83E4E-F36A-4DF6-BD68-AA4A66467351}" type="presParOf" srcId="{25D387DE-F9ED-45AA-9CEA-CD24D9AAB962}" destId="{DF738EF6-E218-469E-945D-B84580DADA1A}" srcOrd="2" destOrd="0" presId="urn:microsoft.com/office/officeart/2005/8/layout/orgChart1"/>
    <dgm:cxn modelId="{660C9DEA-1A06-43BE-B764-29022A85C781}" type="presParOf" srcId="{BEF8D29E-073E-4D47-B204-0C5BC263C21E}" destId="{C3CEB4B3-D939-46BA-806C-8CCBCD966041}" srcOrd="4" destOrd="0" presId="urn:microsoft.com/office/officeart/2005/8/layout/orgChart1"/>
    <dgm:cxn modelId="{C8518186-D28C-4946-B9D3-2368861735E9}" type="presParOf" srcId="{BEF8D29E-073E-4D47-B204-0C5BC263C21E}" destId="{29D6701A-B7FF-4786-AA0B-7DB30F962BFD}" srcOrd="5" destOrd="0" presId="urn:microsoft.com/office/officeart/2005/8/layout/orgChart1"/>
    <dgm:cxn modelId="{B325C489-B9D3-4C8B-8CD3-7F8DFF7053AC}" type="presParOf" srcId="{29D6701A-B7FF-4786-AA0B-7DB30F962BFD}" destId="{32B605C7-0C78-4E23-B9A1-C39F9CD4FC0D}" srcOrd="0" destOrd="0" presId="urn:microsoft.com/office/officeart/2005/8/layout/orgChart1"/>
    <dgm:cxn modelId="{C57CECC8-592E-4CBD-BAD9-BDA7FB01822B}" type="presParOf" srcId="{32B605C7-0C78-4E23-B9A1-C39F9CD4FC0D}" destId="{E3895C7B-BF67-4ABA-AC49-2D89D0F02292}" srcOrd="0" destOrd="0" presId="urn:microsoft.com/office/officeart/2005/8/layout/orgChart1"/>
    <dgm:cxn modelId="{BA48A008-22EE-44A1-B17D-E53076A30BB0}" type="presParOf" srcId="{32B605C7-0C78-4E23-B9A1-C39F9CD4FC0D}" destId="{052B62DD-57BA-45B8-AA08-49D89047CB69}" srcOrd="1" destOrd="0" presId="urn:microsoft.com/office/officeart/2005/8/layout/orgChart1"/>
    <dgm:cxn modelId="{ECBD1B59-C1A4-4628-A638-E9CB815E3567}" type="presParOf" srcId="{29D6701A-B7FF-4786-AA0B-7DB30F962BFD}" destId="{3AD5BC4F-2849-4906-BF0E-B7EBC5133B8E}" srcOrd="1" destOrd="0" presId="urn:microsoft.com/office/officeart/2005/8/layout/orgChart1"/>
    <dgm:cxn modelId="{1CE7F433-A04C-43C4-8473-48DDB57FAD26}" type="presParOf" srcId="{29D6701A-B7FF-4786-AA0B-7DB30F962BFD}" destId="{2975BFE2-CE98-41A7-9D6B-3E23332234D3}" srcOrd="2" destOrd="0" presId="urn:microsoft.com/office/officeart/2005/8/layout/orgChart1"/>
    <dgm:cxn modelId="{C233ED17-FE06-47F7-BB35-12FED08163CC}" type="presParOf" srcId="{B6E05BC3-097B-49C7-B255-00821A1D6DD2}" destId="{AA60831D-BB69-47B7-B615-3EDDE92CAB85}" srcOrd="2" destOrd="0" presId="urn:microsoft.com/office/officeart/2005/8/layout/orgChart1"/>
    <dgm:cxn modelId="{127FDE96-F532-4FE1-9797-6A70EB0E7283}" type="presParOf" srcId="{E280A9BE-2DCE-4594-992B-E501E7FF2C81}" destId="{3EE440BB-F98E-4A17-B351-97F6A4F1D265}" srcOrd="2" destOrd="0" presId="urn:microsoft.com/office/officeart/2005/8/layout/orgChart1"/>
  </dgm:cxnLst>
  <dgm:bg>
    <a:solidFill>
      <a:srgbClr val="2D9596"/>
    </a:solidFill>
    <a:effectLst>
      <a:softEdge rad="177800"/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DA6E7B-81EC-4B9E-91A9-25A69C143C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37F4D2-8B20-49D4-94D8-6E73F625272A}">
      <dgm:prSet custT="1"/>
      <dgm:spPr>
        <a:solidFill>
          <a:srgbClr val="ECF4D6"/>
        </a:solidFill>
      </dgm:spPr>
      <dgm:t>
        <a:bodyPr/>
        <a:lstStyle/>
        <a:p>
          <a:r>
            <a:rPr lang="en-IN" sz="1000" dirty="0">
              <a:solidFill>
                <a:schemeClr val="tx1"/>
              </a:solidFill>
            </a:rPr>
            <a:t>N&amp;S</a:t>
          </a:r>
        </a:p>
      </dgm:t>
    </dgm:pt>
    <dgm:pt modelId="{54B0ED2D-BA05-4964-8752-4A5C9B81E63B}" type="parTrans" cxnId="{EA4D315C-C45C-420F-8BF7-10F705EEC181}">
      <dgm:prSet/>
      <dgm:spPr/>
      <dgm:t>
        <a:bodyPr/>
        <a:lstStyle/>
        <a:p>
          <a:endParaRPr lang="en-IN" sz="1000"/>
        </a:p>
      </dgm:t>
    </dgm:pt>
    <dgm:pt modelId="{756E113E-E2D3-4AC5-B408-84596216A0CC}" type="sibTrans" cxnId="{EA4D315C-C45C-420F-8BF7-10F705EEC181}">
      <dgm:prSet/>
      <dgm:spPr/>
      <dgm:t>
        <a:bodyPr/>
        <a:lstStyle/>
        <a:p>
          <a:endParaRPr lang="en-IN" sz="1000"/>
        </a:p>
      </dgm:t>
    </dgm:pt>
    <dgm:pt modelId="{695506AA-1C5D-4428-9E8F-346A75BA197A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NETWORKING</a:t>
          </a:r>
        </a:p>
      </dgm:t>
    </dgm:pt>
    <dgm:pt modelId="{45387352-0B45-462A-B44A-9647ED34F4A8}" type="parTrans" cxnId="{B266CA27-A7E7-43A1-B191-3C7C948CFEF2}">
      <dgm:prSet/>
      <dgm:spPr/>
      <dgm:t>
        <a:bodyPr/>
        <a:lstStyle/>
        <a:p>
          <a:endParaRPr lang="en-IN" sz="1000"/>
        </a:p>
      </dgm:t>
    </dgm:pt>
    <dgm:pt modelId="{7868A807-C2D3-43D0-9304-588B07F3D5A5}" type="sibTrans" cxnId="{B266CA27-A7E7-43A1-B191-3C7C948CFEF2}">
      <dgm:prSet/>
      <dgm:spPr/>
      <dgm:t>
        <a:bodyPr/>
        <a:lstStyle/>
        <a:p>
          <a:endParaRPr lang="en-IN" sz="1000"/>
        </a:p>
      </dgm:t>
    </dgm:pt>
    <dgm:pt modelId="{718D2215-AB9A-4BFA-AF78-DF5644B9E1ED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schemeClr val="tx1"/>
              </a:solidFill>
            </a:rPr>
            <a:t>WIFI EXTENDER</a:t>
          </a:r>
        </a:p>
      </dgm:t>
    </dgm:pt>
    <dgm:pt modelId="{C2175420-CD93-4BD3-BAA2-E18407C3E436}" type="parTrans" cxnId="{1AA1711B-4E76-4483-BE08-87CA0F931184}">
      <dgm:prSet/>
      <dgm:spPr/>
      <dgm:t>
        <a:bodyPr/>
        <a:lstStyle/>
        <a:p>
          <a:endParaRPr lang="en-IN" sz="1000"/>
        </a:p>
      </dgm:t>
    </dgm:pt>
    <dgm:pt modelId="{9C2E8299-4FA9-498F-AB1E-F119531E7603}" type="sibTrans" cxnId="{1AA1711B-4E76-4483-BE08-87CA0F931184}">
      <dgm:prSet/>
      <dgm:spPr/>
      <dgm:t>
        <a:bodyPr/>
        <a:lstStyle/>
        <a:p>
          <a:endParaRPr lang="en-IN" sz="1000"/>
        </a:p>
      </dgm:t>
    </dgm:pt>
    <dgm:pt modelId="{A8E28275-B276-4C81-B7FA-46639FA68807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schemeClr val="tx1"/>
              </a:solidFill>
            </a:rPr>
            <a:t>EXTERNAL SSD</a:t>
          </a:r>
        </a:p>
      </dgm:t>
    </dgm:pt>
    <dgm:pt modelId="{FFC12C0F-CBD4-4EC9-8218-392C5B4BFC91}" type="parTrans" cxnId="{DDDE370A-7CAF-4BCA-A048-A9AD8920BEF7}">
      <dgm:prSet/>
      <dgm:spPr/>
      <dgm:t>
        <a:bodyPr/>
        <a:lstStyle/>
        <a:p>
          <a:endParaRPr lang="en-IN" sz="1000"/>
        </a:p>
      </dgm:t>
    </dgm:pt>
    <dgm:pt modelId="{788BAD96-371F-4E81-A703-F521893250E7}" type="sibTrans" cxnId="{DDDE370A-7CAF-4BCA-A048-A9AD8920BEF7}">
      <dgm:prSet/>
      <dgm:spPr/>
      <dgm:t>
        <a:bodyPr/>
        <a:lstStyle/>
        <a:p>
          <a:endParaRPr lang="en-IN" sz="1000"/>
        </a:p>
      </dgm:t>
    </dgm:pt>
    <dgm:pt modelId="{5C672769-2947-4BF9-9821-CC3D4AC322C5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STORAGE</a:t>
          </a:r>
        </a:p>
      </dgm:t>
    </dgm:pt>
    <dgm:pt modelId="{9184D11A-0200-419E-B368-293DF8257AB6}" type="sibTrans" cxnId="{010845CB-BFB7-4DCF-A93D-DB7CA60EF5D3}">
      <dgm:prSet/>
      <dgm:spPr/>
      <dgm:t>
        <a:bodyPr/>
        <a:lstStyle/>
        <a:p>
          <a:endParaRPr lang="en-IN" sz="1000"/>
        </a:p>
      </dgm:t>
    </dgm:pt>
    <dgm:pt modelId="{698752F7-3EAF-47B8-B03A-8B12A9C0E9E1}" type="parTrans" cxnId="{010845CB-BFB7-4DCF-A93D-DB7CA60EF5D3}">
      <dgm:prSet/>
      <dgm:spPr/>
      <dgm:t>
        <a:bodyPr/>
        <a:lstStyle/>
        <a:p>
          <a:endParaRPr lang="en-IN" sz="1000"/>
        </a:p>
      </dgm:t>
    </dgm:pt>
    <dgm:pt modelId="{426112CA-3578-42C5-8BEE-5ECE35845359}">
      <dgm:prSet custT="1"/>
      <dgm:spPr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000" b="1" kern="1200" dirty="0">
              <a:solidFill>
                <a:schemeClr val="tx1"/>
              </a:solidFill>
            </a:rPr>
            <a:t>USB FLASH DRIVES</a:t>
          </a:r>
        </a:p>
      </dgm:t>
    </dgm:pt>
    <dgm:pt modelId="{6571BA40-5DAE-4D10-8D96-92F2DFCF7DE6}" type="parTrans" cxnId="{06956DAA-6D6C-421E-8CE8-1D9507236287}">
      <dgm:prSet/>
      <dgm:spPr/>
      <dgm:t>
        <a:bodyPr/>
        <a:lstStyle/>
        <a:p>
          <a:endParaRPr lang="en-IN"/>
        </a:p>
      </dgm:t>
    </dgm:pt>
    <dgm:pt modelId="{619CCC12-9B63-412F-B76B-F0E4A76FE47C}" type="sibTrans" cxnId="{06956DAA-6D6C-421E-8CE8-1D9507236287}">
      <dgm:prSet/>
      <dgm:spPr/>
      <dgm:t>
        <a:bodyPr/>
        <a:lstStyle/>
        <a:p>
          <a:endParaRPr lang="en-IN"/>
        </a:p>
      </dgm:t>
    </dgm:pt>
    <dgm:pt modelId="{679A1C9B-FC8E-4513-A404-4B0BDC102977}" type="pres">
      <dgm:prSet presAssocID="{95DA6E7B-81EC-4B9E-91A9-25A69C143C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80A9BE-2DCE-4594-992B-E501E7FF2C81}" type="pres">
      <dgm:prSet presAssocID="{F337F4D2-8B20-49D4-94D8-6E73F625272A}" presName="hierRoot1" presStyleCnt="0">
        <dgm:presLayoutVars>
          <dgm:hierBranch val="init"/>
        </dgm:presLayoutVars>
      </dgm:prSet>
      <dgm:spPr/>
    </dgm:pt>
    <dgm:pt modelId="{EAC559C9-B299-4877-9834-CA2D98175A99}" type="pres">
      <dgm:prSet presAssocID="{F337F4D2-8B20-49D4-94D8-6E73F625272A}" presName="rootComposite1" presStyleCnt="0"/>
      <dgm:spPr/>
    </dgm:pt>
    <dgm:pt modelId="{0D9C1401-F02F-4914-93E7-046D3F4882FA}" type="pres">
      <dgm:prSet presAssocID="{F337F4D2-8B20-49D4-94D8-6E73F625272A}" presName="rootText1" presStyleLbl="node0" presStyleIdx="0" presStyleCnt="1">
        <dgm:presLayoutVars>
          <dgm:chPref val="3"/>
        </dgm:presLayoutVars>
      </dgm:prSet>
      <dgm:spPr/>
    </dgm:pt>
    <dgm:pt modelId="{EE523726-8989-48BC-B556-C69F3135C79B}" type="pres">
      <dgm:prSet presAssocID="{F337F4D2-8B20-49D4-94D8-6E73F625272A}" presName="rootConnector1" presStyleLbl="node1" presStyleIdx="0" presStyleCnt="0"/>
      <dgm:spPr/>
    </dgm:pt>
    <dgm:pt modelId="{31236FCB-5808-4421-85AF-3B4CD85DD40D}" type="pres">
      <dgm:prSet presAssocID="{F337F4D2-8B20-49D4-94D8-6E73F625272A}" presName="hierChild2" presStyleCnt="0"/>
      <dgm:spPr/>
    </dgm:pt>
    <dgm:pt modelId="{82C8AACF-3565-4C7F-AFAB-1820CFB2C4D0}" type="pres">
      <dgm:prSet presAssocID="{45387352-0B45-462A-B44A-9647ED34F4A8}" presName="Name37" presStyleLbl="parChTrans1D2" presStyleIdx="0" presStyleCnt="2"/>
      <dgm:spPr/>
    </dgm:pt>
    <dgm:pt modelId="{A0BA72D9-CB2A-4780-AEA5-D7CDF1D7D977}" type="pres">
      <dgm:prSet presAssocID="{695506AA-1C5D-4428-9E8F-346A75BA197A}" presName="hierRoot2" presStyleCnt="0">
        <dgm:presLayoutVars>
          <dgm:hierBranch val="init"/>
        </dgm:presLayoutVars>
      </dgm:prSet>
      <dgm:spPr/>
    </dgm:pt>
    <dgm:pt modelId="{64E42C0E-EB60-4557-AD12-7962ED68AEFB}" type="pres">
      <dgm:prSet presAssocID="{695506AA-1C5D-4428-9E8F-346A75BA197A}" presName="rootComposite" presStyleCnt="0"/>
      <dgm:spPr/>
    </dgm:pt>
    <dgm:pt modelId="{945EDC59-1FA1-4A03-A1F8-75D658B9C5DC}" type="pres">
      <dgm:prSet presAssocID="{695506AA-1C5D-4428-9E8F-346A75BA197A}" presName="rootText" presStyleLbl="node2" presStyleIdx="0" presStyleCnt="2" custScaleX="141158">
        <dgm:presLayoutVars>
          <dgm:chPref val="3"/>
        </dgm:presLayoutVars>
      </dgm:prSet>
      <dgm:spPr>
        <a:xfrm>
          <a:off x="604767" y="686917"/>
          <a:ext cx="966866" cy="483433"/>
        </a:xfrm>
        <a:prstGeom prst="rect">
          <a:avLst/>
        </a:prstGeom>
      </dgm:spPr>
    </dgm:pt>
    <dgm:pt modelId="{6F42629F-911A-4C0C-BBA9-5F845B7DB880}" type="pres">
      <dgm:prSet presAssocID="{695506AA-1C5D-4428-9E8F-346A75BA197A}" presName="rootConnector" presStyleLbl="node2" presStyleIdx="0" presStyleCnt="2"/>
      <dgm:spPr/>
    </dgm:pt>
    <dgm:pt modelId="{6A966ED8-4437-4D17-A5E3-B75CF404063B}" type="pres">
      <dgm:prSet presAssocID="{695506AA-1C5D-4428-9E8F-346A75BA197A}" presName="hierChild4" presStyleCnt="0"/>
      <dgm:spPr/>
    </dgm:pt>
    <dgm:pt modelId="{50987443-E0A5-49C4-BF16-2AA3B3F6797E}" type="pres">
      <dgm:prSet presAssocID="{C2175420-CD93-4BD3-BAA2-E18407C3E436}" presName="Name37" presStyleLbl="parChTrans1D3" presStyleIdx="0" presStyleCnt="3"/>
      <dgm:spPr/>
    </dgm:pt>
    <dgm:pt modelId="{32B1D9E9-C4D3-41BF-ADD4-37A90AF4112B}" type="pres">
      <dgm:prSet presAssocID="{718D2215-AB9A-4BFA-AF78-DF5644B9E1ED}" presName="hierRoot2" presStyleCnt="0">
        <dgm:presLayoutVars>
          <dgm:hierBranch val="init"/>
        </dgm:presLayoutVars>
      </dgm:prSet>
      <dgm:spPr/>
    </dgm:pt>
    <dgm:pt modelId="{38E314F7-31C2-4075-AC2B-58573B3F986B}" type="pres">
      <dgm:prSet presAssocID="{718D2215-AB9A-4BFA-AF78-DF5644B9E1ED}" presName="rootComposite" presStyleCnt="0"/>
      <dgm:spPr/>
    </dgm:pt>
    <dgm:pt modelId="{F55217A8-8C75-4819-9CB4-3AF68D8ACB93}" type="pres">
      <dgm:prSet presAssocID="{718D2215-AB9A-4BFA-AF78-DF5644B9E1ED}" presName="rootText" presStyleLbl="node3" presStyleIdx="0" presStyleCnt="3" custScaleX="139133">
        <dgm:presLayoutVars>
          <dgm:chPref val="3"/>
        </dgm:presLayoutVars>
      </dgm:prSet>
      <dgm:spPr>
        <a:xfrm>
          <a:off x="846484" y="1373391"/>
          <a:ext cx="966866" cy="483433"/>
        </a:xfrm>
        <a:prstGeom prst="rect">
          <a:avLst/>
        </a:prstGeom>
      </dgm:spPr>
    </dgm:pt>
    <dgm:pt modelId="{15C031CA-A0CD-4E31-9B6F-D8B1FACB2D1B}" type="pres">
      <dgm:prSet presAssocID="{718D2215-AB9A-4BFA-AF78-DF5644B9E1ED}" presName="rootConnector" presStyleLbl="node3" presStyleIdx="0" presStyleCnt="3"/>
      <dgm:spPr/>
    </dgm:pt>
    <dgm:pt modelId="{9857F0F4-8ECD-4AFD-A20D-50A8D2342D77}" type="pres">
      <dgm:prSet presAssocID="{718D2215-AB9A-4BFA-AF78-DF5644B9E1ED}" presName="hierChild4" presStyleCnt="0"/>
      <dgm:spPr/>
    </dgm:pt>
    <dgm:pt modelId="{1C696FF9-126E-4610-9415-C2EB2AECDD44}" type="pres">
      <dgm:prSet presAssocID="{718D2215-AB9A-4BFA-AF78-DF5644B9E1ED}" presName="hierChild5" presStyleCnt="0"/>
      <dgm:spPr/>
    </dgm:pt>
    <dgm:pt modelId="{B09E17BD-CF53-46EF-8E24-18B95137D126}" type="pres">
      <dgm:prSet presAssocID="{695506AA-1C5D-4428-9E8F-346A75BA197A}" presName="hierChild5" presStyleCnt="0"/>
      <dgm:spPr/>
    </dgm:pt>
    <dgm:pt modelId="{E8C97989-E713-468C-BE5F-E399A58AB79E}" type="pres">
      <dgm:prSet presAssocID="{698752F7-3EAF-47B8-B03A-8B12A9C0E9E1}" presName="Name37" presStyleLbl="parChTrans1D2" presStyleIdx="1" presStyleCnt="2"/>
      <dgm:spPr/>
    </dgm:pt>
    <dgm:pt modelId="{25D387DE-F9ED-45AA-9CEA-CD24D9AAB962}" type="pres">
      <dgm:prSet presAssocID="{5C672769-2947-4BF9-9821-CC3D4AC322C5}" presName="hierRoot2" presStyleCnt="0">
        <dgm:presLayoutVars>
          <dgm:hierBranch val="init"/>
        </dgm:presLayoutVars>
      </dgm:prSet>
      <dgm:spPr/>
    </dgm:pt>
    <dgm:pt modelId="{9D4BB9AC-536C-4A68-8516-B7BF666302C0}" type="pres">
      <dgm:prSet presAssocID="{5C672769-2947-4BF9-9821-CC3D4AC322C5}" presName="rootComposite" presStyleCnt="0"/>
      <dgm:spPr/>
    </dgm:pt>
    <dgm:pt modelId="{B303FC12-A111-4CCE-8816-B3B9FA05EF83}" type="pres">
      <dgm:prSet presAssocID="{5C672769-2947-4BF9-9821-CC3D4AC322C5}" presName="rootText" presStyleLbl="node2" presStyleIdx="1" presStyleCnt="2">
        <dgm:presLayoutVars>
          <dgm:chPref val="3"/>
        </dgm:presLayoutVars>
      </dgm:prSet>
      <dgm:spPr>
        <a:xfrm>
          <a:off x="2016392" y="2059866"/>
          <a:ext cx="966866" cy="483433"/>
        </a:xfrm>
        <a:prstGeom prst="rect">
          <a:avLst/>
        </a:prstGeom>
      </dgm:spPr>
    </dgm:pt>
    <dgm:pt modelId="{640BC64A-30EC-41C6-BAEE-CB90F18D6F1B}" type="pres">
      <dgm:prSet presAssocID="{5C672769-2947-4BF9-9821-CC3D4AC322C5}" presName="rootConnector" presStyleLbl="node2" presStyleIdx="1" presStyleCnt="2"/>
      <dgm:spPr/>
    </dgm:pt>
    <dgm:pt modelId="{2DB0AEF3-8A46-4949-84E2-8050661A8811}" type="pres">
      <dgm:prSet presAssocID="{5C672769-2947-4BF9-9821-CC3D4AC322C5}" presName="hierChild4" presStyleCnt="0"/>
      <dgm:spPr/>
    </dgm:pt>
    <dgm:pt modelId="{C3CEB4B3-D939-46BA-806C-8CCBCD966041}" type="pres">
      <dgm:prSet presAssocID="{FFC12C0F-CBD4-4EC9-8218-392C5B4BFC91}" presName="Name37" presStyleLbl="parChTrans1D3" presStyleIdx="1" presStyleCnt="3"/>
      <dgm:spPr/>
    </dgm:pt>
    <dgm:pt modelId="{29D6701A-B7FF-4786-AA0B-7DB30F962BFD}" type="pres">
      <dgm:prSet presAssocID="{A8E28275-B276-4C81-B7FA-46639FA68807}" presName="hierRoot2" presStyleCnt="0">
        <dgm:presLayoutVars>
          <dgm:hierBranch val="init"/>
        </dgm:presLayoutVars>
      </dgm:prSet>
      <dgm:spPr/>
    </dgm:pt>
    <dgm:pt modelId="{32B605C7-0C78-4E23-B9A1-C39F9CD4FC0D}" type="pres">
      <dgm:prSet presAssocID="{A8E28275-B276-4C81-B7FA-46639FA68807}" presName="rootComposite" presStyleCnt="0"/>
      <dgm:spPr/>
    </dgm:pt>
    <dgm:pt modelId="{E3895C7B-BF67-4ABA-AC49-2D89D0F02292}" type="pres">
      <dgm:prSet presAssocID="{A8E28275-B276-4C81-B7FA-46639FA68807}" presName="rootText" presStyleLbl="node3" presStyleIdx="1" presStyleCnt="3">
        <dgm:presLayoutVars>
          <dgm:chPref val="3"/>
        </dgm:presLayoutVars>
      </dgm:prSet>
      <dgm:spPr>
        <a:xfrm>
          <a:off x="2016392" y="2746341"/>
          <a:ext cx="966866" cy="483433"/>
        </a:xfrm>
        <a:prstGeom prst="rect">
          <a:avLst/>
        </a:prstGeom>
      </dgm:spPr>
    </dgm:pt>
    <dgm:pt modelId="{052B62DD-57BA-45B8-AA08-49D89047CB69}" type="pres">
      <dgm:prSet presAssocID="{A8E28275-B276-4C81-B7FA-46639FA68807}" presName="rootConnector" presStyleLbl="node3" presStyleIdx="1" presStyleCnt="3"/>
      <dgm:spPr/>
    </dgm:pt>
    <dgm:pt modelId="{3AD5BC4F-2849-4906-BF0E-B7EBC5133B8E}" type="pres">
      <dgm:prSet presAssocID="{A8E28275-B276-4C81-B7FA-46639FA68807}" presName="hierChild4" presStyleCnt="0"/>
      <dgm:spPr/>
    </dgm:pt>
    <dgm:pt modelId="{2975BFE2-CE98-41A7-9D6B-3E23332234D3}" type="pres">
      <dgm:prSet presAssocID="{A8E28275-B276-4C81-B7FA-46639FA68807}" presName="hierChild5" presStyleCnt="0"/>
      <dgm:spPr/>
    </dgm:pt>
    <dgm:pt modelId="{BE397270-6EF5-45DB-B8E9-31646DF16FDC}" type="pres">
      <dgm:prSet presAssocID="{6571BA40-5DAE-4D10-8D96-92F2DFCF7DE6}" presName="Name37" presStyleLbl="parChTrans1D3" presStyleIdx="2" presStyleCnt="3"/>
      <dgm:spPr/>
    </dgm:pt>
    <dgm:pt modelId="{AD561DE3-D4CF-4A7D-BE75-8DA69E86E0F5}" type="pres">
      <dgm:prSet presAssocID="{426112CA-3578-42C5-8BEE-5ECE35845359}" presName="hierRoot2" presStyleCnt="0">
        <dgm:presLayoutVars>
          <dgm:hierBranch val="init"/>
        </dgm:presLayoutVars>
      </dgm:prSet>
      <dgm:spPr/>
    </dgm:pt>
    <dgm:pt modelId="{DAD24384-56A2-47B8-AA8B-594C5AFFC602}" type="pres">
      <dgm:prSet presAssocID="{426112CA-3578-42C5-8BEE-5ECE35845359}" presName="rootComposite" presStyleCnt="0"/>
      <dgm:spPr/>
    </dgm:pt>
    <dgm:pt modelId="{C1077025-5D8B-410A-850E-D23FBFD71592}" type="pres">
      <dgm:prSet presAssocID="{426112CA-3578-42C5-8BEE-5ECE35845359}" presName="rootText" presStyleLbl="node3" presStyleIdx="2" presStyleCnt="3">
        <dgm:presLayoutVars>
          <dgm:chPref val="3"/>
        </dgm:presLayoutVars>
      </dgm:prSet>
      <dgm:spPr/>
    </dgm:pt>
    <dgm:pt modelId="{75563EB9-EB00-4CD1-86B9-C7DF94C321E4}" type="pres">
      <dgm:prSet presAssocID="{426112CA-3578-42C5-8BEE-5ECE35845359}" presName="rootConnector" presStyleLbl="node3" presStyleIdx="2" presStyleCnt="3"/>
      <dgm:spPr/>
    </dgm:pt>
    <dgm:pt modelId="{112768AB-0829-4F60-A092-21EFC4FACCAD}" type="pres">
      <dgm:prSet presAssocID="{426112CA-3578-42C5-8BEE-5ECE35845359}" presName="hierChild4" presStyleCnt="0"/>
      <dgm:spPr/>
    </dgm:pt>
    <dgm:pt modelId="{DB5DB841-F954-4AB2-A721-1D851E43A7FB}" type="pres">
      <dgm:prSet presAssocID="{426112CA-3578-42C5-8BEE-5ECE35845359}" presName="hierChild5" presStyleCnt="0"/>
      <dgm:spPr/>
    </dgm:pt>
    <dgm:pt modelId="{DF738EF6-E218-469E-945D-B84580DADA1A}" type="pres">
      <dgm:prSet presAssocID="{5C672769-2947-4BF9-9821-CC3D4AC322C5}" presName="hierChild5" presStyleCnt="0"/>
      <dgm:spPr/>
    </dgm:pt>
    <dgm:pt modelId="{3EE440BB-F98E-4A17-B351-97F6A4F1D265}" type="pres">
      <dgm:prSet presAssocID="{F337F4D2-8B20-49D4-94D8-6E73F625272A}" presName="hierChild3" presStyleCnt="0"/>
      <dgm:spPr/>
    </dgm:pt>
  </dgm:ptLst>
  <dgm:cxnLst>
    <dgm:cxn modelId="{54267E03-801F-491C-9E22-2EF81178F423}" type="presOf" srcId="{A8E28275-B276-4C81-B7FA-46639FA68807}" destId="{052B62DD-57BA-45B8-AA08-49D89047CB69}" srcOrd="1" destOrd="0" presId="urn:microsoft.com/office/officeart/2005/8/layout/orgChart1"/>
    <dgm:cxn modelId="{DDDE370A-7CAF-4BCA-A048-A9AD8920BEF7}" srcId="{5C672769-2947-4BF9-9821-CC3D4AC322C5}" destId="{A8E28275-B276-4C81-B7FA-46639FA68807}" srcOrd="0" destOrd="0" parTransId="{FFC12C0F-CBD4-4EC9-8218-392C5B4BFC91}" sibTransId="{788BAD96-371F-4E81-A703-F521893250E7}"/>
    <dgm:cxn modelId="{185F120B-9E43-4B07-8CDE-8BEF8291F3DB}" type="presOf" srcId="{95DA6E7B-81EC-4B9E-91A9-25A69C143C25}" destId="{679A1C9B-FC8E-4513-A404-4B0BDC102977}" srcOrd="0" destOrd="0" presId="urn:microsoft.com/office/officeart/2005/8/layout/orgChart1"/>
    <dgm:cxn modelId="{BDC56713-5EDB-4695-877D-83F9C144A595}" type="presOf" srcId="{698752F7-3EAF-47B8-B03A-8B12A9C0E9E1}" destId="{E8C97989-E713-468C-BE5F-E399A58AB79E}" srcOrd="0" destOrd="0" presId="urn:microsoft.com/office/officeart/2005/8/layout/orgChart1"/>
    <dgm:cxn modelId="{1AA1711B-4E76-4483-BE08-87CA0F931184}" srcId="{695506AA-1C5D-4428-9E8F-346A75BA197A}" destId="{718D2215-AB9A-4BFA-AF78-DF5644B9E1ED}" srcOrd="0" destOrd="0" parTransId="{C2175420-CD93-4BD3-BAA2-E18407C3E436}" sibTransId="{9C2E8299-4FA9-498F-AB1E-F119531E7603}"/>
    <dgm:cxn modelId="{69C19526-78D1-485E-9747-5C6531462C28}" type="presOf" srcId="{A8E28275-B276-4C81-B7FA-46639FA68807}" destId="{E3895C7B-BF67-4ABA-AC49-2D89D0F02292}" srcOrd="0" destOrd="0" presId="urn:microsoft.com/office/officeart/2005/8/layout/orgChart1"/>
    <dgm:cxn modelId="{B266CA27-A7E7-43A1-B191-3C7C948CFEF2}" srcId="{F337F4D2-8B20-49D4-94D8-6E73F625272A}" destId="{695506AA-1C5D-4428-9E8F-346A75BA197A}" srcOrd="0" destOrd="0" parTransId="{45387352-0B45-462A-B44A-9647ED34F4A8}" sibTransId="{7868A807-C2D3-43D0-9304-588B07F3D5A5}"/>
    <dgm:cxn modelId="{EA4D315C-C45C-420F-8BF7-10F705EEC181}" srcId="{95DA6E7B-81EC-4B9E-91A9-25A69C143C25}" destId="{F337F4D2-8B20-49D4-94D8-6E73F625272A}" srcOrd="0" destOrd="0" parTransId="{54B0ED2D-BA05-4964-8752-4A5C9B81E63B}" sibTransId="{756E113E-E2D3-4AC5-B408-84596216A0CC}"/>
    <dgm:cxn modelId="{CF70A346-DC0D-48CB-80CE-AA69A989E730}" type="presOf" srcId="{F337F4D2-8B20-49D4-94D8-6E73F625272A}" destId="{EE523726-8989-48BC-B556-C69F3135C79B}" srcOrd="1" destOrd="0" presId="urn:microsoft.com/office/officeart/2005/8/layout/orgChart1"/>
    <dgm:cxn modelId="{496A296C-4042-4888-A375-6562E4976F31}" type="presOf" srcId="{718D2215-AB9A-4BFA-AF78-DF5644B9E1ED}" destId="{F55217A8-8C75-4819-9CB4-3AF68D8ACB93}" srcOrd="0" destOrd="0" presId="urn:microsoft.com/office/officeart/2005/8/layout/orgChart1"/>
    <dgm:cxn modelId="{62B6DE7D-7BFF-4ABF-9383-08CE2384899E}" type="presOf" srcId="{6571BA40-5DAE-4D10-8D96-92F2DFCF7DE6}" destId="{BE397270-6EF5-45DB-B8E9-31646DF16FDC}" srcOrd="0" destOrd="0" presId="urn:microsoft.com/office/officeart/2005/8/layout/orgChart1"/>
    <dgm:cxn modelId="{F36E6A9A-96E6-4058-8412-79B03348F509}" type="presOf" srcId="{45387352-0B45-462A-B44A-9647ED34F4A8}" destId="{82C8AACF-3565-4C7F-AFAB-1820CFB2C4D0}" srcOrd="0" destOrd="0" presId="urn:microsoft.com/office/officeart/2005/8/layout/orgChart1"/>
    <dgm:cxn modelId="{06956DAA-6D6C-421E-8CE8-1D9507236287}" srcId="{5C672769-2947-4BF9-9821-CC3D4AC322C5}" destId="{426112CA-3578-42C5-8BEE-5ECE35845359}" srcOrd="1" destOrd="0" parTransId="{6571BA40-5DAE-4D10-8D96-92F2DFCF7DE6}" sibTransId="{619CCC12-9B63-412F-B76B-F0E4A76FE47C}"/>
    <dgm:cxn modelId="{4166BCAF-D220-4BC1-90C7-65BCF68DADC5}" type="presOf" srcId="{718D2215-AB9A-4BFA-AF78-DF5644B9E1ED}" destId="{15C031CA-A0CD-4E31-9B6F-D8B1FACB2D1B}" srcOrd="1" destOrd="0" presId="urn:microsoft.com/office/officeart/2005/8/layout/orgChart1"/>
    <dgm:cxn modelId="{CC8E09B0-4E07-45D2-A419-D5B0BC5652BE}" type="presOf" srcId="{5C672769-2947-4BF9-9821-CC3D4AC322C5}" destId="{640BC64A-30EC-41C6-BAEE-CB90F18D6F1B}" srcOrd="1" destOrd="0" presId="urn:microsoft.com/office/officeart/2005/8/layout/orgChart1"/>
    <dgm:cxn modelId="{EF3F0CB3-D91F-4DE9-9578-625D8A11D26B}" type="presOf" srcId="{695506AA-1C5D-4428-9E8F-346A75BA197A}" destId="{6F42629F-911A-4C0C-BBA9-5F845B7DB880}" srcOrd="1" destOrd="0" presId="urn:microsoft.com/office/officeart/2005/8/layout/orgChart1"/>
    <dgm:cxn modelId="{C5C674B9-9AB3-4226-98FA-C6769F27BD22}" type="presOf" srcId="{F337F4D2-8B20-49D4-94D8-6E73F625272A}" destId="{0D9C1401-F02F-4914-93E7-046D3F4882FA}" srcOrd="0" destOrd="0" presId="urn:microsoft.com/office/officeart/2005/8/layout/orgChart1"/>
    <dgm:cxn modelId="{6A658BC0-630B-499B-BB98-FA2C45B5B3B2}" type="presOf" srcId="{FFC12C0F-CBD4-4EC9-8218-392C5B4BFC91}" destId="{C3CEB4B3-D939-46BA-806C-8CCBCD966041}" srcOrd="0" destOrd="0" presId="urn:microsoft.com/office/officeart/2005/8/layout/orgChart1"/>
    <dgm:cxn modelId="{3036B9C7-A64F-4580-9E51-D50977CED680}" type="presOf" srcId="{5C672769-2947-4BF9-9821-CC3D4AC322C5}" destId="{B303FC12-A111-4CCE-8816-B3B9FA05EF83}" srcOrd="0" destOrd="0" presId="urn:microsoft.com/office/officeart/2005/8/layout/orgChart1"/>
    <dgm:cxn modelId="{084336CB-2E1A-48AC-9548-52BFF4B99B0D}" type="presOf" srcId="{426112CA-3578-42C5-8BEE-5ECE35845359}" destId="{C1077025-5D8B-410A-850E-D23FBFD71592}" srcOrd="0" destOrd="0" presId="urn:microsoft.com/office/officeart/2005/8/layout/orgChart1"/>
    <dgm:cxn modelId="{010845CB-BFB7-4DCF-A93D-DB7CA60EF5D3}" srcId="{F337F4D2-8B20-49D4-94D8-6E73F625272A}" destId="{5C672769-2947-4BF9-9821-CC3D4AC322C5}" srcOrd="1" destOrd="0" parTransId="{698752F7-3EAF-47B8-B03A-8B12A9C0E9E1}" sibTransId="{9184D11A-0200-419E-B368-293DF8257AB6}"/>
    <dgm:cxn modelId="{802A8FD0-DF5A-41D0-8D60-22B91EB5F74E}" type="presOf" srcId="{695506AA-1C5D-4428-9E8F-346A75BA197A}" destId="{945EDC59-1FA1-4A03-A1F8-75D658B9C5DC}" srcOrd="0" destOrd="0" presId="urn:microsoft.com/office/officeart/2005/8/layout/orgChart1"/>
    <dgm:cxn modelId="{48E8CAD9-E1D8-4325-9059-CB24E0DAFA6E}" type="presOf" srcId="{426112CA-3578-42C5-8BEE-5ECE35845359}" destId="{75563EB9-EB00-4CD1-86B9-C7DF94C321E4}" srcOrd="1" destOrd="0" presId="urn:microsoft.com/office/officeart/2005/8/layout/orgChart1"/>
    <dgm:cxn modelId="{04E1FEDE-68B2-4874-B77B-AE979D8DF481}" type="presOf" srcId="{C2175420-CD93-4BD3-BAA2-E18407C3E436}" destId="{50987443-E0A5-49C4-BF16-2AA3B3F6797E}" srcOrd="0" destOrd="0" presId="urn:microsoft.com/office/officeart/2005/8/layout/orgChart1"/>
    <dgm:cxn modelId="{C1907B78-6CB6-4E05-85E7-FDBA98B1F578}" type="presParOf" srcId="{679A1C9B-FC8E-4513-A404-4B0BDC102977}" destId="{E280A9BE-2DCE-4594-992B-E501E7FF2C81}" srcOrd="0" destOrd="0" presId="urn:microsoft.com/office/officeart/2005/8/layout/orgChart1"/>
    <dgm:cxn modelId="{8D7AFA72-0E07-426C-BA8B-795027F18DFF}" type="presParOf" srcId="{E280A9BE-2DCE-4594-992B-E501E7FF2C81}" destId="{EAC559C9-B299-4877-9834-CA2D98175A99}" srcOrd="0" destOrd="0" presId="urn:microsoft.com/office/officeart/2005/8/layout/orgChart1"/>
    <dgm:cxn modelId="{B7045EBD-B4A8-447D-8B74-4C4F9F524E44}" type="presParOf" srcId="{EAC559C9-B299-4877-9834-CA2D98175A99}" destId="{0D9C1401-F02F-4914-93E7-046D3F4882FA}" srcOrd="0" destOrd="0" presId="urn:microsoft.com/office/officeart/2005/8/layout/orgChart1"/>
    <dgm:cxn modelId="{FC327960-83BC-474C-9144-236A0BD95B14}" type="presParOf" srcId="{EAC559C9-B299-4877-9834-CA2D98175A99}" destId="{EE523726-8989-48BC-B556-C69F3135C79B}" srcOrd="1" destOrd="0" presId="urn:microsoft.com/office/officeart/2005/8/layout/orgChart1"/>
    <dgm:cxn modelId="{BCC405DA-8368-474A-B8B6-E261DF5957AF}" type="presParOf" srcId="{E280A9BE-2DCE-4594-992B-E501E7FF2C81}" destId="{31236FCB-5808-4421-85AF-3B4CD85DD40D}" srcOrd="1" destOrd="0" presId="urn:microsoft.com/office/officeart/2005/8/layout/orgChart1"/>
    <dgm:cxn modelId="{9EF2227B-70FF-40ED-ABE8-E3C4ECAE704E}" type="presParOf" srcId="{31236FCB-5808-4421-85AF-3B4CD85DD40D}" destId="{82C8AACF-3565-4C7F-AFAB-1820CFB2C4D0}" srcOrd="0" destOrd="0" presId="urn:microsoft.com/office/officeart/2005/8/layout/orgChart1"/>
    <dgm:cxn modelId="{3F27B649-A080-40DC-8BB1-9E6F0F856B04}" type="presParOf" srcId="{31236FCB-5808-4421-85AF-3B4CD85DD40D}" destId="{A0BA72D9-CB2A-4780-AEA5-D7CDF1D7D977}" srcOrd="1" destOrd="0" presId="urn:microsoft.com/office/officeart/2005/8/layout/orgChart1"/>
    <dgm:cxn modelId="{97CDBECB-61E7-453D-8D6B-11CB6E2C426D}" type="presParOf" srcId="{A0BA72D9-CB2A-4780-AEA5-D7CDF1D7D977}" destId="{64E42C0E-EB60-4557-AD12-7962ED68AEFB}" srcOrd="0" destOrd="0" presId="urn:microsoft.com/office/officeart/2005/8/layout/orgChart1"/>
    <dgm:cxn modelId="{7B553D02-1C8C-466B-A3BC-EDDE10FBB5CB}" type="presParOf" srcId="{64E42C0E-EB60-4557-AD12-7962ED68AEFB}" destId="{945EDC59-1FA1-4A03-A1F8-75D658B9C5DC}" srcOrd="0" destOrd="0" presId="urn:microsoft.com/office/officeart/2005/8/layout/orgChart1"/>
    <dgm:cxn modelId="{958CC3B2-B447-40B1-BE97-8918751D7D12}" type="presParOf" srcId="{64E42C0E-EB60-4557-AD12-7962ED68AEFB}" destId="{6F42629F-911A-4C0C-BBA9-5F845B7DB880}" srcOrd="1" destOrd="0" presId="urn:microsoft.com/office/officeart/2005/8/layout/orgChart1"/>
    <dgm:cxn modelId="{A223C018-035B-4A1D-A4A3-9489B62DEC2A}" type="presParOf" srcId="{A0BA72D9-CB2A-4780-AEA5-D7CDF1D7D977}" destId="{6A966ED8-4437-4D17-A5E3-B75CF404063B}" srcOrd="1" destOrd="0" presId="urn:microsoft.com/office/officeart/2005/8/layout/orgChart1"/>
    <dgm:cxn modelId="{8A0BBB44-D603-422A-B798-B2371912DCDA}" type="presParOf" srcId="{6A966ED8-4437-4D17-A5E3-B75CF404063B}" destId="{50987443-E0A5-49C4-BF16-2AA3B3F6797E}" srcOrd="0" destOrd="0" presId="urn:microsoft.com/office/officeart/2005/8/layout/orgChart1"/>
    <dgm:cxn modelId="{0845F5F0-68F1-49C3-AE49-852231D8BB5B}" type="presParOf" srcId="{6A966ED8-4437-4D17-A5E3-B75CF404063B}" destId="{32B1D9E9-C4D3-41BF-ADD4-37A90AF4112B}" srcOrd="1" destOrd="0" presId="urn:microsoft.com/office/officeart/2005/8/layout/orgChart1"/>
    <dgm:cxn modelId="{06DA5F87-E7F0-41D2-A29D-BE6A17B1E4CF}" type="presParOf" srcId="{32B1D9E9-C4D3-41BF-ADD4-37A90AF4112B}" destId="{38E314F7-31C2-4075-AC2B-58573B3F986B}" srcOrd="0" destOrd="0" presId="urn:microsoft.com/office/officeart/2005/8/layout/orgChart1"/>
    <dgm:cxn modelId="{F7E1D373-CC05-4BA9-BACB-BB6192A2E7B0}" type="presParOf" srcId="{38E314F7-31C2-4075-AC2B-58573B3F986B}" destId="{F55217A8-8C75-4819-9CB4-3AF68D8ACB93}" srcOrd="0" destOrd="0" presId="urn:microsoft.com/office/officeart/2005/8/layout/orgChart1"/>
    <dgm:cxn modelId="{D217F7C6-09DF-4F34-8A17-3E690D07856B}" type="presParOf" srcId="{38E314F7-31C2-4075-AC2B-58573B3F986B}" destId="{15C031CA-A0CD-4E31-9B6F-D8B1FACB2D1B}" srcOrd="1" destOrd="0" presId="urn:microsoft.com/office/officeart/2005/8/layout/orgChart1"/>
    <dgm:cxn modelId="{71941590-7CD2-424F-BF88-B176A0F1809A}" type="presParOf" srcId="{32B1D9E9-C4D3-41BF-ADD4-37A90AF4112B}" destId="{9857F0F4-8ECD-4AFD-A20D-50A8D2342D77}" srcOrd="1" destOrd="0" presId="urn:microsoft.com/office/officeart/2005/8/layout/orgChart1"/>
    <dgm:cxn modelId="{237CEFEA-E888-4FAB-BFFA-0F879A39CF44}" type="presParOf" srcId="{32B1D9E9-C4D3-41BF-ADD4-37A90AF4112B}" destId="{1C696FF9-126E-4610-9415-C2EB2AECDD44}" srcOrd="2" destOrd="0" presId="urn:microsoft.com/office/officeart/2005/8/layout/orgChart1"/>
    <dgm:cxn modelId="{04FF11BF-32FE-4C50-9B8D-B4876A764679}" type="presParOf" srcId="{A0BA72D9-CB2A-4780-AEA5-D7CDF1D7D977}" destId="{B09E17BD-CF53-46EF-8E24-18B95137D126}" srcOrd="2" destOrd="0" presId="urn:microsoft.com/office/officeart/2005/8/layout/orgChart1"/>
    <dgm:cxn modelId="{54EF4C05-60F5-4677-B1CF-508D6F5A8F1E}" type="presParOf" srcId="{31236FCB-5808-4421-85AF-3B4CD85DD40D}" destId="{E8C97989-E713-468C-BE5F-E399A58AB79E}" srcOrd="2" destOrd="0" presId="urn:microsoft.com/office/officeart/2005/8/layout/orgChart1"/>
    <dgm:cxn modelId="{47E07622-0BF7-45BA-BF85-067B105DF4A6}" type="presParOf" srcId="{31236FCB-5808-4421-85AF-3B4CD85DD40D}" destId="{25D387DE-F9ED-45AA-9CEA-CD24D9AAB962}" srcOrd="3" destOrd="0" presId="urn:microsoft.com/office/officeart/2005/8/layout/orgChart1"/>
    <dgm:cxn modelId="{C29F83C2-0CC3-482A-876E-835762FB0552}" type="presParOf" srcId="{25D387DE-F9ED-45AA-9CEA-CD24D9AAB962}" destId="{9D4BB9AC-536C-4A68-8516-B7BF666302C0}" srcOrd="0" destOrd="0" presId="urn:microsoft.com/office/officeart/2005/8/layout/orgChart1"/>
    <dgm:cxn modelId="{71BC232B-63B1-4F18-8378-03B052C935CE}" type="presParOf" srcId="{9D4BB9AC-536C-4A68-8516-B7BF666302C0}" destId="{B303FC12-A111-4CCE-8816-B3B9FA05EF83}" srcOrd="0" destOrd="0" presId="urn:microsoft.com/office/officeart/2005/8/layout/orgChart1"/>
    <dgm:cxn modelId="{9498A72C-C833-467D-A6C4-0A2F602A4D13}" type="presParOf" srcId="{9D4BB9AC-536C-4A68-8516-B7BF666302C0}" destId="{640BC64A-30EC-41C6-BAEE-CB90F18D6F1B}" srcOrd="1" destOrd="0" presId="urn:microsoft.com/office/officeart/2005/8/layout/orgChart1"/>
    <dgm:cxn modelId="{FC3C8D46-1FFF-4063-BDD3-07AC886DB260}" type="presParOf" srcId="{25D387DE-F9ED-45AA-9CEA-CD24D9AAB962}" destId="{2DB0AEF3-8A46-4949-84E2-8050661A8811}" srcOrd="1" destOrd="0" presId="urn:microsoft.com/office/officeart/2005/8/layout/orgChart1"/>
    <dgm:cxn modelId="{D29E4366-CA45-4D45-8542-60AFCAF5065B}" type="presParOf" srcId="{2DB0AEF3-8A46-4949-84E2-8050661A8811}" destId="{C3CEB4B3-D939-46BA-806C-8CCBCD966041}" srcOrd="0" destOrd="0" presId="urn:microsoft.com/office/officeart/2005/8/layout/orgChart1"/>
    <dgm:cxn modelId="{86FF938E-ED94-4E0F-A721-0408E2F7F938}" type="presParOf" srcId="{2DB0AEF3-8A46-4949-84E2-8050661A8811}" destId="{29D6701A-B7FF-4786-AA0B-7DB30F962BFD}" srcOrd="1" destOrd="0" presId="urn:microsoft.com/office/officeart/2005/8/layout/orgChart1"/>
    <dgm:cxn modelId="{AA4C773C-A640-4FCE-807E-E26B50242FED}" type="presParOf" srcId="{29D6701A-B7FF-4786-AA0B-7DB30F962BFD}" destId="{32B605C7-0C78-4E23-B9A1-C39F9CD4FC0D}" srcOrd="0" destOrd="0" presId="urn:microsoft.com/office/officeart/2005/8/layout/orgChart1"/>
    <dgm:cxn modelId="{3F875264-BAC7-4CB4-8D3D-53464569FFB4}" type="presParOf" srcId="{32B605C7-0C78-4E23-B9A1-C39F9CD4FC0D}" destId="{E3895C7B-BF67-4ABA-AC49-2D89D0F02292}" srcOrd="0" destOrd="0" presId="urn:microsoft.com/office/officeart/2005/8/layout/orgChart1"/>
    <dgm:cxn modelId="{00088DD5-1382-4435-9BC1-27507CAE6F0E}" type="presParOf" srcId="{32B605C7-0C78-4E23-B9A1-C39F9CD4FC0D}" destId="{052B62DD-57BA-45B8-AA08-49D89047CB69}" srcOrd="1" destOrd="0" presId="urn:microsoft.com/office/officeart/2005/8/layout/orgChart1"/>
    <dgm:cxn modelId="{9F7C93EA-9646-4AD5-A4A0-E7A65EAEE77D}" type="presParOf" srcId="{29D6701A-B7FF-4786-AA0B-7DB30F962BFD}" destId="{3AD5BC4F-2849-4906-BF0E-B7EBC5133B8E}" srcOrd="1" destOrd="0" presId="urn:microsoft.com/office/officeart/2005/8/layout/orgChart1"/>
    <dgm:cxn modelId="{999305DB-46D8-4B45-8B7A-1CEAB7E870F1}" type="presParOf" srcId="{29D6701A-B7FF-4786-AA0B-7DB30F962BFD}" destId="{2975BFE2-CE98-41A7-9D6B-3E23332234D3}" srcOrd="2" destOrd="0" presId="urn:microsoft.com/office/officeart/2005/8/layout/orgChart1"/>
    <dgm:cxn modelId="{7AE78251-8D80-4444-8D59-8AFBEBA1A033}" type="presParOf" srcId="{2DB0AEF3-8A46-4949-84E2-8050661A8811}" destId="{BE397270-6EF5-45DB-B8E9-31646DF16FDC}" srcOrd="2" destOrd="0" presId="urn:microsoft.com/office/officeart/2005/8/layout/orgChart1"/>
    <dgm:cxn modelId="{574012D7-356D-4E49-948A-46C1DA9F5A96}" type="presParOf" srcId="{2DB0AEF3-8A46-4949-84E2-8050661A8811}" destId="{AD561DE3-D4CF-4A7D-BE75-8DA69E86E0F5}" srcOrd="3" destOrd="0" presId="urn:microsoft.com/office/officeart/2005/8/layout/orgChart1"/>
    <dgm:cxn modelId="{A39AEDCD-466A-4A0B-BEA5-330DE77F287B}" type="presParOf" srcId="{AD561DE3-D4CF-4A7D-BE75-8DA69E86E0F5}" destId="{DAD24384-56A2-47B8-AA8B-594C5AFFC602}" srcOrd="0" destOrd="0" presId="urn:microsoft.com/office/officeart/2005/8/layout/orgChart1"/>
    <dgm:cxn modelId="{1231E59F-AB37-44ED-8D94-CE2D375617CE}" type="presParOf" srcId="{DAD24384-56A2-47B8-AA8B-594C5AFFC602}" destId="{C1077025-5D8B-410A-850E-D23FBFD71592}" srcOrd="0" destOrd="0" presId="urn:microsoft.com/office/officeart/2005/8/layout/orgChart1"/>
    <dgm:cxn modelId="{E73B4BB6-CDD1-4567-9D59-F9F5320FC516}" type="presParOf" srcId="{DAD24384-56A2-47B8-AA8B-594C5AFFC602}" destId="{75563EB9-EB00-4CD1-86B9-C7DF94C321E4}" srcOrd="1" destOrd="0" presId="urn:microsoft.com/office/officeart/2005/8/layout/orgChart1"/>
    <dgm:cxn modelId="{7F18C9DC-780D-4E77-8D10-79F9F446187A}" type="presParOf" srcId="{AD561DE3-D4CF-4A7D-BE75-8DA69E86E0F5}" destId="{112768AB-0829-4F60-A092-21EFC4FACCAD}" srcOrd="1" destOrd="0" presId="urn:microsoft.com/office/officeart/2005/8/layout/orgChart1"/>
    <dgm:cxn modelId="{2DBC443F-8691-4071-B7A6-DE67EA4C340E}" type="presParOf" srcId="{AD561DE3-D4CF-4A7D-BE75-8DA69E86E0F5}" destId="{DB5DB841-F954-4AB2-A721-1D851E43A7FB}" srcOrd="2" destOrd="0" presId="urn:microsoft.com/office/officeart/2005/8/layout/orgChart1"/>
    <dgm:cxn modelId="{E87F9CC4-609B-421D-942C-090CB2F7B4E5}" type="presParOf" srcId="{25D387DE-F9ED-45AA-9CEA-CD24D9AAB962}" destId="{DF738EF6-E218-469E-945D-B84580DADA1A}" srcOrd="2" destOrd="0" presId="urn:microsoft.com/office/officeart/2005/8/layout/orgChart1"/>
    <dgm:cxn modelId="{127FDE96-F532-4FE1-9797-6A70EB0E7283}" type="presParOf" srcId="{E280A9BE-2DCE-4594-992B-E501E7FF2C81}" destId="{3EE440BB-F98E-4A17-B351-97F6A4F1D265}" srcOrd="2" destOrd="0" presId="urn:microsoft.com/office/officeart/2005/8/layout/orgChart1"/>
  </dgm:cxnLst>
  <dgm:bg>
    <a:solidFill>
      <a:srgbClr val="2D9596"/>
    </a:solidFill>
    <a:effectLst>
      <a:softEdge rad="177800"/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EB4B3-D939-46BA-806C-8CCBCD966041}">
      <dsp:nvSpPr>
        <dsp:cNvPr id="0" name=""/>
        <dsp:cNvSpPr/>
      </dsp:nvSpPr>
      <dsp:spPr>
        <a:xfrm>
          <a:off x="2713334" y="1077286"/>
          <a:ext cx="143182" cy="172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569"/>
              </a:lnTo>
              <a:lnTo>
                <a:pt x="143182" y="172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97989-E713-468C-BE5F-E399A58AB79E}">
      <dsp:nvSpPr>
        <dsp:cNvPr id="0" name=""/>
        <dsp:cNvSpPr/>
      </dsp:nvSpPr>
      <dsp:spPr>
        <a:xfrm>
          <a:off x="2713334" y="1077286"/>
          <a:ext cx="143182" cy="107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780"/>
              </a:lnTo>
              <a:lnTo>
                <a:pt x="143182" y="1070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D8CD4-3113-452B-9DA2-59C0CAD34994}">
      <dsp:nvSpPr>
        <dsp:cNvPr id="0" name=""/>
        <dsp:cNvSpPr/>
      </dsp:nvSpPr>
      <dsp:spPr>
        <a:xfrm>
          <a:off x="2713334" y="1077286"/>
          <a:ext cx="143182" cy="420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990"/>
              </a:lnTo>
              <a:lnTo>
                <a:pt x="143182" y="420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F0C5-7C49-4DE7-976E-0220EF23F2B2}">
      <dsp:nvSpPr>
        <dsp:cNvPr id="0" name=""/>
        <dsp:cNvSpPr/>
      </dsp:nvSpPr>
      <dsp:spPr>
        <a:xfrm>
          <a:off x="2217913" y="460457"/>
          <a:ext cx="877241" cy="192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95"/>
              </a:lnTo>
              <a:lnTo>
                <a:pt x="877241" y="96095"/>
              </a:lnTo>
              <a:lnTo>
                <a:pt x="877241" y="192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468D6-881E-4FD5-BD08-1DC5DB2DD71C}">
      <dsp:nvSpPr>
        <dsp:cNvPr id="0" name=""/>
        <dsp:cNvSpPr/>
      </dsp:nvSpPr>
      <dsp:spPr>
        <a:xfrm>
          <a:off x="992584" y="1110247"/>
          <a:ext cx="193781" cy="2370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359"/>
              </a:lnTo>
              <a:lnTo>
                <a:pt x="193781" y="2370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A275-4CBB-4E42-9D5A-076C5ADE7A41}">
      <dsp:nvSpPr>
        <dsp:cNvPr id="0" name=""/>
        <dsp:cNvSpPr/>
      </dsp:nvSpPr>
      <dsp:spPr>
        <a:xfrm>
          <a:off x="992584" y="1110247"/>
          <a:ext cx="193781" cy="172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569"/>
              </a:lnTo>
              <a:lnTo>
                <a:pt x="193781" y="17205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B4CC0-8157-4265-867A-950DE6D80C04}">
      <dsp:nvSpPr>
        <dsp:cNvPr id="0" name=""/>
        <dsp:cNvSpPr/>
      </dsp:nvSpPr>
      <dsp:spPr>
        <a:xfrm>
          <a:off x="992584" y="1110247"/>
          <a:ext cx="193781" cy="107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0780"/>
              </a:lnTo>
              <a:lnTo>
                <a:pt x="193781" y="1070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87443-E0A5-49C4-BF16-2AA3B3F6797E}">
      <dsp:nvSpPr>
        <dsp:cNvPr id="0" name=""/>
        <dsp:cNvSpPr/>
      </dsp:nvSpPr>
      <dsp:spPr>
        <a:xfrm>
          <a:off x="992584" y="1110247"/>
          <a:ext cx="193781" cy="420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990"/>
              </a:lnTo>
              <a:lnTo>
                <a:pt x="193781" y="420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8AACF-3565-4C7F-AFAB-1820CFB2C4D0}">
      <dsp:nvSpPr>
        <dsp:cNvPr id="0" name=""/>
        <dsp:cNvSpPr/>
      </dsp:nvSpPr>
      <dsp:spPr>
        <a:xfrm>
          <a:off x="1509333" y="460457"/>
          <a:ext cx="708579" cy="192191"/>
        </a:xfrm>
        <a:custGeom>
          <a:avLst/>
          <a:gdLst/>
          <a:ahLst/>
          <a:cxnLst/>
          <a:rect l="0" t="0" r="0" b="0"/>
          <a:pathLst>
            <a:path>
              <a:moveTo>
                <a:pt x="708579" y="0"/>
              </a:moveTo>
              <a:lnTo>
                <a:pt x="708579" y="96095"/>
              </a:lnTo>
              <a:lnTo>
                <a:pt x="0" y="96095"/>
              </a:lnTo>
              <a:lnTo>
                <a:pt x="0" y="192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C1401-F02F-4914-93E7-046D3F4882FA}">
      <dsp:nvSpPr>
        <dsp:cNvPr id="0" name=""/>
        <dsp:cNvSpPr/>
      </dsp:nvSpPr>
      <dsp:spPr>
        <a:xfrm>
          <a:off x="1760315" y="2859"/>
          <a:ext cx="915196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P&amp;A</a:t>
          </a:r>
        </a:p>
      </dsp:txBody>
      <dsp:txXfrm>
        <a:off x="1760315" y="2859"/>
        <a:ext cx="915196" cy="457598"/>
      </dsp:txXfrm>
    </dsp:sp>
    <dsp:sp modelId="{945EDC59-1FA1-4A03-A1F8-75D658B9C5DC}">
      <dsp:nvSpPr>
        <dsp:cNvPr id="0" name=""/>
        <dsp:cNvSpPr/>
      </dsp:nvSpPr>
      <dsp:spPr>
        <a:xfrm>
          <a:off x="863397" y="652649"/>
          <a:ext cx="1291873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PERIPHERALS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863397" y="652649"/>
        <a:ext cx="1291873" cy="457598"/>
      </dsp:txXfrm>
    </dsp:sp>
    <dsp:sp modelId="{F55217A8-8C75-4819-9CB4-3AF68D8ACB93}">
      <dsp:nvSpPr>
        <dsp:cNvPr id="0" name=""/>
        <dsp:cNvSpPr/>
      </dsp:nvSpPr>
      <dsp:spPr>
        <a:xfrm>
          <a:off x="1186365" y="1302438"/>
          <a:ext cx="1273340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schemeClr val="tx1"/>
              </a:solidFill>
            </a:rPr>
            <a:t>GRAPHIC CARD</a:t>
          </a:r>
          <a:endParaRPr lang="en-IN" sz="1000" b="1" kern="1200" dirty="0">
            <a:solidFill>
              <a:schemeClr val="tx1"/>
            </a:solidFill>
          </a:endParaRPr>
        </a:p>
      </dsp:txBody>
      <dsp:txXfrm>
        <a:off x="1186365" y="1302438"/>
        <a:ext cx="1273340" cy="457598"/>
      </dsp:txXfrm>
    </dsp:sp>
    <dsp:sp modelId="{7F64130F-7C02-4C6A-A05C-8C005CE0DF41}">
      <dsp:nvSpPr>
        <dsp:cNvPr id="0" name=""/>
        <dsp:cNvSpPr/>
      </dsp:nvSpPr>
      <dsp:spPr>
        <a:xfrm>
          <a:off x="1186365" y="1952228"/>
          <a:ext cx="1279014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INTERNAL HDD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186365" y="1952228"/>
        <a:ext cx="1279014" cy="457598"/>
      </dsp:txXfrm>
    </dsp:sp>
    <dsp:sp modelId="{52AF0C64-9666-4D24-AB10-7499499CF4A3}">
      <dsp:nvSpPr>
        <dsp:cNvPr id="0" name=""/>
        <dsp:cNvSpPr/>
      </dsp:nvSpPr>
      <dsp:spPr>
        <a:xfrm>
          <a:off x="1186365" y="2602018"/>
          <a:ext cx="1477960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MOTHERBOARD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186365" y="2602018"/>
        <a:ext cx="1477960" cy="457598"/>
      </dsp:txXfrm>
    </dsp:sp>
    <dsp:sp modelId="{E31E3095-45FA-4448-83FC-B10C1C075833}">
      <dsp:nvSpPr>
        <dsp:cNvPr id="0" name=""/>
        <dsp:cNvSpPr/>
      </dsp:nvSpPr>
      <dsp:spPr>
        <a:xfrm>
          <a:off x="1186365" y="3251808"/>
          <a:ext cx="1392627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PROCESSORS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1186365" y="3251808"/>
        <a:ext cx="1392627" cy="457598"/>
      </dsp:txXfrm>
    </dsp:sp>
    <dsp:sp modelId="{E2E7B255-BF08-48DC-8383-F2B9CA73316D}">
      <dsp:nvSpPr>
        <dsp:cNvPr id="0" name=""/>
        <dsp:cNvSpPr/>
      </dsp:nvSpPr>
      <dsp:spPr>
        <a:xfrm>
          <a:off x="2617879" y="652649"/>
          <a:ext cx="954550" cy="424637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ACCESSORIES</a:t>
          </a:r>
        </a:p>
      </dsp:txBody>
      <dsp:txXfrm>
        <a:off x="2617879" y="652649"/>
        <a:ext cx="954550" cy="424637"/>
      </dsp:txXfrm>
    </dsp:sp>
    <dsp:sp modelId="{1582541D-15FC-4A8C-B3EC-17FBBF844ADC}">
      <dsp:nvSpPr>
        <dsp:cNvPr id="0" name=""/>
        <dsp:cNvSpPr/>
      </dsp:nvSpPr>
      <dsp:spPr>
        <a:xfrm>
          <a:off x="2856517" y="1269478"/>
          <a:ext cx="915196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BATTRIES</a:t>
          </a:r>
          <a:endParaRPr lang="en-IN" sz="10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sp:txBody>
      <dsp:txXfrm>
        <a:off x="2856517" y="1269478"/>
        <a:ext cx="915196" cy="457598"/>
      </dsp:txXfrm>
    </dsp:sp>
    <dsp:sp modelId="{B303FC12-A111-4CCE-8816-B3B9FA05EF83}">
      <dsp:nvSpPr>
        <dsp:cNvPr id="0" name=""/>
        <dsp:cNvSpPr/>
      </dsp:nvSpPr>
      <dsp:spPr>
        <a:xfrm>
          <a:off x="2856517" y="1919267"/>
          <a:ext cx="915196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KEYBOARD</a:t>
          </a:r>
          <a:endParaRPr lang="en-IN" sz="1000" b="1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2856517" y="1919267"/>
        <a:ext cx="915196" cy="457598"/>
      </dsp:txXfrm>
    </dsp:sp>
    <dsp:sp modelId="{E3895C7B-BF67-4ABA-AC49-2D89D0F02292}">
      <dsp:nvSpPr>
        <dsp:cNvPr id="0" name=""/>
        <dsp:cNvSpPr/>
      </dsp:nvSpPr>
      <dsp:spPr>
        <a:xfrm>
          <a:off x="2856517" y="2569057"/>
          <a:ext cx="915196" cy="45759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MOUSE    </a:t>
          </a:r>
        </a:p>
      </dsp:txBody>
      <dsp:txXfrm>
        <a:off x="2856517" y="2569057"/>
        <a:ext cx="915196" cy="457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EB4B3-D939-46BA-806C-8CCBCD966041}">
      <dsp:nvSpPr>
        <dsp:cNvPr id="0" name=""/>
        <dsp:cNvSpPr/>
      </dsp:nvSpPr>
      <dsp:spPr>
        <a:xfrm>
          <a:off x="2176575" y="1319377"/>
          <a:ext cx="191809" cy="2111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1055"/>
              </a:lnTo>
              <a:lnTo>
                <a:pt x="191809" y="2111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97989-E713-468C-BE5F-E399A58AB79E}">
      <dsp:nvSpPr>
        <dsp:cNvPr id="0" name=""/>
        <dsp:cNvSpPr/>
      </dsp:nvSpPr>
      <dsp:spPr>
        <a:xfrm>
          <a:off x="2176575" y="1319377"/>
          <a:ext cx="191809" cy="131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795"/>
              </a:lnTo>
              <a:lnTo>
                <a:pt x="191809" y="1313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D8CD4-3113-452B-9DA2-59C0CAD34994}">
      <dsp:nvSpPr>
        <dsp:cNvPr id="0" name=""/>
        <dsp:cNvSpPr/>
      </dsp:nvSpPr>
      <dsp:spPr>
        <a:xfrm>
          <a:off x="2176575" y="1319377"/>
          <a:ext cx="191809" cy="51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34"/>
              </a:lnTo>
              <a:lnTo>
                <a:pt x="191809" y="51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3F0C5-7C49-4DE7-976E-0220EF23F2B2}">
      <dsp:nvSpPr>
        <dsp:cNvPr id="0" name=""/>
        <dsp:cNvSpPr/>
      </dsp:nvSpPr>
      <dsp:spPr>
        <a:xfrm>
          <a:off x="2008710" y="562558"/>
          <a:ext cx="679355" cy="235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04"/>
              </a:lnTo>
              <a:lnTo>
                <a:pt x="679355" y="117904"/>
              </a:lnTo>
              <a:lnTo>
                <a:pt x="679355" y="235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B4CC0-8157-4265-867A-950DE6D80C04}">
      <dsp:nvSpPr>
        <dsp:cNvPr id="0" name=""/>
        <dsp:cNvSpPr/>
      </dsp:nvSpPr>
      <dsp:spPr>
        <a:xfrm>
          <a:off x="802281" y="1359818"/>
          <a:ext cx="168435" cy="1313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3795"/>
              </a:lnTo>
              <a:lnTo>
                <a:pt x="168435" y="13137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87443-E0A5-49C4-BF16-2AA3B3F6797E}">
      <dsp:nvSpPr>
        <dsp:cNvPr id="0" name=""/>
        <dsp:cNvSpPr/>
      </dsp:nvSpPr>
      <dsp:spPr>
        <a:xfrm>
          <a:off x="802281" y="1359818"/>
          <a:ext cx="168435" cy="51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534"/>
              </a:lnTo>
              <a:lnTo>
                <a:pt x="168435" y="516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8AACF-3565-4C7F-AFAB-1820CFB2C4D0}">
      <dsp:nvSpPr>
        <dsp:cNvPr id="0" name=""/>
        <dsp:cNvSpPr/>
      </dsp:nvSpPr>
      <dsp:spPr>
        <a:xfrm>
          <a:off x="1251442" y="562558"/>
          <a:ext cx="757268" cy="235809"/>
        </a:xfrm>
        <a:custGeom>
          <a:avLst/>
          <a:gdLst/>
          <a:ahLst/>
          <a:cxnLst/>
          <a:rect l="0" t="0" r="0" b="0"/>
          <a:pathLst>
            <a:path>
              <a:moveTo>
                <a:pt x="757268" y="0"/>
              </a:moveTo>
              <a:lnTo>
                <a:pt x="757268" y="117904"/>
              </a:lnTo>
              <a:lnTo>
                <a:pt x="0" y="117904"/>
              </a:lnTo>
              <a:lnTo>
                <a:pt x="0" y="235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C1401-F02F-4914-93E7-046D3F4882FA}">
      <dsp:nvSpPr>
        <dsp:cNvPr id="0" name=""/>
        <dsp:cNvSpPr/>
      </dsp:nvSpPr>
      <dsp:spPr>
        <a:xfrm>
          <a:off x="1447259" y="1107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PC </a:t>
          </a:r>
        </a:p>
      </dsp:txBody>
      <dsp:txXfrm>
        <a:off x="1447259" y="1107"/>
        <a:ext cx="1122901" cy="561450"/>
      </dsp:txXfrm>
    </dsp:sp>
    <dsp:sp modelId="{945EDC59-1FA1-4A03-A1F8-75D658B9C5DC}">
      <dsp:nvSpPr>
        <dsp:cNvPr id="0" name=""/>
        <dsp:cNvSpPr/>
      </dsp:nvSpPr>
      <dsp:spPr>
        <a:xfrm>
          <a:off x="689991" y="798367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DESKTOP</a:t>
          </a:r>
        </a:p>
      </dsp:txBody>
      <dsp:txXfrm>
        <a:off x="689991" y="798367"/>
        <a:ext cx="1122901" cy="561450"/>
      </dsp:txXfrm>
    </dsp:sp>
    <dsp:sp modelId="{F55217A8-8C75-4819-9CB4-3AF68D8ACB93}">
      <dsp:nvSpPr>
        <dsp:cNvPr id="0" name=""/>
        <dsp:cNvSpPr/>
      </dsp:nvSpPr>
      <dsp:spPr>
        <a:xfrm>
          <a:off x="970717" y="1595628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BUSINESS</a:t>
          </a:r>
          <a:r>
            <a:rPr lang="en-IN" sz="1000" b="1" kern="1200" dirty="0">
              <a:solidFill>
                <a:schemeClr val="tx1"/>
              </a:solidFill>
            </a:rPr>
            <a:t> LAPTOP</a:t>
          </a:r>
        </a:p>
      </dsp:txBody>
      <dsp:txXfrm>
        <a:off x="970717" y="1595628"/>
        <a:ext cx="1122901" cy="561450"/>
      </dsp:txXfrm>
    </dsp:sp>
    <dsp:sp modelId="{7F64130F-7C02-4C6A-A05C-8C005CE0DF41}">
      <dsp:nvSpPr>
        <dsp:cNvPr id="0" name=""/>
        <dsp:cNvSpPr/>
      </dsp:nvSpPr>
      <dsp:spPr>
        <a:xfrm>
          <a:off x="970717" y="2392888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PERSONAL</a:t>
          </a:r>
          <a:r>
            <a:rPr lang="en-IN" sz="1000" b="1" kern="1200" dirty="0"/>
            <a:t> </a:t>
          </a: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LAPTOP</a:t>
          </a:r>
        </a:p>
      </dsp:txBody>
      <dsp:txXfrm>
        <a:off x="970717" y="2392888"/>
        <a:ext cx="1122901" cy="561450"/>
      </dsp:txXfrm>
    </dsp:sp>
    <dsp:sp modelId="{E2E7B255-BF08-48DC-8383-F2B9CA73316D}">
      <dsp:nvSpPr>
        <dsp:cNvPr id="0" name=""/>
        <dsp:cNvSpPr/>
      </dsp:nvSpPr>
      <dsp:spPr>
        <a:xfrm>
          <a:off x="2048702" y="798367"/>
          <a:ext cx="1278726" cy="521009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NOTEBOOK</a:t>
          </a:r>
        </a:p>
      </dsp:txBody>
      <dsp:txXfrm>
        <a:off x="2048702" y="798367"/>
        <a:ext cx="1278726" cy="521009"/>
      </dsp:txXfrm>
    </dsp:sp>
    <dsp:sp modelId="{1582541D-15FC-4A8C-B3EC-17FBBF844ADC}">
      <dsp:nvSpPr>
        <dsp:cNvPr id="0" name=""/>
        <dsp:cNvSpPr/>
      </dsp:nvSpPr>
      <dsp:spPr>
        <a:xfrm>
          <a:off x="2368384" y="1555186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BUSINESS</a:t>
          </a:r>
          <a:r>
            <a:rPr lang="en-IN" sz="1000" kern="1200" dirty="0"/>
            <a:t> </a:t>
          </a:r>
          <a:r>
            <a:rPr lang="en-IN" sz="10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LAPTOP</a:t>
          </a:r>
        </a:p>
      </dsp:txBody>
      <dsp:txXfrm>
        <a:off x="2368384" y="1555186"/>
        <a:ext cx="1122901" cy="561450"/>
      </dsp:txXfrm>
    </dsp:sp>
    <dsp:sp modelId="{B303FC12-A111-4CCE-8816-B3B9FA05EF83}">
      <dsp:nvSpPr>
        <dsp:cNvPr id="0" name=""/>
        <dsp:cNvSpPr/>
      </dsp:nvSpPr>
      <dsp:spPr>
        <a:xfrm>
          <a:off x="2368384" y="2352447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PERSONAL</a:t>
          </a:r>
          <a:r>
            <a:rPr lang="en-IN" sz="1000" b="1" kern="1200" dirty="0"/>
            <a:t> </a:t>
          </a: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LAPTOP</a:t>
          </a:r>
        </a:p>
      </dsp:txBody>
      <dsp:txXfrm>
        <a:off x="2368384" y="2352447"/>
        <a:ext cx="1122901" cy="561450"/>
      </dsp:txXfrm>
    </dsp:sp>
    <dsp:sp modelId="{E3895C7B-BF67-4ABA-AC49-2D89D0F02292}">
      <dsp:nvSpPr>
        <dsp:cNvPr id="0" name=""/>
        <dsp:cNvSpPr/>
      </dsp:nvSpPr>
      <dsp:spPr>
        <a:xfrm>
          <a:off x="2368384" y="3149707"/>
          <a:ext cx="1122901" cy="561450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GAMING</a:t>
          </a:r>
          <a:r>
            <a:rPr lang="en-IN" sz="1000" kern="1200" dirty="0"/>
            <a:t> </a:t>
          </a:r>
          <a:r>
            <a:rPr lang="en-IN" sz="1000" b="1" kern="1200" dirty="0">
              <a:solidFill>
                <a:schemeClr val="tx1"/>
              </a:solidFill>
            </a:rPr>
            <a:t>LAPTOP</a:t>
          </a:r>
          <a:r>
            <a:rPr lang="en-IN" sz="1000" kern="1200" dirty="0"/>
            <a:t>    </a:t>
          </a:r>
        </a:p>
      </dsp:txBody>
      <dsp:txXfrm>
        <a:off x="2368384" y="3149707"/>
        <a:ext cx="1122901" cy="561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97270-6EF5-45DB-B8E9-31646DF16FDC}">
      <dsp:nvSpPr>
        <dsp:cNvPr id="0" name=""/>
        <dsp:cNvSpPr/>
      </dsp:nvSpPr>
      <dsp:spPr>
        <a:xfrm>
          <a:off x="2002675" y="1371938"/>
          <a:ext cx="166352" cy="129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548"/>
              </a:lnTo>
              <a:lnTo>
                <a:pt x="166352" y="1297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EB4B3-D939-46BA-806C-8CCBCD966041}">
      <dsp:nvSpPr>
        <dsp:cNvPr id="0" name=""/>
        <dsp:cNvSpPr/>
      </dsp:nvSpPr>
      <dsp:spPr>
        <a:xfrm>
          <a:off x="2002675" y="1371938"/>
          <a:ext cx="166352" cy="510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147"/>
              </a:lnTo>
              <a:lnTo>
                <a:pt x="166352" y="510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97989-E713-468C-BE5F-E399A58AB79E}">
      <dsp:nvSpPr>
        <dsp:cNvPr id="0" name=""/>
        <dsp:cNvSpPr/>
      </dsp:nvSpPr>
      <dsp:spPr>
        <a:xfrm>
          <a:off x="1501275" y="584536"/>
          <a:ext cx="945006" cy="232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446"/>
              </a:lnTo>
              <a:lnTo>
                <a:pt x="945006" y="116446"/>
              </a:lnTo>
              <a:lnTo>
                <a:pt x="945006" y="23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87443-E0A5-49C4-BF16-2AA3B3F6797E}">
      <dsp:nvSpPr>
        <dsp:cNvPr id="0" name=""/>
        <dsp:cNvSpPr/>
      </dsp:nvSpPr>
      <dsp:spPr>
        <a:xfrm>
          <a:off x="158307" y="1371938"/>
          <a:ext cx="234819" cy="510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147"/>
              </a:lnTo>
              <a:lnTo>
                <a:pt x="234819" y="510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8AACF-3565-4C7F-AFAB-1820CFB2C4D0}">
      <dsp:nvSpPr>
        <dsp:cNvPr id="0" name=""/>
        <dsp:cNvSpPr/>
      </dsp:nvSpPr>
      <dsp:spPr>
        <a:xfrm>
          <a:off x="784493" y="584536"/>
          <a:ext cx="716782" cy="232893"/>
        </a:xfrm>
        <a:custGeom>
          <a:avLst/>
          <a:gdLst/>
          <a:ahLst/>
          <a:cxnLst/>
          <a:rect l="0" t="0" r="0" b="0"/>
          <a:pathLst>
            <a:path>
              <a:moveTo>
                <a:pt x="716782" y="0"/>
              </a:moveTo>
              <a:lnTo>
                <a:pt x="716782" y="116446"/>
              </a:lnTo>
              <a:lnTo>
                <a:pt x="0" y="116446"/>
              </a:lnTo>
              <a:lnTo>
                <a:pt x="0" y="2328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C1401-F02F-4914-93E7-046D3F4882FA}">
      <dsp:nvSpPr>
        <dsp:cNvPr id="0" name=""/>
        <dsp:cNvSpPr/>
      </dsp:nvSpPr>
      <dsp:spPr>
        <a:xfrm>
          <a:off x="946767" y="30028"/>
          <a:ext cx="1109016" cy="554508"/>
        </a:xfrm>
        <a:prstGeom prst="rect">
          <a:avLst/>
        </a:prstGeom>
        <a:solidFill>
          <a:srgbClr val="ECF4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N&amp;S</a:t>
          </a:r>
        </a:p>
      </dsp:txBody>
      <dsp:txXfrm>
        <a:off x="946767" y="30028"/>
        <a:ext cx="1109016" cy="554508"/>
      </dsp:txXfrm>
    </dsp:sp>
    <dsp:sp modelId="{945EDC59-1FA1-4A03-A1F8-75D658B9C5DC}">
      <dsp:nvSpPr>
        <dsp:cNvPr id="0" name=""/>
        <dsp:cNvSpPr/>
      </dsp:nvSpPr>
      <dsp:spPr>
        <a:xfrm>
          <a:off x="1760" y="817430"/>
          <a:ext cx="1565464" cy="55450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NETWORKING</a:t>
          </a:r>
        </a:p>
      </dsp:txBody>
      <dsp:txXfrm>
        <a:off x="1760" y="817430"/>
        <a:ext cx="1565464" cy="554508"/>
      </dsp:txXfrm>
    </dsp:sp>
    <dsp:sp modelId="{F55217A8-8C75-4819-9CB4-3AF68D8ACB93}">
      <dsp:nvSpPr>
        <dsp:cNvPr id="0" name=""/>
        <dsp:cNvSpPr/>
      </dsp:nvSpPr>
      <dsp:spPr>
        <a:xfrm>
          <a:off x="393127" y="1604831"/>
          <a:ext cx="1543007" cy="55450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WIFI EXTENDER</a:t>
          </a:r>
        </a:p>
      </dsp:txBody>
      <dsp:txXfrm>
        <a:off x="393127" y="1604831"/>
        <a:ext cx="1543007" cy="554508"/>
      </dsp:txXfrm>
    </dsp:sp>
    <dsp:sp modelId="{B303FC12-A111-4CCE-8816-B3B9FA05EF83}">
      <dsp:nvSpPr>
        <dsp:cNvPr id="0" name=""/>
        <dsp:cNvSpPr/>
      </dsp:nvSpPr>
      <dsp:spPr>
        <a:xfrm>
          <a:off x="1891773" y="817430"/>
          <a:ext cx="1109016" cy="55450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STORAGE</a:t>
          </a:r>
        </a:p>
      </dsp:txBody>
      <dsp:txXfrm>
        <a:off x="1891773" y="817430"/>
        <a:ext cx="1109016" cy="554508"/>
      </dsp:txXfrm>
    </dsp:sp>
    <dsp:sp modelId="{E3895C7B-BF67-4ABA-AC49-2D89D0F02292}">
      <dsp:nvSpPr>
        <dsp:cNvPr id="0" name=""/>
        <dsp:cNvSpPr/>
      </dsp:nvSpPr>
      <dsp:spPr>
        <a:xfrm>
          <a:off x="2169027" y="1604831"/>
          <a:ext cx="1109016" cy="55450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EXTERNAL SSD</a:t>
          </a:r>
        </a:p>
      </dsp:txBody>
      <dsp:txXfrm>
        <a:off x="2169027" y="1604831"/>
        <a:ext cx="1109016" cy="554508"/>
      </dsp:txXfrm>
    </dsp:sp>
    <dsp:sp modelId="{C1077025-5D8B-410A-850E-D23FBFD71592}">
      <dsp:nvSpPr>
        <dsp:cNvPr id="0" name=""/>
        <dsp:cNvSpPr/>
      </dsp:nvSpPr>
      <dsp:spPr>
        <a:xfrm>
          <a:off x="2169027" y="2392233"/>
          <a:ext cx="1109016" cy="554508"/>
        </a:xfrm>
        <a:prstGeom prst="rect">
          <a:avLst/>
        </a:prstGeom>
        <a:solidFill>
          <a:srgbClr val="ECF4D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solidFill>
                <a:schemeClr val="tx1"/>
              </a:solidFill>
            </a:rPr>
            <a:t>USB FLASH DRIVES</a:t>
          </a:r>
        </a:p>
      </dsp:txBody>
      <dsp:txXfrm>
        <a:off x="2169027" y="2392233"/>
        <a:ext cx="1109016" cy="554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1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8D7C-92D3-4BB0-A913-B829147552B7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B0FB-1CB7-4B84-8D98-7EB1281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4EA-9C9B-1DA4-06CE-7A3DDFA2F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312" y="159026"/>
            <a:ext cx="7781365" cy="329919"/>
          </a:xfrm>
        </p:spPr>
        <p:txBody>
          <a:bodyPr>
            <a:noAutofit/>
          </a:bodyPr>
          <a:lstStyle/>
          <a:p>
            <a:r>
              <a:rPr lang="en-US" sz="2000" b="1" i="0" u="sng" dirty="0">
                <a:effectLst/>
                <a:latin typeface="Segoe UI Variable Small Semibol" pitchFamily="2" charset="0"/>
              </a:rPr>
              <a:t>"A </a:t>
            </a:r>
            <a:r>
              <a:rPr lang="en-US" sz="2000" b="1" i="0" u="sng" dirty="0" err="1">
                <a:effectLst/>
                <a:latin typeface="Segoe UI Variable Small Semibol" pitchFamily="2" charset="0"/>
              </a:rPr>
              <a:t>CodeBasics</a:t>
            </a:r>
            <a:r>
              <a:rPr lang="en-US" sz="2000" b="1" i="0" u="sng" dirty="0">
                <a:effectLst/>
                <a:latin typeface="Segoe UI Variable Small Semibol" pitchFamily="2" charset="0"/>
              </a:rPr>
              <a:t> Resume Project Challenge - 4 Presentation"</a:t>
            </a:r>
            <a:endParaRPr lang="en-IN" sz="2000" b="1" u="sng" dirty="0">
              <a:latin typeface="Segoe UI Variable Small Semibol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DEBC3-FA16-6D4A-4039-91AAC3C1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100" y="3545048"/>
            <a:ext cx="8435788" cy="553998"/>
          </a:xfrm>
          <a:noFill/>
        </p:spPr>
        <p:txBody>
          <a:bodyPr>
            <a:normAutofit fontScale="92500"/>
          </a:bodyPr>
          <a:lstStyle/>
          <a:p>
            <a:r>
              <a:rPr 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“</a:t>
            </a:r>
            <a:r>
              <a:rPr lang="en-US" sz="2100" b="1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Providing Insights to the Management in Consumer Goods Domain ”</a:t>
            </a:r>
          </a:p>
          <a:p>
            <a:endParaRPr lang="en-IN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A4B9E-6EA8-4D2B-5A84-6253A8258826}"/>
              </a:ext>
            </a:extLst>
          </p:cNvPr>
          <p:cNvSpPr txBox="1"/>
          <p:nvPr/>
        </p:nvSpPr>
        <p:spPr>
          <a:xfrm>
            <a:off x="3715916" y="2590303"/>
            <a:ext cx="4760163" cy="769441"/>
          </a:xfrm>
          <a:prstGeom prst="rect">
            <a:avLst/>
          </a:prstGeom>
          <a:solidFill>
            <a:srgbClr val="2D95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"</a:t>
            </a:r>
            <a:r>
              <a:rPr lang="en-IN" sz="44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AtliQ</a:t>
            </a:r>
            <a:r>
              <a:rPr lang="en-IN" sz="4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 Hardware"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3DD6E-2666-60A0-3C1A-3DD0F86E8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46" y="1221767"/>
            <a:ext cx="1398495" cy="136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27CE3-FCA8-3933-F5D3-05B25D10B5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D959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650" r="96450">
                        <a14:foregroundMark x1="8650" y1="49000" x2="8650" y2="49000"/>
                        <a14:foregroundMark x1="8650" y1="49000" x2="10400" y2="48550"/>
                        <a14:foregroundMark x1="34300" y1="56800" x2="34300" y2="56800"/>
                        <a14:foregroundMark x1="31100" y1="72300" x2="31100" y2="72300"/>
                        <a14:foregroundMark x1="31100" y1="72300" x2="31100" y2="72300"/>
                        <a14:foregroundMark x1="26900" y1="64500" x2="26900" y2="64500"/>
                        <a14:foregroundMark x1="26900" y1="64500" x2="26900" y2="64500"/>
                        <a14:foregroundMark x1="47650" y1="51600" x2="47650" y2="51600"/>
                        <a14:foregroundMark x1="47650" y1="51600" x2="47650" y2="51600"/>
                        <a14:foregroundMark x1="58350" y1="57850" x2="58350" y2="57850"/>
                        <a14:foregroundMark x1="58350" y1="57850" x2="58350" y2="57850"/>
                        <a14:foregroundMark x1="41100" y1="61600" x2="41100" y2="61600"/>
                        <a14:foregroundMark x1="41100" y1="61600" x2="41100" y2="61600"/>
                        <a14:foregroundMark x1="39250" y1="79000" x2="39250" y2="79000"/>
                        <a14:foregroundMark x1="39250" y1="79000" x2="39250" y2="79000"/>
                        <a14:foregroundMark x1="46450" y1="68400" x2="46450" y2="68400"/>
                        <a14:foregroundMark x1="46450" y1="68400" x2="46450" y2="68400"/>
                        <a14:foregroundMark x1="81400" y1="62900" x2="81400" y2="62900"/>
                        <a14:foregroundMark x1="81400" y1="62900" x2="81400" y2="62900"/>
                        <a14:foregroundMark x1="88500" y1="42150" x2="88500" y2="42150"/>
                        <a14:foregroundMark x1="88500" y1="42150" x2="88500" y2="42150"/>
                        <a14:foregroundMark x1="84900" y1="38400" x2="84900" y2="38400"/>
                        <a14:foregroundMark x1="84900" y1="38400" x2="84900" y2="38400"/>
                        <a14:foregroundMark x1="88200" y1="43050" x2="88200" y2="43050"/>
                        <a14:foregroundMark x1="88200" y1="43050" x2="88200" y2="43050"/>
                        <a14:foregroundMark x1="76750" y1="46800" x2="76750" y2="46800"/>
                        <a14:foregroundMark x1="76750" y1="46800" x2="76750" y2="46800"/>
                        <a14:foregroundMark x1="88200" y1="47250" x2="88200" y2="47250"/>
                        <a14:foregroundMark x1="88200" y1="47250" x2="88200" y2="47250"/>
                        <a14:foregroundMark x1="64000" y1="23350" x2="64000" y2="23350"/>
                        <a14:foregroundMark x1="64000" y1="23350" x2="64000" y2="23350"/>
                        <a14:foregroundMark x1="89100" y1="47100" x2="89100" y2="47100"/>
                        <a14:foregroundMark x1="89100" y1="47100" x2="89100" y2="47100"/>
                        <a14:foregroundMark x1="92400" y1="45650" x2="92400" y2="45650"/>
                        <a14:foregroundMark x1="92400" y1="45650" x2="92400" y2="45650"/>
                        <a14:foregroundMark x1="96450" y1="40300" x2="96450" y2="40300"/>
                        <a14:foregroundMark x1="96450" y1="40300" x2="96450" y2="40300"/>
                        <a14:foregroundMark x1="53450" y1="30300" x2="53450" y2="30300"/>
                        <a14:foregroundMark x1="53450" y1="30300" x2="53450" y2="30300"/>
                      </a14:backgroundRemoval>
                    </a14:imgEffect>
                    <a14:imgEffect>
                      <a14:artisticGlowEdges trans="34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80" y="4097987"/>
            <a:ext cx="4350026" cy="2600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924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48"/>
    </mc:Choice>
    <mc:Fallback>
      <p:transition spd="slow" advTm="21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5</a:t>
            </a:r>
          </a:p>
          <a:p>
            <a:r>
              <a:rPr lang="en-US" dirty="0"/>
              <a:t>Get the products that have the highest and lowest manufacturing costs.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27CE-18DC-FBD4-7559-D3F40088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1852528"/>
            <a:ext cx="5897041" cy="1253742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3F69BA-CED7-F660-7809-BFC0730C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51" y="1416307"/>
            <a:ext cx="4150380" cy="53161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E60565-3F3F-7A9C-6472-603194F66510}"/>
              </a:ext>
            </a:extLst>
          </p:cNvPr>
          <p:cNvCxnSpPr>
            <a:cxnSpLocks/>
          </p:cNvCxnSpPr>
          <p:nvPr/>
        </p:nvCxnSpPr>
        <p:spPr>
          <a:xfrm flipV="1">
            <a:off x="11146043" y="5441693"/>
            <a:ext cx="194310" cy="49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0BE22C-6437-DB39-B6A5-121201D51A84}"/>
              </a:ext>
            </a:extLst>
          </p:cNvPr>
          <p:cNvSpPr txBox="1"/>
          <p:nvPr/>
        </p:nvSpPr>
        <p:spPr>
          <a:xfrm>
            <a:off x="10318377" y="1990164"/>
            <a:ext cx="1751254" cy="3077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PERSONAL DESKTOP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FE920-0DBF-4CDD-AC13-54D2BBC90DBE}"/>
              </a:ext>
            </a:extLst>
          </p:cNvPr>
          <p:cNvSpPr txBox="1"/>
          <p:nvPr/>
        </p:nvSpPr>
        <p:spPr>
          <a:xfrm>
            <a:off x="11146043" y="5133916"/>
            <a:ext cx="836853" cy="3077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/>
              <a:t>MOUSE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8CD419-4506-D7EE-938B-6588DA45019B}"/>
              </a:ext>
            </a:extLst>
          </p:cNvPr>
          <p:cNvCxnSpPr>
            <a:cxnSpLocks/>
          </p:cNvCxnSpPr>
          <p:nvPr/>
        </p:nvCxnSpPr>
        <p:spPr>
          <a:xfrm flipV="1">
            <a:off x="10221222" y="2297941"/>
            <a:ext cx="194310" cy="498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3B7FF2-15D1-1CAF-FB3C-E7A0D2A01B59}"/>
              </a:ext>
            </a:extLst>
          </p:cNvPr>
          <p:cNvSpPr txBox="1"/>
          <p:nvPr/>
        </p:nvSpPr>
        <p:spPr>
          <a:xfrm>
            <a:off x="448410" y="5133916"/>
            <a:ext cx="7290207" cy="1446550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"AQ HOME Allin1 Gen 2" commands a higher price, suggesting it may be a premium or feature-rich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Hardware's ability to offer products with varying features and price points to meet diverse customer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923330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6</a:t>
            </a:r>
          </a:p>
          <a:p>
            <a:r>
              <a:rPr lang="en-US" dirty="0"/>
              <a:t>Generate a report which contains the top 5 customers who received an average high </a:t>
            </a:r>
            <a:r>
              <a:rPr lang="en-US" dirty="0" err="1"/>
              <a:t>pre_invoice_discount_pct</a:t>
            </a:r>
            <a:r>
              <a:rPr lang="en-US" dirty="0"/>
              <a:t> for the fiscal year 2021 and in the Indian market.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882A0-54B4-585E-D463-C6F2D237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3942"/>
            <a:ext cx="5685013" cy="3010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8F1EAF-5EE2-8F87-0B92-7908D096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" y="1878731"/>
            <a:ext cx="4925678" cy="1550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E4052-7A03-AA51-D0BD-7056E2B74F65}"/>
              </a:ext>
            </a:extLst>
          </p:cNvPr>
          <p:cNvSpPr txBox="1"/>
          <p:nvPr/>
        </p:nvSpPr>
        <p:spPr>
          <a:xfrm>
            <a:off x="465010" y="5653080"/>
            <a:ext cx="11492819" cy="800219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Flipkart got the highest % of pre-invoice discount.</a:t>
            </a:r>
            <a:endParaRPr lang="en-US" sz="140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difference in discounts w.r.t top 5 are within 2 to 3 % .</a:t>
            </a:r>
          </a:p>
        </p:txBody>
      </p:sp>
    </p:spTree>
    <p:extLst>
      <p:ext uri="{BB962C8B-B14F-4D97-AF65-F5344CB8AC3E}">
        <p14:creationId xmlns:p14="http://schemas.microsoft.com/office/powerpoint/2010/main" val="689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923330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7</a:t>
            </a:r>
          </a:p>
          <a:p>
            <a:r>
              <a:rPr lang="en-US" dirty="0"/>
              <a:t>Get 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This analysis helps to get an idea of low and high-performing months and take strategic decisions.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FA32A-7354-3E1C-952A-41E12D16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1525164"/>
            <a:ext cx="3218610" cy="5041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41A9A-65E4-9A52-4397-E598218AD83D}"/>
              </a:ext>
            </a:extLst>
          </p:cNvPr>
          <p:cNvSpPr txBox="1"/>
          <p:nvPr/>
        </p:nvSpPr>
        <p:spPr>
          <a:xfrm>
            <a:off x="3987460" y="4258710"/>
            <a:ext cx="7953769" cy="2308324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Hardware experiences significant seasonality, with notable peaks during November 2019 and 2020. Understanding these seasonal patterns is critical for inventory planning, marketing,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sales drop in March 2020 indicates the initial impact of external factors such as the global pandemic but after that, we showed slow growth month by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significant dip in sales in August 2021 warrants investigation. Understanding the reasons behind this drop, whether seasonal, market-related, or other external factors, is crucial for developing corrective strategies and ensuring future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CA230-D28B-EEE1-0DFE-183EF1DE00AA}"/>
              </a:ext>
            </a:extLst>
          </p:cNvPr>
          <p:cNvSpPr txBox="1"/>
          <p:nvPr/>
        </p:nvSpPr>
        <p:spPr>
          <a:xfrm>
            <a:off x="5104574" y="3729722"/>
            <a:ext cx="19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FISCAL YEAR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6150A-484B-9C34-4265-B44809175B0E}"/>
              </a:ext>
            </a:extLst>
          </p:cNvPr>
          <p:cNvSpPr txBox="1"/>
          <p:nvPr/>
        </p:nvSpPr>
        <p:spPr>
          <a:xfrm>
            <a:off x="4848098" y="157464"/>
            <a:ext cx="249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FISCAL YEAR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5032A-3F9C-B2DC-6FD9-4EF9B910C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3" y="665344"/>
            <a:ext cx="11012591" cy="27636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FB394-E1FB-B554-A7FF-CB1FF712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3" y="4303059"/>
            <a:ext cx="11012590" cy="2289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10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8</a:t>
            </a:r>
          </a:p>
          <a:p>
            <a:r>
              <a:rPr lang="en-US" dirty="0"/>
              <a:t>In which quarter of 2020, got the maximum </a:t>
            </a:r>
            <a:r>
              <a:rPr lang="en-US" dirty="0" err="1"/>
              <a:t>total_sold_quantity</a:t>
            </a:r>
            <a:r>
              <a:rPr lang="en-US" dirty="0"/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76DD0-73E7-2726-7E0B-4F043E1E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97" y="1932675"/>
            <a:ext cx="5278222" cy="2953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F1BCC-5450-BDC7-243F-50AD4914F130}"/>
              </a:ext>
            </a:extLst>
          </p:cNvPr>
          <p:cNvSpPr txBox="1"/>
          <p:nvPr/>
        </p:nvSpPr>
        <p:spPr>
          <a:xfrm>
            <a:off x="8641976" y="1563343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DC3D88-DA50-A7D0-F75B-02066BCC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8" y="1932675"/>
            <a:ext cx="4130094" cy="2056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FA3294-C031-C56D-BB92-D264182CFF81}"/>
              </a:ext>
            </a:extLst>
          </p:cNvPr>
          <p:cNvSpPr txBox="1"/>
          <p:nvPr/>
        </p:nvSpPr>
        <p:spPr>
          <a:xfrm>
            <a:off x="465010" y="4995119"/>
            <a:ext cx="11174809" cy="1231106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Hardware's sales are highest in Q4, indicating a peak in demand during the last quarter of the year. Understanding this seasonality is crucial for effective inventory management, marketing,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Q2 has a comparatively lower total sold quantity. Exploring opportunities to boost sales during this period, such as targeted promotions or new product launches, can contribute to a more balanced sales distribution across quarters</a:t>
            </a:r>
            <a:endParaRPr lang="en-IN" sz="1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9</a:t>
            </a:r>
          </a:p>
          <a:p>
            <a:r>
              <a:rPr lang="en-US" dirty="0"/>
              <a:t>Which channel helped to bring more gross sales in the fiscal year 2021 and the percentage of contribution?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F1BCC-5450-BDC7-243F-50AD4914F130}"/>
              </a:ext>
            </a:extLst>
          </p:cNvPr>
          <p:cNvSpPr txBox="1"/>
          <p:nvPr/>
        </p:nvSpPr>
        <p:spPr>
          <a:xfrm>
            <a:off x="4773818" y="1563342"/>
            <a:ext cx="192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FISCAL YEAR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7B4B6-75C0-F7EA-DCA8-AC2BC6D0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0" y="1748008"/>
            <a:ext cx="3058245" cy="1237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258C7-5578-6613-B40E-F3F51973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9" y="1989312"/>
            <a:ext cx="4583320" cy="3013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56020-F596-DF98-408C-92B1E418E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38" y="2366627"/>
            <a:ext cx="3490255" cy="2437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C7546C-7432-E75F-96AD-6152B88EE1AC}"/>
              </a:ext>
            </a:extLst>
          </p:cNvPr>
          <p:cNvSpPr txBox="1"/>
          <p:nvPr/>
        </p:nvSpPr>
        <p:spPr>
          <a:xfrm>
            <a:off x="8315910" y="1587604"/>
            <a:ext cx="30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 CONTRIBUTION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738D9-1984-8975-748F-6860E1EC3E3D}"/>
              </a:ext>
            </a:extLst>
          </p:cNvPr>
          <p:cNvSpPr txBox="1"/>
          <p:nvPr/>
        </p:nvSpPr>
        <p:spPr>
          <a:xfrm>
            <a:off x="465010" y="5059352"/>
            <a:ext cx="11476219" cy="1661993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Retailer channels contribute significantly to </a:t>
            </a:r>
            <a:r>
              <a:rPr lang="en-US" sz="140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Hardware's gross sales, constituting 73.23% of the total. </a:t>
            </a:r>
          </a:p>
          <a:p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Strengthening relationships with retailers, optimizing inventory, and implementing targeted marketing strategies can further  </a:t>
            </a:r>
          </a:p>
          <a:p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enhance this channel's performance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Explore strategies to enhance the 15.47% contribution from direct sales and the 11.3% contribution from distributor channels. This involves refining direct sales approaches for increased customer engagement and expanding distributor partnerships for broader market reach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sz="1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10</a:t>
            </a:r>
          </a:p>
          <a:p>
            <a:r>
              <a:rPr lang="en-US" dirty="0"/>
              <a:t>Get the Top 3 products in each division that have a high </a:t>
            </a:r>
            <a:r>
              <a:rPr lang="en-US" dirty="0" err="1"/>
              <a:t>total_sold_quantity</a:t>
            </a:r>
            <a:r>
              <a:rPr lang="en-US" dirty="0"/>
              <a:t> in the </a:t>
            </a:r>
            <a:r>
              <a:rPr lang="en-US" dirty="0" err="1"/>
              <a:t>fiscal_year</a:t>
            </a:r>
            <a:r>
              <a:rPr lang="en-US" dirty="0"/>
              <a:t> 2021?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F0CAC-0CAA-75E3-B51F-AF32C17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1448838"/>
            <a:ext cx="6626072" cy="26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901C2-A5F8-ED7C-AFF9-2615CD4E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3" y="658117"/>
            <a:ext cx="11209455" cy="4573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22316D-0A67-13CD-AFF3-DF7CC363A73C}"/>
              </a:ext>
            </a:extLst>
          </p:cNvPr>
          <p:cNvSpPr txBox="1"/>
          <p:nvPr/>
        </p:nvSpPr>
        <p:spPr>
          <a:xfrm>
            <a:off x="5149875" y="98613"/>
            <a:ext cx="18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FISCAL YEAR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501C9-5CCF-B131-7C6D-9309BB504CE6}"/>
              </a:ext>
            </a:extLst>
          </p:cNvPr>
          <p:cNvSpPr txBox="1"/>
          <p:nvPr/>
        </p:nvSpPr>
        <p:spPr>
          <a:xfrm>
            <a:off x="357889" y="5422163"/>
            <a:ext cx="11476219" cy="116955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"N &amp; S" division, "AQ Pen Drive 2 IN 1" leads in total sold quantity, showcasing strong demand.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"P &amp; A," "AQ Gamers </a:t>
            </a:r>
            <a:r>
              <a:rPr lang="en-US" sz="140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 takes the top spot, while in the "PC" division, "AQ Digit" stands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presence of "AQ Gamers </a:t>
            </a:r>
            <a:r>
              <a:rPr lang="en-US" sz="140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 in the top spot for the "P &amp; A" division indicates a potential market demand for gaming-related products. Exploring this trend further and expanding the gaming product line may align with consumer preferences.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CADBCD-80B6-8E8F-5382-E4C510727D01}"/>
              </a:ext>
            </a:extLst>
          </p:cNvPr>
          <p:cNvSpPr txBox="1"/>
          <p:nvPr/>
        </p:nvSpPr>
        <p:spPr>
          <a:xfrm>
            <a:off x="377688" y="347295"/>
            <a:ext cx="1181431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i="0" dirty="0">
                <a:solidFill>
                  <a:srgbClr val="ECF4D6"/>
                </a:solidFill>
                <a:effectLst/>
                <a:latin typeface="Söhne"/>
              </a:rPr>
              <a:t>ABOUT PROJECT :  </a:t>
            </a:r>
          </a:p>
          <a:p>
            <a:endParaRPr lang="en-US" sz="2500" b="1" i="0" dirty="0">
              <a:solidFill>
                <a:srgbClr val="ECF4D6"/>
              </a:solidFill>
              <a:effectLst/>
              <a:latin typeface="Söhne"/>
            </a:endParaRPr>
          </a:p>
          <a:p>
            <a:r>
              <a:rPr lang="en-US" sz="2500" b="1" dirty="0">
                <a:solidFill>
                  <a:srgbClr val="ECF4D6"/>
                </a:solidFill>
                <a:latin typeface="Söhne"/>
              </a:rPr>
              <a:t>Company</a:t>
            </a:r>
          </a:p>
          <a:p>
            <a:r>
              <a:rPr lang="en-US" b="1" i="0" dirty="0" err="1">
                <a:effectLst/>
                <a:latin typeface="Söhne"/>
              </a:rPr>
              <a:t>Atliq</a:t>
            </a:r>
            <a:r>
              <a:rPr lang="en-US" b="1" i="0" dirty="0">
                <a:effectLst/>
                <a:latin typeface="Söhne"/>
              </a:rPr>
              <a:t> Hardware (imaginary company) is one of India’s  leading computer hardware producers and  </a:t>
            </a:r>
          </a:p>
          <a:p>
            <a:r>
              <a:rPr lang="en-US" b="1" i="0" dirty="0">
                <a:effectLst/>
                <a:latin typeface="Söhne"/>
              </a:rPr>
              <a:t>well expanded in other countries. </a:t>
            </a:r>
          </a:p>
          <a:p>
            <a:endParaRPr lang="en-US" b="1" i="0" dirty="0">
              <a:effectLst/>
              <a:latin typeface="Söhne"/>
            </a:endParaRPr>
          </a:p>
          <a:p>
            <a:r>
              <a:rPr lang="en-US" sz="2500" b="1" dirty="0">
                <a:solidFill>
                  <a:srgbClr val="ECF4D6"/>
                </a:solidFill>
                <a:latin typeface="Söhne"/>
              </a:rPr>
              <a:t>PROBLEM </a:t>
            </a:r>
          </a:p>
          <a:p>
            <a:r>
              <a:rPr lang="en-US" b="1" dirty="0">
                <a:latin typeface="Söhne"/>
              </a:rPr>
              <a:t>T</a:t>
            </a:r>
            <a:r>
              <a:rPr lang="en-US" b="1" i="0" dirty="0">
                <a:effectLst/>
                <a:latin typeface="Söhne"/>
              </a:rPr>
              <a:t>he management noticed that they did not get enough insights to make quick and smart data-informed decisions. </a:t>
            </a:r>
          </a:p>
          <a:p>
            <a:r>
              <a:rPr lang="en-US" b="1" i="0" dirty="0">
                <a:effectLst/>
                <a:latin typeface="Söhne"/>
              </a:rPr>
              <a:t>They want to expand their data analytics.</a:t>
            </a:r>
          </a:p>
          <a:p>
            <a:r>
              <a:rPr lang="en-US" b="1" i="0" dirty="0">
                <a:effectLst/>
                <a:latin typeface="Söhne"/>
              </a:rPr>
              <a:t>Tony Sharma, their data analytics director, wanted to hire someone good at tech and soft skills. </a:t>
            </a:r>
          </a:p>
          <a:p>
            <a:r>
              <a:rPr lang="en-US" b="1" i="0" dirty="0">
                <a:effectLst/>
                <a:latin typeface="Söhne"/>
              </a:rPr>
              <a:t>Hence, he decided to conduct an SQL challenge to help him understand both skills.</a:t>
            </a:r>
          </a:p>
          <a:p>
            <a:endParaRPr lang="en-US" b="1" dirty="0">
              <a:latin typeface="Söhne"/>
            </a:endParaRPr>
          </a:p>
          <a:p>
            <a:endParaRPr lang="en-US" sz="2500" b="1" dirty="0">
              <a:solidFill>
                <a:srgbClr val="ECF4D6"/>
              </a:solidFill>
              <a:latin typeface="Söhne"/>
            </a:endParaRPr>
          </a:p>
          <a:p>
            <a:r>
              <a:rPr lang="en-US" sz="2500" b="1" dirty="0">
                <a:solidFill>
                  <a:srgbClr val="ECF4D6"/>
                </a:solidFill>
                <a:latin typeface="Söhne"/>
              </a:rPr>
              <a:t>CHALLENGE </a:t>
            </a:r>
          </a:p>
          <a:p>
            <a:r>
              <a:rPr lang="en-US" b="1" i="0" dirty="0">
                <a:effectLst/>
                <a:latin typeface="Manrope"/>
              </a:rPr>
              <a:t>There are 10 ad hoc requests for which the business needs insights.</a:t>
            </a:r>
            <a:br>
              <a:rPr lang="en-US" b="1" dirty="0"/>
            </a:br>
            <a:r>
              <a:rPr lang="en-US" b="1" dirty="0">
                <a:latin typeface="Manrope"/>
              </a:rPr>
              <a:t>N</a:t>
            </a:r>
            <a:r>
              <a:rPr lang="en-US" b="1" i="0" dirty="0">
                <a:effectLst/>
                <a:latin typeface="Manrope"/>
              </a:rPr>
              <a:t>eed to run an SQL query to answer these requests with the help of visualization tools.</a:t>
            </a:r>
            <a:endParaRPr lang="en-IN" b="1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E13C-455F-A8F9-CDCC-CACE8EE3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28" y="101179"/>
            <a:ext cx="913472" cy="8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3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77334-7A0C-B8AD-5F12-AB5294760ED2}"/>
              </a:ext>
            </a:extLst>
          </p:cNvPr>
          <p:cNvSpPr txBox="1"/>
          <p:nvPr/>
        </p:nvSpPr>
        <p:spPr>
          <a:xfrm>
            <a:off x="3934211" y="159026"/>
            <a:ext cx="4075150" cy="553998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000" dirty="0" err="1"/>
              <a:t>AtliQ’s</a:t>
            </a:r>
            <a:r>
              <a:rPr lang="en-IN" sz="3000" dirty="0"/>
              <a:t>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33890-0217-0669-5442-C214F203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34" y="1443739"/>
            <a:ext cx="7424532" cy="46038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0A426-97E9-5F2E-D828-BD1D9327F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28" y="101179"/>
            <a:ext cx="913472" cy="8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4635FEA-9DE4-11AE-CD63-BA2ACB04F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850547"/>
              </p:ext>
            </p:extLst>
          </p:nvPr>
        </p:nvGraphicFramePr>
        <p:xfrm>
          <a:off x="3654231" y="1744317"/>
          <a:ext cx="4635111" cy="371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C0926F5-8C7D-3741-FC33-E2CF25D4D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012925"/>
              </p:ext>
            </p:extLst>
          </p:nvPr>
        </p:nvGraphicFramePr>
        <p:xfrm>
          <a:off x="-195687" y="1744317"/>
          <a:ext cx="4181278" cy="371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74FE7FF-7A78-B976-B1E9-A94E0CF1D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912093"/>
              </p:ext>
            </p:extLst>
          </p:nvPr>
        </p:nvGraphicFramePr>
        <p:xfrm>
          <a:off x="8289343" y="1744318"/>
          <a:ext cx="3279805" cy="29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B7E234-5F07-623B-6222-25C29E1D9CB1}"/>
              </a:ext>
            </a:extLst>
          </p:cNvPr>
          <p:cNvSpPr txBox="1"/>
          <p:nvPr/>
        </p:nvSpPr>
        <p:spPr>
          <a:xfrm>
            <a:off x="3934211" y="159026"/>
            <a:ext cx="4075150" cy="553998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IN" sz="3000" dirty="0" err="1"/>
              <a:t>AtliQ’s</a:t>
            </a:r>
            <a:r>
              <a:rPr lang="en-IN" sz="3000" dirty="0"/>
              <a:t> Product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F66947-6FA5-25D9-D396-FE8700A294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28" y="101179"/>
            <a:ext cx="913472" cy="8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23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59AB6-6659-BBF9-6C55-D4A49368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0" y="793897"/>
            <a:ext cx="5947337" cy="3835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52088-B2AE-E198-C2AD-A575079F9F9B}"/>
              </a:ext>
            </a:extLst>
          </p:cNvPr>
          <p:cNvSpPr txBox="1"/>
          <p:nvPr/>
        </p:nvSpPr>
        <p:spPr>
          <a:xfrm>
            <a:off x="82838" y="393787"/>
            <a:ext cx="149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ECF4D6"/>
                </a:highlight>
              </a:rPr>
              <a:t>INPUT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884CD-8C80-08C4-755E-D04FEF43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40" y="793897"/>
            <a:ext cx="2643642" cy="3375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4108D9-9678-7068-B232-FCB49ADDA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037" y="1253583"/>
            <a:ext cx="2514818" cy="3375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40228-EF5F-7562-315A-C8928B969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28" y="101179"/>
            <a:ext cx="913472" cy="893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F032B-46C5-4224-5C96-AEC59E197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00" y="5478831"/>
            <a:ext cx="990516" cy="87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F19BAC-D1A6-EE6D-7BEB-F3E819C68F84}"/>
              </a:ext>
            </a:extLst>
          </p:cNvPr>
          <p:cNvSpPr txBox="1"/>
          <p:nvPr/>
        </p:nvSpPr>
        <p:spPr>
          <a:xfrm>
            <a:off x="6797403" y="393787"/>
            <a:ext cx="238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ECF4D6"/>
                </a:highlight>
              </a:rPr>
              <a:t>AD-HOC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8E9AC-9EC3-B261-A6E0-6999F053C181}"/>
              </a:ext>
            </a:extLst>
          </p:cNvPr>
          <p:cNvSpPr txBox="1"/>
          <p:nvPr/>
        </p:nvSpPr>
        <p:spPr>
          <a:xfrm>
            <a:off x="82838" y="4919053"/>
            <a:ext cx="238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ECF4D6"/>
                </a:highlight>
              </a:rPr>
              <a:t>TOOLS USED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9B4602-9261-ED3A-FCC8-999C803A9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789" y="5482877"/>
            <a:ext cx="765616" cy="8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2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3CF87-7D07-96FE-5B48-562B94E0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61" y="1246094"/>
            <a:ext cx="6953968" cy="4052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0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1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Provide the list of markets in which customer "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Atliq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 Exclusive" operates its business in the APAC region.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9DE5E-9786-0451-0129-5BA0440C6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" y="1246094"/>
            <a:ext cx="1517620" cy="2850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FC060-27FD-EDAC-67A7-7ECBD1D60BA0}"/>
              </a:ext>
            </a:extLst>
          </p:cNvPr>
          <p:cNvSpPr txBox="1"/>
          <p:nvPr/>
        </p:nvSpPr>
        <p:spPr>
          <a:xfrm>
            <a:off x="482193" y="5729872"/>
            <a:ext cx="11476218" cy="800219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effectLst/>
              </a:rPr>
              <a:t>AtliQ</a:t>
            </a:r>
            <a:r>
              <a:rPr lang="en-IN" sz="1400" dirty="0">
                <a:effectLst/>
              </a:rPr>
              <a:t> Exclusive operates its business in 8 Markets in APAC REGION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</a:rPr>
              <a:t>Top 2 Markets are INDIA AND AUSTRALIA IN TERMS OF SIZE. </a:t>
            </a:r>
          </a:p>
        </p:txBody>
      </p:sp>
    </p:spTree>
    <p:extLst>
      <p:ext uri="{BB962C8B-B14F-4D97-AF65-F5344CB8AC3E}">
        <p14:creationId xmlns:p14="http://schemas.microsoft.com/office/powerpoint/2010/main" val="4424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2</a:t>
            </a:r>
          </a:p>
          <a:p>
            <a:r>
              <a:rPr lang="en-US" dirty="0"/>
              <a:t>What is the percentage of unique product increase in 2021 vs. 2020?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81749-7B1C-A184-A28C-46006259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1544299"/>
            <a:ext cx="4056092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FB2E1-81CD-B068-ABF7-804FAD6C8FFE}"/>
              </a:ext>
            </a:extLst>
          </p:cNvPr>
          <p:cNvSpPr txBox="1"/>
          <p:nvPr/>
        </p:nvSpPr>
        <p:spPr>
          <a:xfrm>
            <a:off x="7895484" y="45568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DFE4A-D307-9451-44DE-8D0AF6B830EF}"/>
              </a:ext>
            </a:extLst>
          </p:cNvPr>
          <p:cNvSpPr txBox="1"/>
          <p:nvPr/>
        </p:nvSpPr>
        <p:spPr>
          <a:xfrm>
            <a:off x="8445635" y="455680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2021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EC5E66-32DF-0086-8516-26817B9BF5F2}"/>
              </a:ext>
            </a:extLst>
          </p:cNvPr>
          <p:cNvSpPr/>
          <p:nvPr/>
        </p:nvSpPr>
        <p:spPr>
          <a:xfrm>
            <a:off x="7506367" y="1187342"/>
            <a:ext cx="1674374" cy="313786"/>
          </a:xfrm>
          <a:prstGeom prst="roundRect">
            <a:avLst/>
          </a:prstGeom>
          <a:solidFill>
            <a:srgbClr val="9AD0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36.33 % 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DF1D7-98DA-576E-B35B-9BDF2A96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43" y="1468088"/>
            <a:ext cx="5067086" cy="3182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B0FC0-19D0-C3D0-2C50-4DC116AF02F9}"/>
              </a:ext>
            </a:extLst>
          </p:cNvPr>
          <p:cNvSpPr txBox="1"/>
          <p:nvPr/>
        </p:nvSpPr>
        <p:spPr>
          <a:xfrm>
            <a:off x="482193" y="5729872"/>
            <a:ext cx="11476218" cy="800219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</a:rPr>
              <a:t>There is 36.33 % change in </a:t>
            </a:r>
            <a:r>
              <a:rPr lang="en-IN" sz="1400" dirty="0" err="1">
                <a:effectLst/>
              </a:rPr>
              <a:t>No.of</a:t>
            </a:r>
            <a:r>
              <a:rPr lang="en-IN" sz="1400" dirty="0">
                <a:effectLst/>
              </a:rPr>
              <a:t> Unique Products between 2020 -2021.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</a:rPr>
              <a:t>89 more products were introduced in the year 2021 </a:t>
            </a:r>
          </a:p>
        </p:txBody>
      </p:sp>
    </p:spTree>
    <p:extLst>
      <p:ext uri="{BB962C8B-B14F-4D97-AF65-F5344CB8AC3E}">
        <p14:creationId xmlns:p14="http://schemas.microsoft.com/office/powerpoint/2010/main" val="2647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512129"/>
            <a:ext cx="11476219" cy="923330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3</a:t>
            </a:r>
          </a:p>
          <a:p>
            <a:r>
              <a:rPr lang="en-US" dirty="0"/>
              <a:t>Provide a report with all the unique product counts for each segment and sort them in descending order of product counts?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7CF80-46FC-2247-AD2E-8126690C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14" y="1970530"/>
            <a:ext cx="6576630" cy="3132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014849-7092-433E-5AB4-FE8E76B2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0" y="2053423"/>
            <a:ext cx="3389815" cy="27511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FC4260-246D-E5D4-E33A-1D19B3A9A0FB}"/>
              </a:ext>
            </a:extLst>
          </p:cNvPr>
          <p:cNvSpPr txBox="1"/>
          <p:nvPr/>
        </p:nvSpPr>
        <p:spPr>
          <a:xfrm>
            <a:off x="465011" y="5436829"/>
            <a:ext cx="11476218" cy="1015663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"Notebook“ &amp;  “ Accessories” segment shows the highest product count, indicating strong market demand.</a:t>
            </a:r>
            <a:endParaRPr lang="en-IN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"Networking“, “Desktop”, and “Storage”  segment has a relatively lower product count. </a:t>
            </a:r>
            <a:r>
              <a:rPr lang="en-US" sz="14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Hardware should explore opportunities to diversify or expand its offerings in these specific segments  to meet potential market demand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IN" sz="1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4C66D-23CF-0D17-723C-89951326C1E8}"/>
              </a:ext>
            </a:extLst>
          </p:cNvPr>
          <p:cNvSpPr txBox="1"/>
          <p:nvPr/>
        </p:nvSpPr>
        <p:spPr>
          <a:xfrm>
            <a:off x="465010" y="497841"/>
            <a:ext cx="11476219" cy="646331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rPr>
              <a:t>QUESTION 4</a:t>
            </a:r>
          </a:p>
          <a:p>
            <a:r>
              <a:rPr lang="en-US" dirty="0"/>
              <a:t>Which segment had the most increase in unique products in 2021 vs 2020?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Variable Small Semibo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6CC6-0EC7-1286-6019-7476A695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0" y="1775852"/>
            <a:ext cx="4262362" cy="2078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279434-F89A-24B1-E881-B75BF0A8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19" y="1446533"/>
            <a:ext cx="6195597" cy="3391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F3E8F-7541-3116-A78F-1542C9D405EF}"/>
              </a:ext>
            </a:extLst>
          </p:cNvPr>
          <p:cNvSpPr txBox="1"/>
          <p:nvPr/>
        </p:nvSpPr>
        <p:spPr>
          <a:xfrm>
            <a:off x="465011" y="5140088"/>
            <a:ext cx="11476218" cy="1231106"/>
          </a:xfrm>
          <a:prstGeom prst="rect">
            <a:avLst/>
          </a:prstGeom>
          <a:solidFill>
            <a:srgbClr val="9AD0C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Variable Small Semibol" pitchFamily="2" charset="0"/>
              </a:defRPr>
            </a:lvl1pPr>
          </a:lstStyle>
          <a:p>
            <a:r>
              <a:rPr lang="en-IN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IN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introduced  34 New unique Products in the Accessories segment in the year 2021 showing significant demand in the market for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40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 "Networking“,” Desktop”, and” Storage” segment has a lower product count, a modest increase indicates a growing market. Assess opportunities to enhance offerings in these specific segment products.</a:t>
            </a:r>
            <a:endParaRPr lang="en-IN" sz="1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1075</TotalTime>
  <Words>1046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Manrope</vt:lpstr>
      <vt:lpstr>Segoe UI</vt:lpstr>
      <vt:lpstr>Segoe UI Variable Small Semibol</vt:lpstr>
      <vt:lpstr>Söhne</vt:lpstr>
      <vt:lpstr>Office Theme</vt:lpstr>
      <vt:lpstr>"A CodeBasics Resume Project Challenge - 4 Presentation"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 CodeBasic Resume Project Challenge - 4 Presentation"</dc:title>
  <dc:creator>Akash Vishwakarma</dc:creator>
  <cp:lastModifiedBy>Akash Vishwakarma</cp:lastModifiedBy>
  <cp:revision>14</cp:revision>
  <dcterms:created xsi:type="dcterms:W3CDTF">2023-12-04T07:51:39Z</dcterms:created>
  <dcterms:modified xsi:type="dcterms:W3CDTF">2023-12-08T18:32:15Z</dcterms:modified>
</cp:coreProperties>
</file>