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5"/>
  </p:notesMasterIdLst>
  <p:sldIdLst>
    <p:sldId id="1169" r:id="rId2"/>
    <p:sldId id="256" r:id="rId3"/>
    <p:sldId id="257" r:id="rId4"/>
    <p:sldId id="258" r:id="rId5"/>
    <p:sldId id="259" r:id="rId6"/>
    <p:sldId id="260" r:id="rId7"/>
    <p:sldId id="261" r:id="rId8"/>
    <p:sldId id="262" r:id="rId9"/>
    <p:sldId id="311" r:id="rId10"/>
    <p:sldId id="263" r:id="rId11"/>
    <p:sldId id="264" r:id="rId12"/>
    <p:sldId id="267" r:id="rId13"/>
    <p:sldId id="328" r:id="rId14"/>
    <p:sldId id="329" r:id="rId15"/>
    <p:sldId id="330" r:id="rId16"/>
    <p:sldId id="331" r:id="rId17"/>
    <p:sldId id="332" r:id="rId18"/>
    <p:sldId id="333" r:id="rId19"/>
    <p:sldId id="334" r:id="rId20"/>
    <p:sldId id="335" r:id="rId21"/>
    <p:sldId id="336" r:id="rId22"/>
    <p:sldId id="337" r:id="rId23"/>
    <p:sldId id="338" r:id="rId24"/>
    <p:sldId id="327" r:id="rId25"/>
    <p:sldId id="268" r:id="rId26"/>
    <p:sldId id="339" r:id="rId27"/>
    <p:sldId id="269" r:id="rId28"/>
    <p:sldId id="270" r:id="rId29"/>
    <p:sldId id="340" r:id="rId30"/>
    <p:sldId id="312" r:id="rId31"/>
    <p:sldId id="341" r:id="rId32"/>
    <p:sldId id="343" r:id="rId33"/>
    <p:sldId id="1173" r:id="rId34"/>
    <p:sldId id="1174" r:id="rId35"/>
    <p:sldId id="1175" r:id="rId36"/>
    <p:sldId id="1176" r:id="rId37"/>
    <p:sldId id="1177" r:id="rId38"/>
    <p:sldId id="1178" r:id="rId39"/>
    <p:sldId id="1180" r:id="rId40"/>
    <p:sldId id="352" r:id="rId41"/>
    <p:sldId id="1181" r:id="rId42"/>
    <p:sldId id="342" r:id="rId43"/>
    <p:sldId id="345" r:id="rId44"/>
    <p:sldId id="347" r:id="rId45"/>
    <p:sldId id="346" r:id="rId46"/>
    <p:sldId id="348" r:id="rId47"/>
    <p:sldId id="1170" r:id="rId48"/>
    <p:sldId id="1171" r:id="rId49"/>
    <p:sldId id="1172" r:id="rId50"/>
    <p:sldId id="349" r:id="rId51"/>
    <p:sldId id="353" r:id="rId52"/>
    <p:sldId id="354" r:id="rId53"/>
    <p:sldId id="355" r:id="rId54"/>
    <p:sldId id="357" r:id="rId55"/>
    <p:sldId id="359" r:id="rId56"/>
    <p:sldId id="358" r:id="rId57"/>
    <p:sldId id="360" r:id="rId58"/>
    <p:sldId id="356" r:id="rId59"/>
    <p:sldId id="1182" r:id="rId60"/>
    <p:sldId id="1183" r:id="rId61"/>
    <p:sldId id="1184" r:id="rId62"/>
    <p:sldId id="350" r:id="rId63"/>
    <p:sldId id="361" r:id="rId64"/>
    <p:sldId id="351" r:id="rId65"/>
    <p:sldId id="362" r:id="rId66"/>
    <p:sldId id="363" r:id="rId67"/>
    <p:sldId id="364" r:id="rId68"/>
    <p:sldId id="344" r:id="rId69"/>
    <p:sldId id="365" r:id="rId70"/>
    <p:sldId id="1185" r:id="rId71"/>
    <p:sldId id="366" r:id="rId72"/>
    <p:sldId id="369" r:id="rId73"/>
    <p:sldId id="367" r:id="rId74"/>
    <p:sldId id="370" r:id="rId75"/>
    <p:sldId id="368" r:id="rId76"/>
    <p:sldId id="371" r:id="rId77"/>
    <p:sldId id="372" r:id="rId78"/>
    <p:sldId id="373" r:id="rId79"/>
    <p:sldId id="374" r:id="rId80"/>
    <p:sldId id="375" r:id="rId81"/>
    <p:sldId id="376" r:id="rId82"/>
    <p:sldId id="377" r:id="rId83"/>
    <p:sldId id="378" r:id="rId84"/>
    <p:sldId id="380" r:id="rId85"/>
    <p:sldId id="381" r:id="rId86"/>
    <p:sldId id="382" r:id="rId87"/>
    <p:sldId id="383" r:id="rId88"/>
    <p:sldId id="1189" r:id="rId89"/>
    <p:sldId id="1187" r:id="rId90"/>
    <p:sldId id="1186" r:id="rId91"/>
    <p:sldId id="384" r:id="rId92"/>
    <p:sldId id="388" r:id="rId93"/>
    <p:sldId id="387" r:id="rId94"/>
    <p:sldId id="389" r:id="rId95"/>
    <p:sldId id="392" r:id="rId96"/>
    <p:sldId id="390" r:id="rId97"/>
    <p:sldId id="393" r:id="rId98"/>
    <p:sldId id="326" r:id="rId99"/>
    <p:sldId id="394" r:id="rId100"/>
    <p:sldId id="395" r:id="rId101"/>
    <p:sldId id="396" r:id="rId102"/>
    <p:sldId id="397" r:id="rId103"/>
    <p:sldId id="398" r:id="rId104"/>
    <p:sldId id="399" r:id="rId105"/>
    <p:sldId id="400" r:id="rId106"/>
    <p:sldId id="401" r:id="rId107"/>
    <p:sldId id="402" r:id="rId108"/>
    <p:sldId id="403" r:id="rId109"/>
    <p:sldId id="404" r:id="rId110"/>
    <p:sldId id="406" r:id="rId111"/>
    <p:sldId id="407" r:id="rId112"/>
    <p:sldId id="408" r:id="rId113"/>
    <p:sldId id="409" r:id="rId114"/>
    <p:sldId id="410" r:id="rId115"/>
    <p:sldId id="411" r:id="rId116"/>
    <p:sldId id="412" r:id="rId117"/>
    <p:sldId id="413" r:id="rId118"/>
    <p:sldId id="414" r:id="rId119"/>
    <p:sldId id="415" r:id="rId120"/>
    <p:sldId id="1191" r:id="rId121"/>
    <p:sldId id="416" r:id="rId122"/>
    <p:sldId id="417" r:id="rId123"/>
    <p:sldId id="418" r:id="rId124"/>
    <p:sldId id="1192" r:id="rId125"/>
    <p:sldId id="405" r:id="rId126"/>
    <p:sldId id="419" r:id="rId127"/>
    <p:sldId id="1190" r:id="rId128"/>
    <p:sldId id="420" r:id="rId129"/>
    <p:sldId id="421" r:id="rId130"/>
    <p:sldId id="422" r:id="rId131"/>
    <p:sldId id="423" r:id="rId132"/>
    <p:sldId id="424" r:id="rId133"/>
    <p:sldId id="426" r:id="rId134"/>
    <p:sldId id="427" r:id="rId135"/>
    <p:sldId id="432" r:id="rId136"/>
    <p:sldId id="433" r:id="rId137"/>
    <p:sldId id="434" r:id="rId138"/>
    <p:sldId id="442" r:id="rId139"/>
    <p:sldId id="441" r:id="rId140"/>
    <p:sldId id="1193" r:id="rId141"/>
    <p:sldId id="435" r:id="rId142"/>
    <p:sldId id="436" r:id="rId143"/>
    <p:sldId id="437" r:id="rId144"/>
    <p:sldId id="438" r:id="rId145"/>
    <p:sldId id="439" r:id="rId146"/>
    <p:sldId id="440" r:id="rId147"/>
    <p:sldId id="425" r:id="rId148"/>
    <p:sldId id="431" r:id="rId149"/>
    <p:sldId id="428" r:id="rId150"/>
    <p:sldId id="443" r:id="rId151"/>
    <p:sldId id="444" r:id="rId152"/>
    <p:sldId id="1195" r:id="rId153"/>
    <p:sldId id="1194" r:id="rId154"/>
    <p:sldId id="1196" r:id="rId155"/>
    <p:sldId id="445" r:id="rId156"/>
    <p:sldId id="1197" r:id="rId157"/>
    <p:sldId id="446" r:id="rId158"/>
    <p:sldId id="449" r:id="rId159"/>
    <p:sldId id="447" r:id="rId160"/>
    <p:sldId id="448" r:id="rId161"/>
    <p:sldId id="429" r:id="rId162"/>
    <p:sldId id="450" r:id="rId163"/>
    <p:sldId id="451" r:id="rId164"/>
    <p:sldId id="452" r:id="rId165"/>
    <p:sldId id="453" r:id="rId166"/>
    <p:sldId id="455" r:id="rId167"/>
    <p:sldId id="321" r:id="rId168"/>
    <p:sldId id="454" r:id="rId169"/>
    <p:sldId id="456" r:id="rId170"/>
    <p:sldId id="457" r:id="rId171"/>
    <p:sldId id="473" r:id="rId172"/>
    <p:sldId id="474" r:id="rId173"/>
    <p:sldId id="505" r:id="rId174"/>
    <p:sldId id="506" r:id="rId175"/>
    <p:sldId id="507" r:id="rId176"/>
    <p:sldId id="475" r:id="rId177"/>
    <p:sldId id="491" r:id="rId178"/>
    <p:sldId id="492" r:id="rId179"/>
    <p:sldId id="493" r:id="rId180"/>
    <p:sldId id="494" r:id="rId181"/>
    <p:sldId id="495" r:id="rId182"/>
    <p:sldId id="496" r:id="rId183"/>
    <p:sldId id="497" r:id="rId184"/>
    <p:sldId id="498" r:id="rId185"/>
    <p:sldId id="499" r:id="rId186"/>
    <p:sldId id="460" r:id="rId187"/>
    <p:sldId id="461" r:id="rId188"/>
    <p:sldId id="462" r:id="rId189"/>
    <p:sldId id="463" r:id="rId190"/>
    <p:sldId id="466" r:id="rId191"/>
    <p:sldId id="467" r:id="rId192"/>
    <p:sldId id="468" r:id="rId193"/>
    <p:sldId id="469" r:id="rId194"/>
    <p:sldId id="464" r:id="rId195"/>
    <p:sldId id="470" r:id="rId196"/>
    <p:sldId id="471" r:id="rId197"/>
    <p:sldId id="472" r:id="rId198"/>
    <p:sldId id="314" r:id="rId199"/>
    <p:sldId id="1198" r:id="rId200"/>
    <p:sldId id="1209" r:id="rId201"/>
    <p:sldId id="1199" r:id="rId202"/>
    <p:sldId id="1200" r:id="rId203"/>
    <p:sldId id="1201" r:id="rId204"/>
    <p:sldId id="1203" r:id="rId205"/>
    <p:sldId id="1202" r:id="rId206"/>
    <p:sldId id="1204" r:id="rId207"/>
    <p:sldId id="1215" r:id="rId208"/>
    <p:sldId id="1210" r:id="rId209"/>
    <p:sldId id="1205" r:id="rId210"/>
    <p:sldId id="1206" r:id="rId211"/>
    <p:sldId id="1207" r:id="rId212"/>
    <p:sldId id="1211" r:id="rId213"/>
    <p:sldId id="1212" r:id="rId214"/>
    <p:sldId id="1213" r:id="rId215"/>
    <p:sldId id="1214" r:id="rId216"/>
    <p:sldId id="1208" r:id="rId217"/>
    <p:sldId id="477" r:id="rId218"/>
    <p:sldId id="476" r:id="rId219"/>
    <p:sldId id="480" r:id="rId220"/>
    <p:sldId id="479" r:id="rId221"/>
    <p:sldId id="481" r:id="rId222"/>
    <p:sldId id="482" r:id="rId223"/>
    <p:sldId id="483" r:id="rId224"/>
    <p:sldId id="478" r:id="rId225"/>
    <p:sldId id="484" r:id="rId226"/>
    <p:sldId id="485" r:id="rId227"/>
    <p:sldId id="486" r:id="rId228"/>
    <p:sldId id="488" r:id="rId229"/>
    <p:sldId id="489" r:id="rId230"/>
    <p:sldId id="487" r:id="rId231"/>
    <p:sldId id="500" r:id="rId232"/>
    <p:sldId id="504" r:id="rId233"/>
    <p:sldId id="501" r:id="rId234"/>
    <p:sldId id="503" r:id="rId235"/>
    <p:sldId id="508" r:id="rId236"/>
    <p:sldId id="509" r:id="rId237"/>
    <p:sldId id="1216" r:id="rId238"/>
    <p:sldId id="510" r:id="rId239"/>
    <p:sldId id="511" r:id="rId240"/>
    <p:sldId id="512" r:id="rId241"/>
    <p:sldId id="513" r:id="rId242"/>
    <p:sldId id="514" r:id="rId243"/>
    <p:sldId id="515" r:id="rId244"/>
    <p:sldId id="517" r:id="rId245"/>
    <p:sldId id="518" r:id="rId246"/>
    <p:sldId id="520" r:id="rId247"/>
    <p:sldId id="519" r:id="rId248"/>
    <p:sldId id="521" r:id="rId249"/>
    <p:sldId id="522" r:id="rId250"/>
    <p:sldId id="523" r:id="rId251"/>
    <p:sldId id="530" r:id="rId252"/>
    <p:sldId id="529" r:id="rId253"/>
    <p:sldId id="525" r:id="rId254"/>
    <p:sldId id="526" r:id="rId255"/>
    <p:sldId id="527" r:id="rId256"/>
    <p:sldId id="528" r:id="rId257"/>
    <p:sldId id="531" r:id="rId258"/>
    <p:sldId id="533" r:id="rId259"/>
    <p:sldId id="532" r:id="rId260"/>
    <p:sldId id="534" r:id="rId261"/>
    <p:sldId id="535" r:id="rId262"/>
    <p:sldId id="536" r:id="rId263"/>
    <p:sldId id="537" r:id="rId2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8" autoAdjust="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microsoft.com/office/2016/11/relationships/changesInfo" Target="changesInfos/changesInfo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247FB0C0-BC96-4270-AC32-C35F256175A8}"/>
    <pc:docChg chg="undo custSel addSld delSld modSld sldOrd">
      <pc:chgData name="Sharma Computer Academy" userId="08476b32c11f4418" providerId="LiveId" clId="{247FB0C0-BC96-4270-AC32-C35F256175A8}" dt="2020-11-25T08:12:11.065" v="2968" actId="113"/>
      <pc:docMkLst>
        <pc:docMk/>
      </pc:docMkLst>
      <pc:sldChg chg="modSp mod modAnim">
        <pc:chgData name="Sharma Computer Academy" userId="08476b32c11f4418" providerId="LiveId" clId="{247FB0C0-BC96-4270-AC32-C35F256175A8}" dt="2020-11-20T08:35:22.237" v="737" actId="113"/>
        <pc:sldMkLst>
          <pc:docMk/>
          <pc:sldMk cId="3075961292" sldId="326"/>
        </pc:sldMkLst>
        <pc:spChg chg="mod">
          <ac:chgData name="Sharma Computer Academy" userId="08476b32c11f4418" providerId="LiveId" clId="{247FB0C0-BC96-4270-AC32-C35F256175A8}" dt="2020-11-20T08:35:22.237" v="737" actId="113"/>
          <ac:spMkLst>
            <pc:docMk/>
            <pc:sldMk cId="3075961292" sldId="326"/>
            <ac:spMk id="3" creationId="{00000000-0000-0000-0000-000000000000}"/>
          </ac:spMkLst>
        </pc:spChg>
      </pc:sldChg>
      <pc:sldChg chg="modSp mod modAnim">
        <pc:chgData name="Sharma Computer Academy" userId="08476b32c11f4418" providerId="LiveId" clId="{247FB0C0-BC96-4270-AC32-C35F256175A8}" dt="2020-11-20T07:23:25.023" v="301"/>
        <pc:sldMkLst>
          <pc:docMk/>
          <pc:sldMk cId="4120417026" sldId="378"/>
        </pc:sldMkLst>
        <pc:spChg chg="mod">
          <ac:chgData name="Sharma Computer Academy" userId="08476b32c11f4418" providerId="LiveId" clId="{247FB0C0-BC96-4270-AC32-C35F256175A8}" dt="2020-11-20T07:13:31.524" v="294" actId="113"/>
          <ac:spMkLst>
            <pc:docMk/>
            <pc:sldMk cId="4120417026" sldId="378"/>
            <ac:spMk id="3" creationId="{00000000-0000-0000-0000-000000000000}"/>
          </ac:spMkLst>
        </pc:spChg>
      </pc:sldChg>
      <pc:sldChg chg="modSp modAnim">
        <pc:chgData name="Sharma Computer Academy" userId="08476b32c11f4418" providerId="LiveId" clId="{247FB0C0-BC96-4270-AC32-C35F256175A8}" dt="2020-11-20T07:24:27.525" v="314" actId="113"/>
        <pc:sldMkLst>
          <pc:docMk/>
          <pc:sldMk cId="4120417026" sldId="380"/>
        </pc:sldMkLst>
        <pc:spChg chg="mod">
          <ac:chgData name="Sharma Computer Academy" userId="08476b32c11f4418" providerId="LiveId" clId="{247FB0C0-BC96-4270-AC32-C35F256175A8}" dt="2020-11-20T07:24:27.525" v="314" actId="113"/>
          <ac:spMkLst>
            <pc:docMk/>
            <pc:sldMk cId="4120417026" sldId="380"/>
            <ac:spMk id="3" creationId="{00000000-0000-0000-0000-000000000000}"/>
          </ac:spMkLst>
        </pc:spChg>
      </pc:sldChg>
      <pc:sldChg chg="modSp">
        <pc:chgData name="Sharma Computer Academy" userId="08476b32c11f4418" providerId="LiveId" clId="{247FB0C0-BC96-4270-AC32-C35F256175A8}" dt="2020-11-20T07:27:25.384" v="338" actId="113"/>
        <pc:sldMkLst>
          <pc:docMk/>
          <pc:sldMk cId="4120417026" sldId="381"/>
        </pc:sldMkLst>
        <pc:spChg chg="mod">
          <ac:chgData name="Sharma Computer Academy" userId="08476b32c11f4418" providerId="LiveId" clId="{247FB0C0-BC96-4270-AC32-C35F256175A8}" dt="2020-11-20T07:27:25.384" v="338" actId="113"/>
          <ac:spMkLst>
            <pc:docMk/>
            <pc:sldMk cId="4120417026" sldId="381"/>
            <ac:spMk id="3" creationId="{00000000-0000-0000-0000-000000000000}"/>
          </ac:spMkLst>
        </pc:spChg>
      </pc:sldChg>
      <pc:sldChg chg="modSp">
        <pc:chgData name="Sharma Computer Academy" userId="08476b32c11f4418" providerId="LiveId" clId="{247FB0C0-BC96-4270-AC32-C35F256175A8}" dt="2020-11-20T07:29:40.893" v="363" actId="113"/>
        <pc:sldMkLst>
          <pc:docMk/>
          <pc:sldMk cId="4120417026" sldId="382"/>
        </pc:sldMkLst>
        <pc:spChg chg="mod">
          <ac:chgData name="Sharma Computer Academy" userId="08476b32c11f4418" providerId="LiveId" clId="{247FB0C0-BC96-4270-AC32-C35F256175A8}" dt="2020-11-20T07:29:40.893" v="363" actId="113"/>
          <ac:spMkLst>
            <pc:docMk/>
            <pc:sldMk cId="4120417026" sldId="382"/>
            <ac:spMk id="3" creationId="{00000000-0000-0000-0000-000000000000}"/>
          </ac:spMkLst>
        </pc:spChg>
      </pc:sldChg>
      <pc:sldChg chg="modSp mod modAnim">
        <pc:chgData name="Sharma Computer Academy" userId="08476b32c11f4418" providerId="LiveId" clId="{247FB0C0-BC96-4270-AC32-C35F256175A8}" dt="2020-11-20T07:44:46.506" v="401" actId="207"/>
        <pc:sldMkLst>
          <pc:docMk/>
          <pc:sldMk cId="4120417026" sldId="383"/>
        </pc:sldMkLst>
        <pc:spChg chg="mod">
          <ac:chgData name="Sharma Computer Academy" userId="08476b32c11f4418" providerId="LiveId" clId="{247FB0C0-BC96-4270-AC32-C35F256175A8}" dt="2020-11-20T07:44:46.506" v="401" actId="207"/>
          <ac:spMkLst>
            <pc:docMk/>
            <pc:sldMk cId="4120417026" sldId="383"/>
            <ac:spMk id="3" creationId="{00000000-0000-0000-0000-000000000000}"/>
          </ac:spMkLst>
        </pc:spChg>
      </pc:sldChg>
      <pc:sldChg chg="modSp mod modAnim">
        <pc:chgData name="Sharma Computer Academy" userId="08476b32c11f4418" providerId="LiveId" clId="{247FB0C0-BC96-4270-AC32-C35F256175A8}" dt="2020-11-20T07:47:58.755" v="431" actId="113"/>
        <pc:sldMkLst>
          <pc:docMk/>
          <pc:sldMk cId="1594430930" sldId="384"/>
        </pc:sldMkLst>
        <pc:spChg chg="mod">
          <ac:chgData name="Sharma Computer Academy" userId="08476b32c11f4418" providerId="LiveId" clId="{247FB0C0-BC96-4270-AC32-C35F256175A8}" dt="2020-11-20T07:47:58.755" v="431" actId="113"/>
          <ac:spMkLst>
            <pc:docMk/>
            <pc:sldMk cId="1594430930" sldId="384"/>
            <ac:spMk id="3" creationId="{00000000-0000-0000-0000-000000000000}"/>
          </ac:spMkLst>
        </pc:spChg>
      </pc:sldChg>
      <pc:sldChg chg="modSp">
        <pc:chgData name="Sharma Computer Academy" userId="08476b32c11f4418" providerId="LiveId" clId="{247FB0C0-BC96-4270-AC32-C35F256175A8}" dt="2020-11-20T08:10:07.501" v="548" actId="113"/>
        <pc:sldMkLst>
          <pc:docMk/>
          <pc:sldMk cId="1594430930" sldId="387"/>
        </pc:sldMkLst>
        <pc:spChg chg="mod">
          <ac:chgData name="Sharma Computer Academy" userId="08476b32c11f4418" providerId="LiveId" clId="{247FB0C0-BC96-4270-AC32-C35F256175A8}" dt="2020-11-20T08:10:07.501" v="548" actId="113"/>
          <ac:spMkLst>
            <pc:docMk/>
            <pc:sldMk cId="1594430930" sldId="387"/>
            <ac:spMk id="3" creationId="{00000000-0000-0000-0000-000000000000}"/>
          </ac:spMkLst>
        </pc:spChg>
      </pc:sldChg>
      <pc:sldChg chg="modSp">
        <pc:chgData name="Sharma Computer Academy" userId="08476b32c11f4418" providerId="LiveId" clId="{247FB0C0-BC96-4270-AC32-C35F256175A8}" dt="2020-11-20T08:06:30.760" v="498" actId="113"/>
        <pc:sldMkLst>
          <pc:docMk/>
          <pc:sldMk cId="1594430930" sldId="388"/>
        </pc:sldMkLst>
        <pc:spChg chg="mod">
          <ac:chgData name="Sharma Computer Academy" userId="08476b32c11f4418" providerId="LiveId" clId="{247FB0C0-BC96-4270-AC32-C35F256175A8}" dt="2020-11-20T08:06:30.760" v="498" actId="113"/>
          <ac:spMkLst>
            <pc:docMk/>
            <pc:sldMk cId="1594430930" sldId="388"/>
            <ac:spMk id="3" creationId="{00000000-0000-0000-0000-000000000000}"/>
          </ac:spMkLst>
        </pc:spChg>
      </pc:sldChg>
      <pc:sldChg chg="modSp mod modAnim">
        <pc:chgData name="Sharma Computer Academy" userId="08476b32c11f4418" providerId="LiveId" clId="{247FB0C0-BC96-4270-AC32-C35F256175A8}" dt="2020-11-20T08:12:07.644" v="570"/>
        <pc:sldMkLst>
          <pc:docMk/>
          <pc:sldMk cId="4120417026" sldId="389"/>
        </pc:sldMkLst>
        <pc:spChg chg="mod">
          <ac:chgData name="Sharma Computer Academy" userId="08476b32c11f4418" providerId="LiveId" clId="{247FB0C0-BC96-4270-AC32-C35F256175A8}" dt="2020-11-20T08:11:49.394" v="566" actId="113"/>
          <ac:spMkLst>
            <pc:docMk/>
            <pc:sldMk cId="4120417026" sldId="389"/>
            <ac:spMk id="3" creationId="{00000000-0000-0000-0000-000000000000}"/>
          </ac:spMkLst>
        </pc:spChg>
      </pc:sldChg>
      <pc:sldChg chg="modSp">
        <pc:chgData name="Sharma Computer Academy" userId="08476b32c11f4418" providerId="LiveId" clId="{247FB0C0-BC96-4270-AC32-C35F256175A8}" dt="2020-11-20T12:22:26.095" v="760" actId="20577"/>
        <pc:sldMkLst>
          <pc:docMk/>
          <pc:sldMk cId="4120417026" sldId="390"/>
        </pc:sldMkLst>
        <pc:spChg chg="mod">
          <ac:chgData name="Sharma Computer Academy" userId="08476b32c11f4418" providerId="LiveId" clId="{247FB0C0-BC96-4270-AC32-C35F256175A8}" dt="2020-11-20T12:22:26.095" v="760" actId="20577"/>
          <ac:spMkLst>
            <pc:docMk/>
            <pc:sldMk cId="4120417026" sldId="390"/>
            <ac:spMk id="3" creationId="{00000000-0000-0000-0000-000000000000}"/>
          </ac:spMkLst>
        </pc:spChg>
      </pc:sldChg>
      <pc:sldChg chg="modSp mod modAnim">
        <pc:chgData name="Sharma Computer Academy" userId="08476b32c11f4418" providerId="LiveId" clId="{247FB0C0-BC96-4270-AC32-C35F256175A8}" dt="2020-11-20T08:12:54.417" v="582"/>
        <pc:sldMkLst>
          <pc:docMk/>
          <pc:sldMk cId="4120417026" sldId="392"/>
        </pc:sldMkLst>
        <pc:spChg chg="mod">
          <ac:chgData name="Sharma Computer Academy" userId="08476b32c11f4418" providerId="LiveId" clId="{247FB0C0-BC96-4270-AC32-C35F256175A8}" dt="2020-11-20T08:12:41.123" v="579" actId="113"/>
          <ac:spMkLst>
            <pc:docMk/>
            <pc:sldMk cId="4120417026" sldId="392"/>
            <ac:spMk id="3" creationId="{00000000-0000-0000-0000-000000000000}"/>
          </ac:spMkLst>
        </pc:spChg>
      </pc:sldChg>
      <pc:sldChg chg="modSp mod modAnim">
        <pc:chgData name="Sharma Computer Academy" userId="08476b32c11f4418" providerId="LiveId" clId="{247FB0C0-BC96-4270-AC32-C35F256175A8}" dt="2020-11-20T08:28:15.227" v="624"/>
        <pc:sldMkLst>
          <pc:docMk/>
          <pc:sldMk cId="4120417026" sldId="393"/>
        </pc:sldMkLst>
        <pc:spChg chg="mod">
          <ac:chgData name="Sharma Computer Academy" userId="08476b32c11f4418" providerId="LiveId" clId="{247FB0C0-BC96-4270-AC32-C35F256175A8}" dt="2020-11-20T08:24:43.744" v="623" actId="113"/>
          <ac:spMkLst>
            <pc:docMk/>
            <pc:sldMk cId="4120417026" sldId="393"/>
            <ac:spMk id="3" creationId="{00000000-0000-0000-0000-000000000000}"/>
          </ac:spMkLst>
        </pc:spChg>
      </pc:sldChg>
      <pc:sldChg chg="modSp mod">
        <pc:chgData name="Sharma Computer Academy" userId="08476b32c11f4418" providerId="LiveId" clId="{247FB0C0-BC96-4270-AC32-C35F256175A8}" dt="2020-11-20T08:35:32.942" v="739" actId="113"/>
        <pc:sldMkLst>
          <pc:docMk/>
          <pc:sldMk cId="3075961292" sldId="395"/>
        </pc:sldMkLst>
        <pc:spChg chg="mod">
          <ac:chgData name="Sharma Computer Academy" userId="08476b32c11f4418" providerId="LiveId" clId="{247FB0C0-BC96-4270-AC32-C35F256175A8}" dt="2020-11-20T08:35:32.942" v="739" actId="113"/>
          <ac:spMkLst>
            <pc:docMk/>
            <pc:sldMk cId="3075961292" sldId="395"/>
            <ac:spMk id="3" creationId="{00000000-0000-0000-0000-000000000000}"/>
          </ac:spMkLst>
        </pc:spChg>
      </pc:sldChg>
      <pc:sldChg chg="modSp mod">
        <pc:chgData name="Sharma Computer Academy" userId="08476b32c11f4418" providerId="LiveId" clId="{247FB0C0-BC96-4270-AC32-C35F256175A8}" dt="2020-11-20T08:35:39.970" v="741" actId="2711"/>
        <pc:sldMkLst>
          <pc:docMk/>
          <pc:sldMk cId="3075961292" sldId="396"/>
        </pc:sldMkLst>
        <pc:spChg chg="mod">
          <ac:chgData name="Sharma Computer Academy" userId="08476b32c11f4418" providerId="LiveId" clId="{247FB0C0-BC96-4270-AC32-C35F256175A8}" dt="2020-11-20T08:35:39.970" v="741" actId="2711"/>
          <ac:spMkLst>
            <pc:docMk/>
            <pc:sldMk cId="3075961292" sldId="396"/>
            <ac:spMk id="3" creationId="{00000000-0000-0000-0000-000000000000}"/>
          </ac:spMkLst>
        </pc:spChg>
      </pc:sldChg>
      <pc:sldChg chg="modSp mod modAnim">
        <pc:chgData name="Sharma Computer Academy" userId="08476b32c11f4418" providerId="LiveId" clId="{247FB0C0-BC96-4270-AC32-C35F256175A8}" dt="2020-11-20T08:30:46.350" v="656"/>
        <pc:sldMkLst>
          <pc:docMk/>
          <pc:sldMk cId="4120417026" sldId="397"/>
        </pc:sldMkLst>
        <pc:spChg chg="mod">
          <ac:chgData name="Sharma Computer Academy" userId="08476b32c11f4418" providerId="LiveId" clId="{247FB0C0-BC96-4270-AC32-C35F256175A8}" dt="2020-11-20T08:30:25.534" v="651" actId="113"/>
          <ac:spMkLst>
            <pc:docMk/>
            <pc:sldMk cId="4120417026" sldId="397"/>
            <ac:spMk id="3" creationId="{00000000-0000-0000-0000-000000000000}"/>
          </ac:spMkLst>
        </pc:spChg>
      </pc:sldChg>
      <pc:sldChg chg="modSp mod modAnim">
        <pc:chgData name="Sharma Computer Academy" userId="08476b32c11f4418" providerId="LiveId" clId="{247FB0C0-BC96-4270-AC32-C35F256175A8}" dt="2020-11-20T08:32:06.536" v="674" actId="113"/>
        <pc:sldMkLst>
          <pc:docMk/>
          <pc:sldMk cId="4120417026" sldId="398"/>
        </pc:sldMkLst>
        <pc:spChg chg="mod">
          <ac:chgData name="Sharma Computer Academy" userId="08476b32c11f4418" providerId="LiveId" clId="{247FB0C0-BC96-4270-AC32-C35F256175A8}" dt="2020-11-20T08:32:06.536" v="674" actId="113"/>
          <ac:spMkLst>
            <pc:docMk/>
            <pc:sldMk cId="4120417026" sldId="398"/>
            <ac:spMk id="3" creationId="{00000000-0000-0000-0000-000000000000}"/>
          </ac:spMkLst>
        </pc:spChg>
      </pc:sldChg>
      <pc:sldChg chg="modSp mod modAnim">
        <pc:chgData name="Sharma Computer Academy" userId="08476b32c11f4418" providerId="LiveId" clId="{247FB0C0-BC96-4270-AC32-C35F256175A8}" dt="2020-11-20T08:33:39.536" v="709" actId="113"/>
        <pc:sldMkLst>
          <pc:docMk/>
          <pc:sldMk cId="4120417026" sldId="399"/>
        </pc:sldMkLst>
        <pc:spChg chg="mod">
          <ac:chgData name="Sharma Computer Academy" userId="08476b32c11f4418" providerId="LiveId" clId="{247FB0C0-BC96-4270-AC32-C35F256175A8}" dt="2020-11-20T08:33:39.536" v="709" actId="113"/>
          <ac:spMkLst>
            <pc:docMk/>
            <pc:sldMk cId="4120417026" sldId="399"/>
            <ac:spMk id="3" creationId="{00000000-0000-0000-0000-000000000000}"/>
          </ac:spMkLst>
        </pc:spChg>
      </pc:sldChg>
      <pc:sldChg chg="modSp modAnim">
        <pc:chgData name="Sharma Computer Academy" userId="08476b32c11f4418" providerId="LiveId" clId="{247FB0C0-BC96-4270-AC32-C35F256175A8}" dt="2020-11-20T08:34:47.167" v="732" actId="113"/>
        <pc:sldMkLst>
          <pc:docMk/>
          <pc:sldMk cId="4120417026" sldId="400"/>
        </pc:sldMkLst>
        <pc:spChg chg="mod">
          <ac:chgData name="Sharma Computer Academy" userId="08476b32c11f4418" providerId="LiveId" clId="{247FB0C0-BC96-4270-AC32-C35F256175A8}" dt="2020-11-20T08:34:47.167" v="732" actId="113"/>
          <ac:spMkLst>
            <pc:docMk/>
            <pc:sldMk cId="4120417026" sldId="400"/>
            <ac:spMk id="3" creationId="{00000000-0000-0000-0000-000000000000}"/>
          </ac:spMkLst>
        </pc:spChg>
      </pc:sldChg>
      <pc:sldChg chg="modSp mod modAnim">
        <pc:chgData name="Sharma Computer Academy" userId="08476b32c11f4418" providerId="LiveId" clId="{247FB0C0-BC96-4270-AC32-C35F256175A8}" dt="2020-11-23T08:33:49.406" v="772" actId="20577"/>
        <pc:sldMkLst>
          <pc:docMk/>
          <pc:sldMk cId="3075961292" sldId="401"/>
        </pc:sldMkLst>
        <pc:spChg chg="mod">
          <ac:chgData name="Sharma Computer Academy" userId="08476b32c11f4418" providerId="LiveId" clId="{247FB0C0-BC96-4270-AC32-C35F256175A8}" dt="2020-11-23T08:33:49.406" v="772" actId="20577"/>
          <ac:spMkLst>
            <pc:docMk/>
            <pc:sldMk cId="3075961292" sldId="401"/>
            <ac:spMk id="3" creationId="{00000000-0000-0000-0000-000000000000}"/>
          </ac:spMkLst>
        </pc:spChg>
      </pc:sldChg>
      <pc:sldChg chg="modSp mod">
        <pc:chgData name="Sharma Computer Academy" userId="08476b32c11f4418" providerId="LiveId" clId="{247FB0C0-BC96-4270-AC32-C35F256175A8}" dt="2020-11-20T08:36:22.594" v="757" actId="113"/>
        <pc:sldMkLst>
          <pc:docMk/>
          <pc:sldMk cId="3075961292" sldId="403"/>
        </pc:sldMkLst>
        <pc:spChg chg="mod">
          <ac:chgData name="Sharma Computer Academy" userId="08476b32c11f4418" providerId="LiveId" clId="{247FB0C0-BC96-4270-AC32-C35F256175A8}" dt="2020-11-20T08:36:22.594" v="757" actId="113"/>
          <ac:spMkLst>
            <pc:docMk/>
            <pc:sldMk cId="3075961292" sldId="403"/>
            <ac:spMk id="3" creationId="{00000000-0000-0000-0000-000000000000}"/>
          </ac:spMkLst>
        </pc:spChg>
      </pc:sldChg>
      <pc:sldChg chg="modSp mod">
        <pc:chgData name="Sharma Computer Academy" userId="08476b32c11f4418" providerId="LiveId" clId="{247FB0C0-BC96-4270-AC32-C35F256175A8}" dt="2020-11-20T08:36:30.165" v="759" actId="113"/>
        <pc:sldMkLst>
          <pc:docMk/>
          <pc:sldMk cId="3075961292" sldId="404"/>
        </pc:sldMkLst>
        <pc:spChg chg="mod">
          <ac:chgData name="Sharma Computer Academy" userId="08476b32c11f4418" providerId="LiveId" clId="{247FB0C0-BC96-4270-AC32-C35F256175A8}" dt="2020-11-20T08:36:30.165" v="759" actId="113"/>
          <ac:spMkLst>
            <pc:docMk/>
            <pc:sldMk cId="3075961292" sldId="404"/>
            <ac:spMk id="3" creationId="{00000000-0000-0000-0000-000000000000}"/>
          </ac:spMkLst>
        </pc:spChg>
      </pc:sldChg>
      <pc:sldChg chg="modSp mod modAnim">
        <pc:chgData name="Sharma Computer Academy" userId="08476b32c11f4418" providerId="LiveId" clId="{247FB0C0-BC96-4270-AC32-C35F256175A8}" dt="2020-11-23T10:04:21.856" v="1753" actId="113"/>
        <pc:sldMkLst>
          <pc:docMk/>
          <pc:sldMk cId="1594430930" sldId="405"/>
        </pc:sldMkLst>
        <pc:spChg chg="mod">
          <ac:chgData name="Sharma Computer Academy" userId="08476b32c11f4418" providerId="LiveId" clId="{247FB0C0-BC96-4270-AC32-C35F256175A8}" dt="2020-11-23T10:04:21.856" v="1753" actId="113"/>
          <ac:spMkLst>
            <pc:docMk/>
            <pc:sldMk cId="1594430930" sldId="405"/>
            <ac:spMk id="3" creationId="{00000000-0000-0000-0000-000000000000}"/>
          </ac:spMkLst>
        </pc:spChg>
      </pc:sldChg>
      <pc:sldChg chg="modSp modAnim">
        <pc:chgData name="Sharma Computer Academy" userId="08476b32c11f4418" providerId="LiveId" clId="{247FB0C0-BC96-4270-AC32-C35F256175A8}" dt="2020-11-23T08:36:00.617" v="788"/>
        <pc:sldMkLst>
          <pc:docMk/>
          <pc:sldMk cId="1594430930" sldId="406"/>
        </pc:sldMkLst>
        <pc:spChg chg="mod">
          <ac:chgData name="Sharma Computer Academy" userId="08476b32c11f4418" providerId="LiveId" clId="{247FB0C0-BC96-4270-AC32-C35F256175A8}" dt="2020-11-23T08:35:28.702" v="786" actId="113"/>
          <ac:spMkLst>
            <pc:docMk/>
            <pc:sldMk cId="1594430930" sldId="406"/>
            <ac:spMk id="3" creationId="{00000000-0000-0000-0000-000000000000}"/>
          </ac:spMkLst>
        </pc:spChg>
      </pc:sldChg>
      <pc:sldChg chg="modSp mod modAnim">
        <pc:chgData name="Sharma Computer Academy" userId="08476b32c11f4418" providerId="LiveId" clId="{247FB0C0-BC96-4270-AC32-C35F256175A8}" dt="2020-11-23T09:21:43.149" v="1084" actId="20577"/>
        <pc:sldMkLst>
          <pc:docMk/>
          <pc:sldMk cId="4120417026" sldId="415"/>
        </pc:sldMkLst>
        <pc:spChg chg="mod">
          <ac:chgData name="Sharma Computer Academy" userId="08476b32c11f4418" providerId="LiveId" clId="{247FB0C0-BC96-4270-AC32-C35F256175A8}" dt="2020-11-23T09:21:43.149" v="1084" actId="20577"/>
          <ac:spMkLst>
            <pc:docMk/>
            <pc:sldMk cId="4120417026" sldId="415"/>
            <ac:spMk id="3" creationId="{00000000-0000-0000-0000-000000000000}"/>
          </ac:spMkLst>
        </pc:spChg>
      </pc:sldChg>
      <pc:sldChg chg="modAnim">
        <pc:chgData name="Sharma Computer Academy" userId="08476b32c11f4418" providerId="LiveId" clId="{247FB0C0-BC96-4270-AC32-C35F256175A8}" dt="2020-11-23T09:56:06.129" v="1217"/>
        <pc:sldMkLst>
          <pc:docMk/>
          <pc:sldMk cId="4120417026" sldId="416"/>
        </pc:sldMkLst>
      </pc:sldChg>
      <pc:sldChg chg="modAnim">
        <pc:chgData name="Sharma Computer Academy" userId="08476b32c11f4418" providerId="LiveId" clId="{247FB0C0-BC96-4270-AC32-C35F256175A8}" dt="2020-11-23T09:56:21.497" v="1219"/>
        <pc:sldMkLst>
          <pc:docMk/>
          <pc:sldMk cId="4120417026" sldId="417"/>
        </pc:sldMkLst>
      </pc:sldChg>
      <pc:sldChg chg="modSp mod modAnim">
        <pc:chgData name="Sharma Computer Academy" userId="08476b32c11f4418" providerId="LiveId" clId="{247FB0C0-BC96-4270-AC32-C35F256175A8}" dt="2020-11-23T10:03:10.312" v="1740" actId="113"/>
        <pc:sldMkLst>
          <pc:docMk/>
          <pc:sldMk cId="4120417026" sldId="418"/>
        </pc:sldMkLst>
        <pc:spChg chg="mod">
          <ac:chgData name="Sharma Computer Academy" userId="08476b32c11f4418" providerId="LiveId" clId="{247FB0C0-BC96-4270-AC32-C35F256175A8}" dt="2020-11-23T10:03:10.312" v="1740" actId="113"/>
          <ac:spMkLst>
            <pc:docMk/>
            <pc:sldMk cId="4120417026" sldId="418"/>
            <ac:spMk id="3" creationId="{00000000-0000-0000-0000-000000000000}"/>
          </ac:spMkLst>
        </pc:spChg>
      </pc:sldChg>
      <pc:sldChg chg="modSp mod modAnim">
        <pc:chgData name="Sharma Computer Academy" userId="08476b32c11f4418" providerId="LiveId" clId="{247FB0C0-BC96-4270-AC32-C35F256175A8}" dt="2020-11-25T06:12:01.273" v="1952"/>
        <pc:sldMkLst>
          <pc:docMk/>
          <pc:sldMk cId="1594430930" sldId="420"/>
        </pc:sldMkLst>
        <pc:spChg chg="mod">
          <ac:chgData name="Sharma Computer Academy" userId="08476b32c11f4418" providerId="LiveId" clId="{247FB0C0-BC96-4270-AC32-C35F256175A8}" dt="2020-11-25T06:11:49.075" v="1949" actId="20577"/>
          <ac:spMkLst>
            <pc:docMk/>
            <pc:sldMk cId="1594430930" sldId="420"/>
            <ac:spMk id="3" creationId="{00000000-0000-0000-0000-000000000000}"/>
          </ac:spMkLst>
        </pc:spChg>
      </pc:sldChg>
      <pc:sldChg chg="modSp mod modAnim">
        <pc:chgData name="Sharma Computer Academy" userId="08476b32c11f4418" providerId="LiveId" clId="{247FB0C0-BC96-4270-AC32-C35F256175A8}" dt="2020-11-25T06:14:01.463" v="2004" actId="113"/>
        <pc:sldMkLst>
          <pc:docMk/>
          <pc:sldMk cId="1594430930" sldId="421"/>
        </pc:sldMkLst>
        <pc:spChg chg="mod">
          <ac:chgData name="Sharma Computer Academy" userId="08476b32c11f4418" providerId="LiveId" clId="{247FB0C0-BC96-4270-AC32-C35F256175A8}" dt="2020-11-25T06:14:01.463" v="2004" actId="113"/>
          <ac:spMkLst>
            <pc:docMk/>
            <pc:sldMk cId="1594430930" sldId="421"/>
            <ac:spMk id="3" creationId="{00000000-0000-0000-0000-000000000000}"/>
          </ac:spMkLst>
        </pc:spChg>
      </pc:sldChg>
      <pc:sldChg chg="modSp mod modAnim">
        <pc:chgData name="Sharma Computer Academy" userId="08476b32c11f4418" providerId="LiveId" clId="{247FB0C0-BC96-4270-AC32-C35F256175A8}" dt="2020-11-25T06:14:54.063" v="2014" actId="207"/>
        <pc:sldMkLst>
          <pc:docMk/>
          <pc:sldMk cId="1594430930" sldId="423"/>
        </pc:sldMkLst>
        <pc:spChg chg="mod">
          <ac:chgData name="Sharma Computer Academy" userId="08476b32c11f4418" providerId="LiveId" clId="{247FB0C0-BC96-4270-AC32-C35F256175A8}" dt="2020-11-25T06:14:54.063" v="2014" actId="207"/>
          <ac:spMkLst>
            <pc:docMk/>
            <pc:sldMk cId="1594430930" sldId="423"/>
            <ac:spMk id="3" creationId="{00000000-0000-0000-0000-000000000000}"/>
          </ac:spMkLst>
        </pc:spChg>
      </pc:sldChg>
      <pc:sldChg chg="modSp modAnim">
        <pc:chgData name="Sharma Computer Academy" userId="08476b32c11f4418" providerId="LiveId" clId="{247FB0C0-BC96-4270-AC32-C35F256175A8}" dt="2020-11-25T06:02:33.463" v="1815"/>
        <pc:sldMkLst>
          <pc:docMk/>
          <pc:sldMk cId="1594430930" sldId="424"/>
        </pc:sldMkLst>
        <pc:spChg chg="mod">
          <ac:chgData name="Sharma Computer Academy" userId="08476b32c11f4418" providerId="LiveId" clId="{247FB0C0-BC96-4270-AC32-C35F256175A8}" dt="2020-11-25T06:02:19.445" v="1813" actId="207"/>
          <ac:spMkLst>
            <pc:docMk/>
            <pc:sldMk cId="1594430930" sldId="424"/>
            <ac:spMk id="3" creationId="{00000000-0000-0000-0000-000000000000}"/>
          </ac:spMkLst>
        </pc:spChg>
      </pc:sldChg>
      <pc:sldChg chg="modSp mod modAnim">
        <pc:chgData name="Sharma Computer Academy" userId="08476b32c11f4418" providerId="LiveId" clId="{247FB0C0-BC96-4270-AC32-C35F256175A8}" dt="2020-11-25T07:48:23.205" v="2289"/>
        <pc:sldMkLst>
          <pc:docMk/>
          <pc:sldMk cId="1594430930" sldId="425"/>
        </pc:sldMkLst>
        <pc:spChg chg="mod">
          <ac:chgData name="Sharma Computer Academy" userId="08476b32c11f4418" providerId="LiveId" clId="{247FB0C0-BC96-4270-AC32-C35F256175A8}" dt="2020-11-25T07:48:13.807" v="2287" actId="113"/>
          <ac:spMkLst>
            <pc:docMk/>
            <pc:sldMk cId="1594430930" sldId="425"/>
            <ac:spMk id="3" creationId="{00000000-0000-0000-0000-000000000000}"/>
          </ac:spMkLst>
        </pc:spChg>
      </pc:sldChg>
      <pc:sldChg chg="modSp mod modAnim">
        <pc:chgData name="Sharma Computer Academy" userId="08476b32c11f4418" providerId="LiveId" clId="{247FB0C0-BC96-4270-AC32-C35F256175A8}" dt="2020-11-25T06:04:28.833" v="1841"/>
        <pc:sldMkLst>
          <pc:docMk/>
          <pc:sldMk cId="1594430930" sldId="426"/>
        </pc:sldMkLst>
        <pc:spChg chg="mod">
          <ac:chgData name="Sharma Computer Academy" userId="08476b32c11f4418" providerId="LiveId" clId="{247FB0C0-BC96-4270-AC32-C35F256175A8}" dt="2020-11-25T06:04:15.854" v="1838" actId="113"/>
          <ac:spMkLst>
            <pc:docMk/>
            <pc:sldMk cId="1594430930" sldId="426"/>
            <ac:spMk id="3" creationId="{00000000-0000-0000-0000-000000000000}"/>
          </ac:spMkLst>
        </pc:spChg>
      </pc:sldChg>
      <pc:sldChg chg="modSp mod modAnim">
        <pc:chgData name="Sharma Computer Academy" userId="08476b32c11f4418" providerId="LiveId" clId="{247FB0C0-BC96-4270-AC32-C35F256175A8}" dt="2020-11-25T06:06:57.082" v="1871"/>
        <pc:sldMkLst>
          <pc:docMk/>
          <pc:sldMk cId="1594430930" sldId="427"/>
        </pc:sldMkLst>
        <pc:spChg chg="mod">
          <ac:chgData name="Sharma Computer Academy" userId="08476b32c11f4418" providerId="LiveId" clId="{247FB0C0-BC96-4270-AC32-C35F256175A8}" dt="2020-11-25T06:06:44.255" v="1868" actId="113"/>
          <ac:spMkLst>
            <pc:docMk/>
            <pc:sldMk cId="1594430930" sldId="427"/>
            <ac:spMk id="3" creationId="{00000000-0000-0000-0000-000000000000}"/>
          </ac:spMkLst>
        </pc:spChg>
      </pc:sldChg>
      <pc:sldChg chg="modSp mod modAnim">
        <pc:chgData name="Sharma Computer Academy" userId="08476b32c11f4418" providerId="LiveId" clId="{247FB0C0-BC96-4270-AC32-C35F256175A8}" dt="2020-11-25T07:51:25.293" v="2333"/>
        <pc:sldMkLst>
          <pc:docMk/>
          <pc:sldMk cId="1594430930" sldId="428"/>
        </pc:sldMkLst>
        <pc:spChg chg="mod">
          <ac:chgData name="Sharma Computer Academy" userId="08476b32c11f4418" providerId="LiveId" clId="{247FB0C0-BC96-4270-AC32-C35F256175A8}" dt="2020-11-25T07:51:17.613" v="2331" actId="20577"/>
          <ac:spMkLst>
            <pc:docMk/>
            <pc:sldMk cId="1594430930" sldId="428"/>
            <ac:spMk id="3" creationId="{00000000-0000-0000-0000-000000000000}"/>
          </ac:spMkLst>
        </pc:spChg>
      </pc:sldChg>
      <pc:sldChg chg="modSp mod modAnim">
        <pc:chgData name="Sharma Computer Academy" userId="08476b32c11f4418" providerId="LiveId" clId="{247FB0C0-BC96-4270-AC32-C35F256175A8}" dt="2020-11-25T07:51:11.483" v="2330" actId="20577"/>
        <pc:sldMkLst>
          <pc:docMk/>
          <pc:sldMk cId="1594430930" sldId="431"/>
        </pc:sldMkLst>
        <pc:spChg chg="mod">
          <ac:chgData name="Sharma Computer Academy" userId="08476b32c11f4418" providerId="LiveId" clId="{247FB0C0-BC96-4270-AC32-C35F256175A8}" dt="2020-11-25T07:51:11.483" v="2330" actId="20577"/>
          <ac:spMkLst>
            <pc:docMk/>
            <pc:sldMk cId="1594430930" sldId="431"/>
            <ac:spMk id="3" creationId="{00000000-0000-0000-0000-000000000000}"/>
          </ac:spMkLst>
        </pc:spChg>
      </pc:sldChg>
      <pc:sldChg chg="modSp mod modAnim">
        <pc:chgData name="Sharma Computer Academy" userId="08476b32c11f4418" providerId="LiveId" clId="{247FB0C0-BC96-4270-AC32-C35F256175A8}" dt="2020-11-25T06:09:53.757" v="1926"/>
        <pc:sldMkLst>
          <pc:docMk/>
          <pc:sldMk cId="1594430930" sldId="432"/>
        </pc:sldMkLst>
        <pc:spChg chg="mod">
          <ac:chgData name="Sharma Computer Academy" userId="08476b32c11f4418" providerId="LiveId" clId="{247FB0C0-BC96-4270-AC32-C35F256175A8}" dt="2020-11-25T06:09:44.437" v="1924" actId="113"/>
          <ac:spMkLst>
            <pc:docMk/>
            <pc:sldMk cId="1594430930" sldId="432"/>
            <ac:spMk id="3" creationId="{00000000-0000-0000-0000-000000000000}"/>
          </ac:spMkLst>
        </pc:spChg>
      </pc:sldChg>
      <pc:sldChg chg="modSp modAnim">
        <pc:chgData name="Sharma Computer Academy" userId="08476b32c11f4418" providerId="LiveId" clId="{247FB0C0-BC96-4270-AC32-C35F256175A8}" dt="2020-11-25T06:16:22.676" v="2022" actId="207"/>
        <pc:sldMkLst>
          <pc:docMk/>
          <pc:sldMk cId="1594430930" sldId="433"/>
        </pc:sldMkLst>
        <pc:spChg chg="mod">
          <ac:chgData name="Sharma Computer Academy" userId="08476b32c11f4418" providerId="LiveId" clId="{247FB0C0-BC96-4270-AC32-C35F256175A8}" dt="2020-11-25T06:16:22.676" v="2022" actId="207"/>
          <ac:spMkLst>
            <pc:docMk/>
            <pc:sldMk cId="1594430930" sldId="433"/>
            <ac:spMk id="3" creationId="{00000000-0000-0000-0000-000000000000}"/>
          </ac:spMkLst>
        </pc:spChg>
      </pc:sldChg>
      <pc:sldChg chg="modSp">
        <pc:chgData name="Sharma Computer Academy" userId="08476b32c11f4418" providerId="LiveId" clId="{247FB0C0-BC96-4270-AC32-C35F256175A8}" dt="2020-11-25T06:17:40.044" v="2039" actId="113"/>
        <pc:sldMkLst>
          <pc:docMk/>
          <pc:sldMk cId="1594430930" sldId="434"/>
        </pc:sldMkLst>
        <pc:spChg chg="mod">
          <ac:chgData name="Sharma Computer Academy" userId="08476b32c11f4418" providerId="LiveId" clId="{247FB0C0-BC96-4270-AC32-C35F256175A8}" dt="2020-11-25T06:17:40.044" v="2039" actId="113"/>
          <ac:spMkLst>
            <pc:docMk/>
            <pc:sldMk cId="1594430930" sldId="434"/>
            <ac:spMk id="3" creationId="{00000000-0000-0000-0000-000000000000}"/>
          </ac:spMkLst>
        </pc:spChg>
      </pc:sldChg>
      <pc:sldChg chg="modSp">
        <pc:chgData name="Sharma Computer Academy" userId="08476b32c11f4418" providerId="LiveId" clId="{247FB0C0-BC96-4270-AC32-C35F256175A8}" dt="2020-11-25T07:05:56.398" v="2107" actId="113"/>
        <pc:sldMkLst>
          <pc:docMk/>
          <pc:sldMk cId="1594430930" sldId="435"/>
        </pc:sldMkLst>
        <pc:spChg chg="mod">
          <ac:chgData name="Sharma Computer Academy" userId="08476b32c11f4418" providerId="LiveId" clId="{247FB0C0-BC96-4270-AC32-C35F256175A8}" dt="2020-11-25T07:05:56.398" v="2107" actId="113"/>
          <ac:spMkLst>
            <pc:docMk/>
            <pc:sldMk cId="1594430930" sldId="435"/>
            <ac:spMk id="3" creationId="{00000000-0000-0000-0000-000000000000}"/>
          </ac:spMkLst>
        </pc:spChg>
      </pc:sldChg>
      <pc:sldChg chg="modSp mod modAnim">
        <pc:chgData name="Sharma Computer Academy" userId="08476b32c11f4418" providerId="LiveId" clId="{247FB0C0-BC96-4270-AC32-C35F256175A8}" dt="2020-11-25T07:16:46.843" v="2242" actId="113"/>
        <pc:sldMkLst>
          <pc:docMk/>
          <pc:sldMk cId="1594430930" sldId="436"/>
        </pc:sldMkLst>
        <pc:spChg chg="mod">
          <ac:chgData name="Sharma Computer Academy" userId="08476b32c11f4418" providerId="LiveId" clId="{247FB0C0-BC96-4270-AC32-C35F256175A8}" dt="2020-11-25T07:16:46.843" v="2242" actId="113"/>
          <ac:spMkLst>
            <pc:docMk/>
            <pc:sldMk cId="1594430930" sldId="436"/>
            <ac:spMk id="3" creationId="{00000000-0000-0000-0000-000000000000}"/>
          </ac:spMkLst>
        </pc:spChg>
      </pc:sldChg>
      <pc:sldChg chg="modSp">
        <pc:chgData name="Sharma Computer Academy" userId="08476b32c11f4418" providerId="LiveId" clId="{247FB0C0-BC96-4270-AC32-C35F256175A8}" dt="2020-11-25T07:08:14.596" v="2133" actId="113"/>
        <pc:sldMkLst>
          <pc:docMk/>
          <pc:sldMk cId="1594430930" sldId="437"/>
        </pc:sldMkLst>
        <pc:spChg chg="mod">
          <ac:chgData name="Sharma Computer Academy" userId="08476b32c11f4418" providerId="LiveId" clId="{247FB0C0-BC96-4270-AC32-C35F256175A8}" dt="2020-11-25T07:08:14.596" v="2133" actId="113"/>
          <ac:spMkLst>
            <pc:docMk/>
            <pc:sldMk cId="1594430930" sldId="437"/>
            <ac:spMk id="3" creationId="{00000000-0000-0000-0000-000000000000}"/>
          </ac:spMkLst>
        </pc:spChg>
      </pc:sldChg>
      <pc:sldChg chg="modSp mod modAnim">
        <pc:chgData name="Sharma Computer Academy" userId="08476b32c11f4418" providerId="LiveId" clId="{247FB0C0-BC96-4270-AC32-C35F256175A8}" dt="2020-11-25T07:10:08.120" v="2160" actId="113"/>
        <pc:sldMkLst>
          <pc:docMk/>
          <pc:sldMk cId="1594430930" sldId="438"/>
        </pc:sldMkLst>
        <pc:spChg chg="mod">
          <ac:chgData name="Sharma Computer Academy" userId="08476b32c11f4418" providerId="LiveId" clId="{247FB0C0-BC96-4270-AC32-C35F256175A8}" dt="2020-11-25T07:10:08.120" v="2160" actId="113"/>
          <ac:spMkLst>
            <pc:docMk/>
            <pc:sldMk cId="1594430930" sldId="438"/>
            <ac:spMk id="3" creationId="{00000000-0000-0000-0000-000000000000}"/>
          </ac:spMkLst>
        </pc:spChg>
      </pc:sldChg>
      <pc:sldChg chg="modAnim">
        <pc:chgData name="Sharma Computer Academy" userId="08476b32c11f4418" providerId="LiveId" clId="{247FB0C0-BC96-4270-AC32-C35F256175A8}" dt="2020-11-25T07:17:24.711" v="2243"/>
        <pc:sldMkLst>
          <pc:docMk/>
          <pc:sldMk cId="1594430930" sldId="439"/>
        </pc:sldMkLst>
      </pc:sldChg>
      <pc:sldChg chg="modSp mod">
        <pc:chgData name="Sharma Computer Academy" userId="08476b32c11f4418" providerId="LiveId" clId="{247FB0C0-BC96-4270-AC32-C35F256175A8}" dt="2020-11-25T07:20:14.940" v="2263" actId="20577"/>
        <pc:sldMkLst>
          <pc:docMk/>
          <pc:sldMk cId="1594430930" sldId="440"/>
        </pc:sldMkLst>
        <pc:spChg chg="mod">
          <ac:chgData name="Sharma Computer Academy" userId="08476b32c11f4418" providerId="LiveId" clId="{247FB0C0-BC96-4270-AC32-C35F256175A8}" dt="2020-11-25T07:20:14.940" v="2263" actId="20577"/>
          <ac:spMkLst>
            <pc:docMk/>
            <pc:sldMk cId="1594430930" sldId="440"/>
            <ac:spMk id="3" creationId="{00000000-0000-0000-0000-000000000000}"/>
          </ac:spMkLst>
        </pc:spChg>
      </pc:sldChg>
      <pc:sldChg chg="modSp mod ord modAnim">
        <pc:chgData name="Sharma Computer Academy" userId="08476b32c11f4418" providerId="LiveId" clId="{247FB0C0-BC96-4270-AC32-C35F256175A8}" dt="2020-11-25T08:10:27.716" v="2959" actId="20577"/>
        <pc:sldMkLst>
          <pc:docMk/>
          <pc:sldMk cId="1594430930" sldId="441"/>
        </pc:sldMkLst>
        <pc:spChg chg="mod">
          <ac:chgData name="Sharma Computer Academy" userId="08476b32c11f4418" providerId="LiveId" clId="{247FB0C0-BC96-4270-AC32-C35F256175A8}" dt="2020-11-25T08:10:27.716" v="2959" actId="20577"/>
          <ac:spMkLst>
            <pc:docMk/>
            <pc:sldMk cId="1594430930" sldId="441"/>
            <ac:spMk id="3" creationId="{00000000-0000-0000-0000-000000000000}"/>
          </ac:spMkLst>
        </pc:spChg>
      </pc:sldChg>
      <pc:sldChg chg="modSp mod modAnim">
        <pc:chgData name="Sharma Computer Academy" userId="08476b32c11f4418" providerId="LiveId" clId="{247FB0C0-BC96-4270-AC32-C35F256175A8}" dt="2020-11-25T08:10:13.950" v="2956" actId="27636"/>
        <pc:sldMkLst>
          <pc:docMk/>
          <pc:sldMk cId="1594430930" sldId="442"/>
        </pc:sldMkLst>
        <pc:spChg chg="mod">
          <ac:chgData name="Sharma Computer Academy" userId="08476b32c11f4418" providerId="LiveId" clId="{247FB0C0-BC96-4270-AC32-C35F256175A8}" dt="2020-11-25T08:10:13.950" v="2956" actId="27636"/>
          <ac:spMkLst>
            <pc:docMk/>
            <pc:sldMk cId="1594430930" sldId="442"/>
            <ac:spMk id="3" creationId="{00000000-0000-0000-0000-000000000000}"/>
          </ac:spMkLst>
        </pc:spChg>
      </pc:sldChg>
      <pc:sldChg chg="modSp mod modAnim">
        <pc:chgData name="Sharma Computer Academy" userId="08476b32c11f4418" providerId="LiveId" clId="{247FB0C0-BC96-4270-AC32-C35F256175A8}" dt="2020-11-25T08:11:46.364" v="2962"/>
        <pc:sldMkLst>
          <pc:docMk/>
          <pc:sldMk cId="1594430930" sldId="443"/>
        </pc:sldMkLst>
        <pc:spChg chg="mod">
          <ac:chgData name="Sharma Computer Academy" userId="08476b32c11f4418" providerId="LiveId" clId="{247FB0C0-BC96-4270-AC32-C35F256175A8}" dt="2020-11-25T07:52:19.023" v="2347" actId="113"/>
          <ac:spMkLst>
            <pc:docMk/>
            <pc:sldMk cId="1594430930" sldId="443"/>
            <ac:spMk id="3" creationId="{00000000-0000-0000-0000-000000000000}"/>
          </ac:spMkLst>
        </pc:spChg>
      </pc:sldChg>
      <pc:sldChg chg="modSp mod">
        <pc:chgData name="Sharma Computer Academy" userId="08476b32c11f4418" providerId="LiveId" clId="{247FB0C0-BC96-4270-AC32-C35F256175A8}" dt="2020-11-25T07:53:38.335" v="2404" actId="113"/>
        <pc:sldMkLst>
          <pc:docMk/>
          <pc:sldMk cId="1594430930" sldId="444"/>
        </pc:sldMkLst>
        <pc:spChg chg="mod">
          <ac:chgData name="Sharma Computer Academy" userId="08476b32c11f4418" providerId="LiveId" clId="{247FB0C0-BC96-4270-AC32-C35F256175A8}" dt="2020-11-25T07:53:00.531" v="2385" actId="20577"/>
          <ac:spMkLst>
            <pc:docMk/>
            <pc:sldMk cId="1594430930" sldId="444"/>
            <ac:spMk id="2" creationId="{00000000-0000-0000-0000-000000000000}"/>
          </ac:spMkLst>
        </pc:spChg>
        <pc:spChg chg="mod">
          <ac:chgData name="Sharma Computer Academy" userId="08476b32c11f4418" providerId="LiveId" clId="{247FB0C0-BC96-4270-AC32-C35F256175A8}" dt="2020-11-25T07:53:38.335" v="2404" actId="113"/>
          <ac:spMkLst>
            <pc:docMk/>
            <pc:sldMk cId="1594430930" sldId="444"/>
            <ac:spMk id="3" creationId="{00000000-0000-0000-0000-000000000000}"/>
          </ac:spMkLst>
        </pc:spChg>
      </pc:sldChg>
      <pc:sldChg chg="modSp add mod">
        <pc:chgData name="Sharma Computer Academy" userId="08476b32c11f4418" providerId="LiveId" clId="{247FB0C0-BC96-4270-AC32-C35F256175A8}" dt="2020-11-18T05:19:22.654" v="64" actId="113"/>
        <pc:sldMkLst>
          <pc:docMk/>
          <pc:sldMk cId="437326988" sldId="1182"/>
        </pc:sldMkLst>
        <pc:spChg chg="mod">
          <ac:chgData name="Sharma Computer Academy" userId="08476b32c11f4418" providerId="LiveId" clId="{247FB0C0-BC96-4270-AC32-C35F256175A8}" dt="2020-11-18T05:16:56.116" v="21" actId="20577"/>
          <ac:spMkLst>
            <pc:docMk/>
            <pc:sldMk cId="437326988" sldId="1182"/>
            <ac:spMk id="2" creationId="{00000000-0000-0000-0000-000000000000}"/>
          </ac:spMkLst>
        </pc:spChg>
        <pc:spChg chg="mod">
          <ac:chgData name="Sharma Computer Academy" userId="08476b32c11f4418" providerId="LiveId" clId="{247FB0C0-BC96-4270-AC32-C35F256175A8}" dt="2020-11-18T05:19:22.654" v="64" actId="113"/>
          <ac:spMkLst>
            <pc:docMk/>
            <pc:sldMk cId="437326988" sldId="1182"/>
            <ac:spMk id="3" creationId="{00000000-0000-0000-0000-000000000000}"/>
          </ac:spMkLst>
        </pc:spChg>
      </pc:sldChg>
      <pc:sldChg chg="modSp add mod">
        <pc:chgData name="Sharma Computer Academy" userId="08476b32c11f4418" providerId="LiveId" clId="{247FB0C0-BC96-4270-AC32-C35F256175A8}" dt="2020-11-18T05:22:28.468" v="131" actId="113"/>
        <pc:sldMkLst>
          <pc:docMk/>
          <pc:sldMk cId="819766421" sldId="1183"/>
        </pc:sldMkLst>
        <pc:spChg chg="mod">
          <ac:chgData name="Sharma Computer Academy" userId="08476b32c11f4418" providerId="LiveId" clId="{247FB0C0-BC96-4270-AC32-C35F256175A8}" dt="2020-11-18T05:22:28.468" v="131" actId="113"/>
          <ac:spMkLst>
            <pc:docMk/>
            <pc:sldMk cId="819766421" sldId="1183"/>
            <ac:spMk id="3" creationId="{00000000-0000-0000-0000-000000000000}"/>
          </ac:spMkLst>
        </pc:spChg>
      </pc:sldChg>
      <pc:sldChg chg="modSp add mod">
        <pc:chgData name="Sharma Computer Academy" userId="08476b32c11f4418" providerId="LiveId" clId="{247FB0C0-BC96-4270-AC32-C35F256175A8}" dt="2020-11-18T05:23:50.965" v="165" actId="113"/>
        <pc:sldMkLst>
          <pc:docMk/>
          <pc:sldMk cId="1287782340" sldId="1184"/>
        </pc:sldMkLst>
        <pc:spChg chg="mod">
          <ac:chgData name="Sharma Computer Academy" userId="08476b32c11f4418" providerId="LiveId" clId="{247FB0C0-BC96-4270-AC32-C35F256175A8}" dt="2020-11-18T05:23:50.965" v="165" actId="113"/>
          <ac:spMkLst>
            <pc:docMk/>
            <pc:sldMk cId="1287782340" sldId="1184"/>
            <ac:spMk id="3" creationId="{00000000-0000-0000-0000-000000000000}"/>
          </ac:spMkLst>
        </pc:spChg>
      </pc:sldChg>
      <pc:sldChg chg="modSp add mod ord modAnim">
        <pc:chgData name="Sharma Computer Academy" userId="08476b32c11f4418" providerId="LiveId" clId="{247FB0C0-BC96-4270-AC32-C35F256175A8}" dt="2020-11-18T05:55:33.682" v="234"/>
        <pc:sldMkLst>
          <pc:docMk/>
          <pc:sldMk cId="314631761" sldId="1185"/>
        </pc:sldMkLst>
        <pc:spChg chg="mod">
          <ac:chgData name="Sharma Computer Academy" userId="08476b32c11f4418" providerId="LiveId" clId="{247FB0C0-BC96-4270-AC32-C35F256175A8}" dt="2020-11-18T05:55:30.662" v="233" actId="113"/>
          <ac:spMkLst>
            <pc:docMk/>
            <pc:sldMk cId="314631761" sldId="1185"/>
            <ac:spMk id="3" creationId="{00000000-0000-0000-0000-000000000000}"/>
          </ac:spMkLst>
        </pc:spChg>
      </pc:sldChg>
      <pc:sldChg chg="modSp add mod modAnim">
        <pc:chgData name="Sharma Computer Academy" userId="08476b32c11f4418" providerId="LiveId" clId="{247FB0C0-BC96-4270-AC32-C35F256175A8}" dt="2020-11-20T07:45:31.113" v="405" actId="207"/>
        <pc:sldMkLst>
          <pc:docMk/>
          <pc:sldMk cId="2743576512" sldId="1186"/>
        </pc:sldMkLst>
        <pc:spChg chg="mod">
          <ac:chgData name="Sharma Computer Academy" userId="08476b32c11f4418" providerId="LiveId" clId="{247FB0C0-BC96-4270-AC32-C35F256175A8}" dt="2020-11-20T07:45:31.113" v="405" actId="207"/>
          <ac:spMkLst>
            <pc:docMk/>
            <pc:sldMk cId="2743576512" sldId="1186"/>
            <ac:spMk id="3" creationId="{00000000-0000-0000-0000-000000000000}"/>
          </ac:spMkLst>
        </pc:spChg>
      </pc:sldChg>
      <pc:sldChg chg="modSp add">
        <pc:chgData name="Sharma Computer Academy" userId="08476b32c11f4418" providerId="LiveId" clId="{247FB0C0-BC96-4270-AC32-C35F256175A8}" dt="2020-11-20T07:45:08.939" v="404" actId="207"/>
        <pc:sldMkLst>
          <pc:docMk/>
          <pc:sldMk cId="2345015560" sldId="1187"/>
        </pc:sldMkLst>
        <pc:spChg chg="mod">
          <ac:chgData name="Sharma Computer Academy" userId="08476b32c11f4418" providerId="LiveId" clId="{247FB0C0-BC96-4270-AC32-C35F256175A8}" dt="2020-11-20T07:45:08.939" v="404" actId="207"/>
          <ac:spMkLst>
            <pc:docMk/>
            <pc:sldMk cId="2345015560" sldId="1187"/>
            <ac:spMk id="3" creationId="{00000000-0000-0000-0000-000000000000}"/>
          </ac:spMkLst>
        </pc:spChg>
      </pc:sldChg>
      <pc:sldChg chg="modSp add del">
        <pc:chgData name="Sharma Computer Academy" userId="08476b32c11f4418" providerId="LiveId" clId="{247FB0C0-BC96-4270-AC32-C35F256175A8}" dt="2020-11-20T07:46:01.178" v="406" actId="47"/>
        <pc:sldMkLst>
          <pc:docMk/>
          <pc:sldMk cId="3536780469" sldId="1188"/>
        </pc:sldMkLst>
        <pc:spChg chg="mod">
          <ac:chgData name="Sharma Computer Academy" userId="08476b32c11f4418" providerId="LiveId" clId="{247FB0C0-BC96-4270-AC32-C35F256175A8}" dt="2020-11-20T07:44:57.128" v="403" actId="207"/>
          <ac:spMkLst>
            <pc:docMk/>
            <pc:sldMk cId="3536780469" sldId="1188"/>
            <ac:spMk id="3" creationId="{00000000-0000-0000-0000-000000000000}"/>
          </ac:spMkLst>
        </pc:spChg>
      </pc:sldChg>
      <pc:sldChg chg="modSp add">
        <pc:chgData name="Sharma Computer Academy" userId="08476b32c11f4418" providerId="LiveId" clId="{247FB0C0-BC96-4270-AC32-C35F256175A8}" dt="2020-11-20T07:44:50.601" v="402" actId="207"/>
        <pc:sldMkLst>
          <pc:docMk/>
          <pc:sldMk cId="554276244" sldId="1189"/>
        </pc:sldMkLst>
        <pc:spChg chg="mod">
          <ac:chgData name="Sharma Computer Academy" userId="08476b32c11f4418" providerId="LiveId" clId="{247FB0C0-BC96-4270-AC32-C35F256175A8}" dt="2020-11-20T07:44:50.601" v="402" actId="207"/>
          <ac:spMkLst>
            <pc:docMk/>
            <pc:sldMk cId="554276244" sldId="1189"/>
            <ac:spMk id="3" creationId="{00000000-0000-0000-0000-000000000000}"/>
          </ac:spMkLst>
        </pc:spChg>
      </pc:sldChg>
      <pc:sldChg chg="modSp add mod modAnim">
        <pc:chgData name="Sharma Computer Academy" userId="08476b32c11f4418" providerId="LiveId" clId="{247FB0C0-BC96-4270-AC32-C35F256175A8}" dt="2020-11-23T09:19:25.277" v="1017"/>
        <pc:sldMkLst>
          <pc:docMk/>
          <pc:sldMk cId="1233589655" sldId="1190"/>
        </pc:sldMkLst>
        <pc:spChg chg="mod">
          <ac:chgData name="Sharma Computer Academy" userId="08476b32c11f4418" providerId="LiveId" clId="{247FB0C0-BC96-4270-AC32-C35F256175A8}" dt="2020-11-23T09:18:27.833" v="840" actId="20577"/>
          <ac:spMkLst>
            <pc:docMk/>
            <pc:sldMk cId="1233589655" sldId="1190"/>
            <ac:spMk id="2" creationId="{00000000-0000-0000-0000-000000000000}"/>
          </ac:spMkLst>
        </pc:spChg>
        <pc:spChg chg="mod">
          <ac:chgData name="Sharma Computer Academy" userId="08476b32c11f4418" providerId="LiveId" clId="{247FB0C0-BC96-4270-AC32-C35F256175A8}" dt="2020-11-23T09:19:14.525" v="1015" actId="20577"/>
          <ac:spMkLst>
            <pc:docMk/>
            <pc:sldMk cId="1233589655" sldId="1190"/>
            <ac:spMk id="3" creationId="{00000000-0000-0000-0000-000000000000}"/>
          </ac:spMkLst>
        </pc:spChg>
      </pc:sldChg>
      <pc:sldChg chg="modSp add modAnim">
        <pc:chgData name="Sharma Computer Academy" userId="08476b32c11f4418" providerId="LiveId" clId="{247FB0C0-BC96-4270-AC32-C35F256175A8}" dt="2020-11-23T09:55:10.048" v="1207" actId="20577"/>
        <pc:sldMkLst>
          <pc:docMk/>
          <pc:sldMk cId="2921332346" sldId="1191"/>
        </pc:sldMkLst>
        <pc:spChg chg="mod">
          <ac:chgData name="Sharma Computer Academy" userId="08476b32c11f4418" providerId="LiveId" clId="{247FB0C0-BC96-4270-AC32-C35F256175A8}" dt="2020-11-23T09:55:10.048" v="1207" actId="20577"/>
          <ac:spMkLst>
            <pc:docMk/>
            <pc:sldMk cId="2921332346" sldId="1191"/>
            <ac:spMk id="3" creationId="{00000000-0000-0000-0000-000000000000}"/>
          </ac:spMkLst>
        </pc:spChg>
      </pc:sldChg>
      <pc:sldChg chg="modSp add modAnim">
        <pc:chgData name="Sharma Computer Academy" userId="08476b32c11f4418" providerId="LiveId" clId="{247FB0C0-BC96-4270-AC32-C35F256175A8}" dt="2020-11-23T10:03:14.158" v="1741" actId="207"/>
        <pc:sldMkLst>
          <pc:docMk/>
          <pc:sldMk cId="724591845" sldId="1192"/>
        </pc:sldMkLst>
        <pc:spChg chg="mod">
          <ac:chgData name="Sharma Computer Academy" userId="08476b32c11f4418" providerId="LiveId" clId="{247FB0C0-BC96-4270-AC32-C35F256175A8}" dt="2020-11-23T10:03:14.158" v="1741" actId="207"/>
          <ac:spMkLst>
            <pc:docMk/>
            <pc:sldMk cId="724591845" sldId="1192"/>
            <ac:spMk id="3" creationId="{00000000-0000-0000-0000-000000000000}"/>
          </ac:spMkLst>
        </pc:spChg>
      </pc:sldChg>
      <pc:sldChg chg="modSp add mod modAnim">
        <pc:chgData name="Sharma Computer Academy" userId="08476b32c11f4418" providerId="LiveId" clId="{247FB0C0-BC96-4270-AC32-C35F256175A8}" dt="2020-11-25T07:15:13.747" v="2219" actId="207"/>
        <pc:sldMkLst>
          <pc:docMk/>
          <pc:sldMk cId="4157751123" sldId="1193"/>
        </pc:sldMkLst>
        <pc:spChg chg="mod">
          <ac:chgData name="Sharma Computer Academy" userId="08476b32c11f4418" providerId="LiveId" clId="{247FB0C0-BC96-4270-AC32-C35F256175A8}" dt="2020-11-25T07:10:38.373" v="2172" actId="20577"/>
          <ac:spMkLst>
            <pc:docMk/>
            <pc:sldMk cId="4157751123" sldId="1193"/>
            <ac:spMk id="2" creationId="{00000000-0000-0000-0000-000000000000}"/>
          </ac:spMkLst>
        </pc:spChg>
        <pc:spChg chg="mod">
          <ac:chgData name="Sharma Computer Academy" userId="08476b32c11f4418" providerId="LiveId" clId="{247FB0C0-BC96-4270-AC32-C35F256175A8}" dt="2020-11-25T07:15:13.747" v="2219" actId="207"/>
          <ac:spMkLst>
            <pc:docMk/>
            <pc:sldMk cId="4157751123" sldId="1193"/>
            <ac:spMk id="3" creationId="{00000000-0000-0000-0000-000000000000}"/>
          </ac:spMkLst>
        </pc:spChg>
      </pc:sldChg>
      <pc:sldChg chg="modSp add mod">
        <pc:chgData name="Sharma Computer Academy" userId="08476b32c11f4418" providerId="LiveId" clId="{247FB0C0-BC96-4270-AC32-C35F256175A8}" dt="2020-11-25T08:12:04.890" v="2966" actId="113"/>
        <pc:sldMkLst>
          <pc:docMk/>
          <pc:sldMk cId="3438590972" sldId="1194"/>
        </pc:sldMkLst>
        <pc:spChg chg="mod">
          <ac:chgData name="Sharma Computer Academy" userId="08476b32c11f4418" providerId="LiveId" clId="{247FB0C0-BC96-4270-AC32-C35F256175A8}" dt="2020-11-25T07:53:29.127" v="2402" actId="20577"/>
          <ac:spMkLst>
            <pc:docMk/>
            <pc:sldMk cId="3438590972" sldId="1194"/>
            <ac:spMk id="2" creationId="{00000000-0000-0000-0000-000000000000}"/>
          </ac:spMkLst>
        </pc:spChg>
        <pc:spChg chg="mod">
          <ac:chgData name="Sharma Computer Academy" userId="08476b32c11f4418" providerId="LiveId" clId="{247FB0C0-BC96-4270-AC32-C35F256175A8}" dt="2020-11-25T08:12:04.890" v="2966" actId="113"/>
          <ac:spMkLst>
            <pc:docMk/>
            <pc:sldMk cId="3438590972" sldId="1194"/>
            <ac:spMk id="3" creationId="{00000000-0000-0000-0000-000000000000}"/>
          </ac:spMkLst>
        </pc:spChg>
      </pc:sldChg>
      <pc:sldChg chg="modSp add mod">
        <pc:chgData name="Sharma Computer Academy" userId="08476b32c11f4418" providerId="LiveId" clId="{247FB0C0-BC96-4270-AC32-C35F256175A8}" dt="2020-11-25T07:53:43.214" v="2406" actId="113"/>
        <pc:sldMkLst>
          <pc:docMk/>
          <pc:sldMk cId="4110945842" sldId="1195"/>
        </pc:sldMkLst>
        <pc:spChg chg="mod">
          <ac:chgData name="Sharma Computer Academy" userId="08476b32c11f4418" providerId="LiveId" clId="{247FB0C0-BC96-4270-AC32-C35F256175A8}" dt="2020-11-25T07:53:43.214" v="2406" actId="113"/>
          <ac:spMkLst>
            <pc:docMk/>
            <pc:sldMk cId="4110945842" sldId="1195"/>
            <ac:spMk id="3" creationId="{00000000-0000-0000-0000-000000000000}"/>
          </ac:spMkLst>
        </pc:spChg>
      </pc:sldChg>
      <pc:sldChg chg="modSp add mod">
        <pc:chgData name="Sharma Computer Academy" userId="08476b32c11f4418" providerId="LiveId" clId="{247FB0C0-BC96-4270-AC32-C35F256175A8}" dt="2020-11-25T08:12:11.065" v="2968" actId="113"/>
        <pc:sldMkLst>
          <pc:docMk/>
          <pc:sldMk cId="3557621273" sldId="1196"/>
        </pc:sldMkLst>
        <pc:spChg chg="mod">
          <ac:chgData name="Sharma Computer Academy" userId="08476b32c11f4418" providerId="LiveId" clId="{247FB0C0-BC96-4270-AC32-C35F256175A8}" dt="2020-11-25T08:12:11.065" v="2968" actId="113"/>
          <ac:spMkLst>
            <pc:docMk/>
            <pc:sldMk cId="3557621273" sldId="1196"/>
            <ac:spMk id="3" creationId="{00000000-0000-0000-0000-000000000000}"/>
          </ac:spMkLst>
        </pc:spChg>
      </pc:sldChg>
      <pc:sldChg chg="addSp delSp modSp add mod">
        <pc:chgData name="Sharma Computer Academy" userId="08476b32c11f4418" providerId="LiveId" clId="{247FB0C0-BC96-4270-AC32-C35F256175A8}" dt="2020-11-25T08:06:32.839" v="2937" actId="20577"/>
        <pc:sldMkLst>
          <pc:docMk/>
          <pc:sldMk cId="1702057321" sldId="1197"/>
        </pc:sldMkLst>
        <pc:spChg chg="del mod">
          <ac:chgData name="Sharma Computer Academy" userId="08476b32c11f4418" providerId="LiveId" clId="{247FB0C0-BC96-4270-AC32-C35F256175A8}" dt="2020-11-25T08:00:05.839" v="2431" actId="3680"/>
          <ac:spMkLst>
            <pc:docMk/>
            <pc:sldMk cId="1702057321" sldId="1197"/>
            <ac:spMk id="3" creationId="{00000000-0000-0000-0000-000000000000}"/>
          </ac:spMkLst>
        </pc:spChg>
        <pc:graphicFrameChg chg="add mod ord modGraphic">
          <ac:chgData name="Sharma Computer Academy" userId="08476b32c11f4418" providerId="LiveId" clId="{247FB0C0-BC96-4270-AC32-C35F256175A8}" dt="2020-11-25T08:06:32.839" v="2937" actId="20577"/>
          <ac:graphicFrameMkLst>
            <pc:docMk/>
            <pc:sldMk cId="1702057321" sldId="1197"/>
            <ac:graphicFrameMk id="4" creationId="{CCB95B97-4F84-47D4-83BB-873A8DC21BB4}"/>
          </ac:graphicFrameMkLst>
        </pc:graphicFrameChg>
      </pc:sldChg>
    </pc:docChg>
  </pc:docChgLst>
  <pc:docChgLst>
    <pc:chgData name="Sharma Computer Academy" userId="08476b32c11f4418" providerId="LiveId" clId="{9C93A0D3-D183-4681-8D7D-A1C7A7C138E3}"/>
    <pc:docChg chg="undo custSel addSld delSld modSld">
      <pc:chgData name="Sharma Computer Academy" userId="08476b32c11f4418" providerId="LiveId" clId="{9C93A0D3-D183-4681-8D7D-A1C7A7C138E3}" dt="2020-12-09T07:38:08.394" v="2249"/>
      <pc:docMkLst>
        <pc:docMk/>
      </pc:docMkLst>
      <pc:sldChg chg="modSp mod modAnim">
        <pc:chgData name="Sharma Computer Academy" userId="08476b32c11f4418" providerId="LiveId" clId="{9C93A0D3-D183-4681-8D7D-A1C7A7C138E3}" dt="2020-11-30T08:26:39.377" v="316"/>
        <pc:sldMkLst>
          <pc:docMk/>
          <pc:sldMk cId="3146934144" sldId="321"/>
        </pc:sldMkLst>
        <pc:spChg chg="mod">
          <ac:chgData name="Sharma Computer Academy" userId="08476b32c11f4418" providerId="LiveId" clId="{9C93A0D3-D183-4681-8D7D-A1C7A7C138E3}" dt="2020-11-30T08:26:27.115" v="313" actId="113"/>
          <ac:spMkLst>
            <pc:docMk/>
            <pc:sldMk cId="3146934144" sldId="321"/>
            <ac:spMk id="3" creationId="{00000000-0000-0000-0000-000000000000}"/>
          </ac:spMkLst>
        </pc:spChg>
      </pc:sldChg>
      <pc:sldChg chg="modSp mod modAnim">
        <pc:chgData name="Sharma Computer Academy" userId="08476b32c11f4418" providerId="LiveId" clId="{9C93A0D3-D183-4681-8D7D-A1C7A7C138E3}" dt="2020-11-30T08:13:28.905" v="99" actId="207"/>
        <pc:sldMkLst>
          <pc:docMk/>
          <pc:sldMk cId="1594430930" sldId="429"/>
        </pc:sldMkLst>
        <pc:spChg chg="mod">
          <ac:chgData name="Sharma Computer Academy" userId="08476b32c11f4418" providerId="LiveId" clId="{9C93A0D3-D183-4681-8D7D-A1C7A7C138E3}" dt="2020-11-30T08:13:28.905" v="99" actId="207"/>
          <ac:spMkLst>
            <pc:docMk/>
            <pc:sldMk cId="1594430930" sldId="429"/>
            <ac:spMk id="3" creationId="{00000000-0000-0000-0000-000000000000}"/>
          </ac:spMkLst>
        </pc:spChg>
      </pc:sldChg>
      <pc:sldChg chg="modSp">
        <pc:chgData name="Sharma Computer Academy" userId="08476b32c11f4418" providerId="LiveId" clId="{9C93A0D3-D183-4681-8D7D-A1C7A7C138E3}" dt="2020-11-27T08:15:20.744" v="0" actId="20577"/>
        <pc:sldMkLst>
          <pc:docMk/>
          <pc:sldMk cId="1594430930" sldId="435"/>
        </pc:sldMkLst>
        <pc:spChg chg="mod">
          <ac:chgData name="Sharma Computer Academy" userId="08476b32c11f4418" providerId="LiveId" clId="{9C93A0D3-D183-4681-8D7D-A1C7A7C138E3}" dt="2020-11-27T08:15:20.744" v="0" actId="20577"/>
          <ac:spMkLst>
            <pc:docMk/>
            <pc:sldMk cId="1594430930" sldId="435"/>
            <ac:spMk id="3" creationId="{00000000-0000-0000-0000-000000000000}"/>
          </ac:spMkLst>
        </pc:spChg>
      </pc:sldChg>
      <pc:sldChg chg="modSp">
        <pc:chgData name="Sharma Computer Academy" userId="08476b32c11f4418" providerId="LiveId" clId="{9C93A0D3-D183-4681-8D7D-A1C7A7C138E3}" dt="2020-11-30T08:08:32.832" v="31" actId="113"/>
        <pc:sldMkLst>
          <pc:docMk/>
          <pc:sldMk cId="1594430930" sldId="446"/>
        </pc:sldMkLst>
        <pc:spChg chg="mod">
          <ac:chgData name="Sharma Computer Academy" userId="08476b32c11f4418" providerId="LiveId" clId="{9C93A0D3-D183-4681-8D7D-A1C7A7C138E3}" dt="2020-11-30T08:08:32.832" v="31" actId="113"/>
          <ac:spMkLst>
            <pc:docMk/>
            <pc:sldMk cId="1594430930" sldId="446"/>
            <ac:spMk id="3" creationId="{00000000-0000-0000-0000-000000000000}"/>
          </ac:spMkLst>
        </pc:spChg>
      </pc:sldChg>
      <pc:sldChg chg="modSp mod">
        <pc:chgData name="Sharma Computer Academy" userId="08476b32c11f4418" providerId="LiveId" clId="{9C93A0D3-D183-4681-8D7D-A1C7A7C138E3}" dt="2020-11-30T08:11:33.608" v="67" actId="207"/>
        <pc:sldMkLst>
          <pc:docMk/>
          <pc:sldMk cId="1594430930" sldId="447"/>
        </pc:sldMkLst>
        <pc:spChg chg="mod">
          <ac:chgData name="Sharma Computer Academy" userId="08476b32c11f4418" providerId="LiveId" clId="{9C93A0D3-D183-4681-8D7D-A1C7A7C138E3}" dt="2020-11-30T08:11:33.608" v="67" actId="207"/>
          <ac:spMkLst>
            <pc:docMk/>
            <pc:sldMk cId="1594430930" sldId="447"/>
            <ac:spMk id="3" creationId="{00000000-0000-0000-0000-000000000000}"/>
          </ac:spMkLst>
        </pc:spChg>
      </pc:sldChg>
      <pc:sldChg chg="modSp">
        <pc:chgData name="Sharma Computer Academy" userId="08476b32c11f4418" providerId="LiveId" clId="{9C93A0D3-D183-4681-8D7D-A1C7A7C138E3}" dt="2020-11-30T08:09:31.822" v="47" actId="113"/>
        <pc:sldMkLst>
          <pc:docMk/>
          <pc:sldMk cId="1594430930" sldId="449"/>
        </pc:sldMkLst>
        <pc:spChg chg="mod">
          <ac:chgData name="Sharma Computer Academy" userId="08476b32c11f4418" providerId="LiveId" clId="{9C93A0D3-D183-4681-8D7D-A1C7A7C138E3}" dt="2020-11-30T08:09:31.822" v="47" actId="113"/>
          <ac:spMkLst>
            <pc:docMk/>
            <pc:sldMk cId="1594430930" sldId="449"/>
            <ac:spMk id="3" creationId="{00000000-0000-0000-0000-000000000000}"/>
          </ac:spMkLst>
        </pc:spChg>
      </pc:sldChg>
      <pc:sldChg chg="modSp mod modAnim">
        <pc:chgData name="Sharma Computer Academy" userId="08476b32c11f4418" providerId="LiveId" clId="{9C93A0D3-D183-4681-8D7D-A1C7A7C138E3}" dt="2020-11-30T08:16:41.244" v="157" actId="113"/>
        <pc:sldMkLst>
          <pc:docMk/>
          <pc:sldMk cId="1594430930" sldId="450"/>
        </pc:sldMkLst>
        <pc:spChg chg="mod">
          <ac:chgData name="Sharma Computer Academy" userId="08476b32c11f4418" providerId="LiveId" clId="{9C93A0D3-D183-4681-8D7D-A1C7A7C138E3}" dt="2020-11-30T08:16:41.244" v="157" actId="113"/>
          <ac:spMkLst>
            <pc:docMk/>
            <pc:sldMk cId="1594430930" sldId="450"/>
            <ac:spMk id="3" creationId="{00000000-0000-0000-0000-000000000000}"/>
          </ac:spMkLst>
        </pc:spChg>
      </pc:sldChg>
      <pc:sldChg chg="modSp mod modAnim">
        <pc:chgData name="Sharma Computer Academy" userId="08476b32c11f4418" providerId="LiveId" clId="{9C93A0D3-D183-4681-8D7D-A1C7A7C138E3}" dt="2020-11-30T08:18:27.414" v="184"/>
        <pc:sldMkLst>
          <pc:docMk/>
          <pc:sldMk cId="1594430930" sldId="451"/>
        </pc:sldMkLst>
        <pc:spChg chg="mod">
          <ac:chgData name="Sharma Computer Academy" userId="08476b32c11f4418" providerId="LiveId" clId="{9C93A0D3-D183-4681-8D7D-A1C7A7C138E3}" dt="2020-11-30T08:17:59.792" v="181" actId="113"/>
          <ac:spMkLst>
            <pc:docMk/>
            <pc:sldMk cId="1594430930" sldId="451"/>
            <ac:spMk id="3" creationId="{00000000-0000-0000-0000-000000000000}"/>
          </ac:spMkLst>
        </pc:spChg>
      </pc:sldChg>
      <pc:sldChg chg="modSp mod modAnim">
        <pc:chgData name="Sharma Computer Academy" userId="08476b32c11f4418" providerId="LiveId" clId="{9C93A0D3-D183-4681-8D7D-A1C7A7C138E3}" dt="2020-11-30T08:22:26.487" v="249"/>
        <pc:sldMkLst>
          <pc:docMk/>
          <pc:sldMk cId="1594430930" sldId="452"/>
        </pc:sldMkLst>
        <pc:spChg chg="mod">
          <ac:chgData name="Sharma Computer Academy" userId="08476b32c11f4418" providerId="LiveId" clId="{9C93A0D3-D183-4681-8D7D-A1C7A7C138E3}" dt="2020-11-30T08:22:14.244" v="246" actId="113"/>
          <ac:spMkLst>
            <pc:docMk/>
            <pc:sldMk cId="1594430930" sldId="452"/>
            <ac:spMk id="3" creationId="{00000000-0000-0000-0000-000000000000}"/>
          </ac:spMkLst>
        </pc:spChg>
      </pc:sldChg>
      <pc:sldChg chg="modSp mod modAnim">
        <pc:chgData name="Sharma Computer Academy" userId="08476b32c11f4418" providerId="LiveId" clId="{9C93A0D3-D183-4681-8D7D-A1C7A7C138E3}" dt="2020-11-30T08:25:12.580" v="293" actId="113"/>
        <pc:sldMkLst>
          <pc:docMk/>
          <pc:sldMk cId="1594430930" sldId="453"/>
        </pc:sldMkLst>
        <pc:spChg chg="mod">
          <ac:chgData name="Sharma Computer Academy" userId="08476b32c11f4418" providerId="LiveId" clId="{9C93A0D3-D183-4681-8D7D-A1C7A7C138E3}" dt="2020-11-30T08:25:12.580" v="293" actId="113"/>
          <ac:spMkLst>
            <pc:docMk/>
            <pc:sldMk cId="1594430930" sldId="453"/>
            <ac:spMk id="3" creationId="{00000000-0000-0000-0000-000000000000}"/>
          </ac:spMkLst>
        </pc:spChg>
      </pc:sldChg>
      <pc:sldChg chg="modSp mod modAnim">
        <pc:chgData name="Sharma Computer Academy" userId="08476b32c11f4418" providerId="LiveId" clId="{9C93A0D3-D183-4681-8D7D-A1C7A7C138E3}" dt="2020-11-30T08:28:30.669" v="343"/>
        <pc:sldMkLst>
          <pc:docMk/>
          <pc:sldMk cId="3146934144" sldId="454"/>
        </pc:sldMkLst>
        <pc:spChg chg="mod">
          <ac:chgData name="Sharma Computer Academy" userId="08476b32c11f4418" providerId="LiveId" clId="{9C93A0D3-D183-4681-8D7D-A1C7A7C138E3}" dt="2020-11-30T08:28:13.879" v="340" actId="113"/>
          <ac:spMkLst>
            <pc:docMk/>
            <pc:sldMk cId="3146934144" sldId="454"/>
            <ac:spMk id="3" creationId="{00000000-0000-0000-0000-000000000000}"/>
          </ac:spMkLst>
        </pc:spChg>
      </pc:sldChg>
      <pc:sldChg chg="modSp mod modAnim">
        <pc:chgData name="Sharma Computer Academy" userId="08476b32c11f4418" providerId="LiveId" clId="{9C93A0D3-D183-4681-8D7D-A1C7A7C138E3}" dt="2020-11-30T08:30:47.175" v="373" actId="207"/>
        <pc:sldMkLst>
          <pc:docMk/>
          <pc:sldMk cId="3146934144" sldId="456"/>
        </pc:sldMkLst>
        <pc:spChg chg="mod">
          <ac:chgData name="Sharma Computer Academy" userId="08476b32c11f4418" providerId="LiveId" clId="{9C93A0D3-D183-4681-8D7D-A1C7A7C138E3}" dt="2020-11-30T08:30:47.175" v="373" actId="207"/>
          <ac:spMkLst>
            <pc:docMk/>
            <pc:sldMk cId="3146934144" sldId="456"/>
            <ac:spMk id="3" creationId="{00000000-0000-0000-0000-000000000000}"/>
          </ac:spMkLst>
        </pc:spChg>
      </pc:sldChg>
      <pc:sldChg chg="modSp mod modAnim">
        <pc:chgData name="Sharma Computer Academy" userId="08476b32c11f4418" providerId="LiveId" clId="{9C93A0D3-D183-4681-8D7D-A1C7A7C138E3}" dt="2020-11-30T08:31:31.401" v="386" actId="113"/>
        <pc:sldMkLst>
          <pc:docMk/>
          <pc:sldMk cId="3146934144" sldId="457"/>
        </pc:sldMkLst>
        <pc:spChg chg="mod">
          <ac:chgData name="Sharma Computer Academy" userId="08476b32c11f4418" providerId="LiveId" clId="{9C93A0D3-D183-4681-8D7D-A1C7A7C138E3}" dt="2020-11-30T08:31:31.401" v="386" actId="113"/>
          <ac:spMkLst>
            <pc:docMk/>
            <pc:sldMk cId="3146934144" sldId="457"/>
            <ac:spMk id="3" creationId="{00000000-0000-0000-0000-000000000000}"/>
          </ac:spMkLst>
        </pc:spChg>
      </pc:sldChg>
      <pc:sldChg chg="del">
        <pc:chgData name="Sharma Computer Academy" userId="08476b32c11f4418" providerId="LiveId" clId="{9C93A0D3-D183-4681-8D7D-A1C7A7C138E3}" dt="2020-12-04T06:39:17.082" v="1422" actId="47"/>
        <pc:sldMkLst>
          <pc:docMk/>
          <pc:sldMk cId="3146934144" sldId="465"/>
        </pc:sldMkLst>
      </pc:sldChg>
      <pc:sldChg chg="modSp mod">
        <pc:chgData name="Sharma Computer Academy" userId="08476b32c11f4418" providerId="LiveId" clId="{9C93A0D3-D183-4681-8D7D-A1C7A7C138E3}" dt="2020-12-04T06:54:31.051" v="1656" actId="113"/>
        <pc:sldMkLst>
          <pc:docMk/>
          <pc:sldMk cId="3146934144" sldId="476"/>
        </pc:sldMkLst>
        <pc:spChg chg="mod">
          <ac:chgData name="Sharma Computer Academy" userId="08476b32c11f4418" providerId="LiveId" clId="{9C93A0D3-D183-4681-8D7D-A1C7A7C138E3}" dt="2020-12-04T06:54:31.051" v="1656" actId="113"/>
          <ac:spMkLst>
            <pc:docMk/>
            <pc:sldMk cId="3146934144" sldId="476"/>
            <ac:spMk id="3" creationId="{00000000-0000-0000-0000-000000000000}"/>
          </ac:spMkLst>
        </pc:spChg>
      </pc:sldChg>
      <pc:sldChg chg="modSp mod">
        <pc:chgData name="Sharma Computer Academy" userId="08476b32c11f4418" providerId="LiveId" clId="{9C93A0D3-D183-4681-8D7D-A1C7A7C138E3}" dt="2020-12-07T11:44:20.346" v="2242" actId="20577"/>
        <pc:sldMkLst>
          <pc:docMk/>
          <pc:sldMk cId="3146934144" sldId="477"/>
        </pc:sldMkLst>
        <pc:spChg chg="mod">
          <ac:chgData name="Sharma Computer Academy" userId="08476b32c11f4418" providerId="LiveId" clId="{9C93A0D3-D183-4681-8D7D-A1C7A7C138E3}" dt="2020-12-07T11:44:20.346" v="2242" actId="20577"/>
          <ac:spMkLst>
            <pc:docMk/>
            <pc:sldMk cId="3146934144" sldId="477"/>
            <ac:spMk id="3" creationId="{00000000-0000-0000-0000-000000000000}"/>
          </ac:spMkLst>
        </pc:spChg>
      </pc:sldChg>
      <pc:sldChg chg="modSp mod">
        <pc:chgData name="Sharma Computer Academy" userId="08476b32c11f4418" providerId="LiveId" clId="{9C93A0D3-D183-4681-8D7D-A1C7A7C138E3}" dt="2020-12-04T06:56:08.708" v="1665" actId="207"/>
        <pc:sldMkLst>
          <pc:docMk/>
          <pc:sldMk cId="3146934144" sldId="479"/>
        </pc:sldMkLst>
        <pc:spChg chg="mod">
          <ac:chgData name="Sharma Computer Academy" userId="08476b32c11f4418" providerId="LiveId" clId="{9C93A0D3-D183-4681-8D7D-A1C7A7C138E3}" dt="2020-12-04T06:56:08.708" v="1665" actId="207"/>
          <ac:spMkLst>
            <pc:docMk/>
            <pc:sldMk cId="3146934144" sldId="479"/>
            <ac:spMk id="3" creationId="{00000000-0000-0000-0000-000000000000}"/>
          </ac:spMkLst>
        </pc:spChg>
      </pc:sldChg>
      <pc:sldChg chg="modSp mod">
        <pc:chgData name="Sharma Computer Academy" userId="08476b32c11f4418" providerId="LiveId" clId="{9C93A0D3-D183-4681-8D7D-A1C7A7C138E3}" dt="2020-12-04T06:56:03.223" v="1664" actId="207"/>
        <pc:sldMkLst>
          <pc:docMk/>
          <pc:sldMk cId="3146934144" sldId="480"/>
        </pc:sldMkLst>
        <pc:spChg chg="mod">
          <ac:chgData name="Sharma Computer Academy" userId="08476b32c11f4418" providerId="LiveId" clId="{9C93A0D3-D183-4681-8D7D-A1C7A7C138E3}" dt="2020-12-04T06:56:03.223" v="1664" actId="207"/>
          <ac:spMkLst>
            <pc:docMk/>
            <pc:sldMk cId="3146934144" sldId="480"/>
            <ac:spMk id="3" creationId="{00000000-0000-0000-0000-000000000000}"/>
          </ac:spMkLst>
        </pc:spChg>
      </pc:sldChg>
      <pc:sldChg chg="modSp mod">
        <pc:chgData name="Sharma Computer Academy" userId="08476b32c11f4418" providerId="LiveId" clId="{9C93A0D3-D183-4681-8D7D-A1C7A7C138E3}" dt="2020-12-04T06:57:00.449" v="1674" actId="207"/>
        <pc:sldMkLst>
          <pc:docMk/>
          <pc:sldMk cId="3146934144" sldId="481"/>
        </pc:sldMkLst>
        <pc:spChg chg="mod">
          <ac:chgData name="Sharma Computer Academy" userId="08476b32c11f4418" providerId="LiveId" clId="{9C93A0D3-D183-4681-8D7D-A1C7A7C138E3}" dt="2020-12-04T06:57:00.449" v="1674" actId="207"/>
          <ac:spMkLst>
            <pc:docMk/>
            <pc:sldMk cId="3146934144" sldId="481"/>
            <ac:spMk id="3" creationId="{00000000-0000-0000-0000-000000000000}"/>
          </ac:spMkLst>
        </pc:spChg>
      </pc:sldChg>
      <pc:sldChg chg="modSp mod">
        <pc:chgData name="Sharma Computer Academy" userId="08476b32c11f4418" providerId="LiveId" clId="{9C93A0D3-D183-4681-8D7D-A1C7A7C138E3}" dt="2020-12-04T06:58:01.090" v="1687" actId="113"/>
        <pc:sldMkLst>
          <pc:docMk/>
          <pc:sldMk cId="3146934144" sldId="482"/>
        </pc:sldMkLst>
        <pc:spChg chg="mod">
          <ac:chgData name="Sharma Computer Academy" userId="08476b32c11f4418" providerId="LiveId" clId="{9C93A0D3-D183-4681-8D7D-A1C7A7C138E3}" dt="2020-12-04T06:58:01.090" v="1687" actId="113"/>
          <ac:spMkLst>
            <pc:docMk/>
            <pc:sldMk cId="3146934144" sldId="482"/>
            <ac:spMk id="3" creationId="{00000000-0000-0000-0000-000000000000}"/>
          </ac:spMkLst>
        </pc:spChg>
      </pc:sldChg>
      <pc:sldChg chg="modSp">
        <pc:chgData name="Sharma Computer Academy" userId="08476b32c11f4418" providerId="LiveId" clId="{9C93A0D3-D183-4681-8D7D-A1C7A7C138E3}" dt="2020-12-04T07:01:49.069" v="1692" actId="2711"/>
        <pc:sldMkLst>
          <pc:docMk/>
          <pc:sldMk cId="3146934144" sldId="483"/>
        </pc:sldMkLst>
        <pc:spChg chg="mod">
          <ac:chgData name="Sharma Computer Academy" userId="08476b32c11f4418" providerId="LiveId" clId="{9C93A0D3-D183-4681-8D7D-A1C7A7C138E3}" dt="2020-12-04T07:01:49.069" v="1692" actId="2711"/>
          <ac:spMkLst>
            <pc:docMk/>
            <pc:sldMk cId="3146934144" sldId="483"/>
            <ac:spMk id="3" creationId="{00000000-0000-0000-0000-000000000000}"/>
          </ac:spMkLst>
        </pc:spChg>
      </pc:sldChg>
      <pc:sldChg chg="modSp mod">
        <pc:chgData name="Sharma Computer Academy" userId="08476b32c11f4418" providerId="LiveId" clId="{9C93A0D3-D183-4681-8D7D-A1C7A7C138E3}" dt="2020-12-07T08:59:33.102" v="1716" actId="115"/>
        <pc:sldMkLst>
          <pc:docMk/>
          <pc:sldMk cId="3146934144" sldId="484"/>
        </pc:sldMkLst>
        <pc:spChg chg="mod">
          <ac:chgData name="Sharma Computer Academy" userId="08476b32c11f4418" providerId="LiveId" clId="{9C93A0D3-D183-4681-8D7D-A1C7A7C138E3}" dt="2020-12-07T08:59:33.102" v="1716" actId="115"/>
          <ac:spMkLst>
            <pc:docMk/>
            <pc:sldMk cId="3146934144" sldId="484"/>
            <ac:spMk id="3" creationId="{00000000-0000-0000-0000-000000000000}"/>
          </ac:spMkLst>
        </pc:spChg>
      </pc:sldChg>
      <pc:sldChg chg="modSp mod">
        <pc:chgData name="Sharma Computer Academy" userId="08476b32c11f4418" providerId="LiveId" clId="{9C93A0D3-D183-4681-8D7D-A1C7A7C138E3}" dt="2020-12-07T08:59:16.444" v="1711" actId="113"/>
        <pc:sldMkLst>
          <pc:docMk/>
          <pc:sldMk cId="3146934144" sldId="485"/>
        </pc:sldMkLst>
        <pc:spChg chg="mod">
          <ac:chgData name="Sharma Computer Academy" userId="08476b32c11f4418" providerId="LiveId" clId="{9C93A0D3-D183-4681-8D7D-A1C7A7C138E3}" dt="2020-12-07T08:59:16.444" v="1711" actId="113"/>
          <ac:spMkLst>
            <pc:docMk/>
            <pc:sldMk cId="3146934144" sldId="485"/>
            <ac:spMk id="3" creationId="{00000000-0000-0000-0000-000000000000}"/>
          </ac:spMkLst>
        </pc:spChg>
      </pc:sldChg>
      <pc:sldChg chg="modSp mod">
        <pc:chgData name="Sharma Computer Academy" userId="08476b32c11f4418" providerId="LiveId" clId="{9C93A0D3-D183-4681-8D7D-A1C7A7C138E3}" dt="2020-12-07T09:01:19.355" v="1731" actId="207"/>
        <pc:sldMkLst>
          <pc:docMk/>
          <pc:sldMk cId="3146934144" sldId="486"/>
        </pc:sldMkLst>
        <pc:spChg chg="mod">
          <ac:chgData name="Sharma Computer Academy" userId="08476b32c11f4418" providerId="LiveId" clId="{9C93A0D3-D183-4681-8D7D-A1C7A7C138E3}" dt="2020-12-07T09:01:19.355" v="1731" actId="207"/>
          <ac:spMkLst>
            <pc:docMk/>
            <pc:sldMk cId="3146934144" sldId="486"/>
            <ac:spMk id="3" creationId="{00000000-0000-0000-0000-000000000000}"/>
          </ac:spMkLst>
        </pc:spChg>
      </pc:sldChg>
      <pc:sldChg chg="modSp mod">
        <pc:chgData name="Sharma Computer Academy" userId="08476b32c11f4418" providerId="LiveId" clId="{9C93A0D3-D183-4681-8D7D-A1C7A7C138E3}" dt="2020-12-07T09:01:23.660" v="1732" actId="207"/>
        <pc:sldMkLst>
          <pc:docMk/>
          <pc:sldMk cId="3146934144" sldId="488"/>
        </pc:sldMkLst>
        <pc:spChg chg="mod">
          <ac:chgData name="Sharma Computer Academy" userId="08476b32c11f4418" providerId="LiveId" clId="{9C93A0D3-D183-4681-8D7D-A1C7A7C138E3}" dt="2020-12-07T09:01:23.660" v="1732" actId="207"/>
          <ac:spMkLst>
            <pc:docMk/>
            <pc:sldMk cId="3146934144" sldId="488"/>
            <ac:spMk id="3" creationId="{00000000-0000-0000-0000-000000000000}"/>
          </ac:spMkLst>
        </pc:spChg>
      </pc:sldChg>
      <pc:sldChg chg="modSp mod">
        <pc:chgData name="Sharma Computer Academy" userId="08476b32c11f4418" providerId="LiveId" clId="{9C93A0D3-D183-4681-8D7D-A1C7A7C138E3}" dt="2020-12-07T09:01:33.267" v="1734" actId="207"/>
        <pc:sldMkLst>
          <pc:docMk/>
          <pc:sldMk cId="3146934144" sldId="489"/>
        </pc:sldMkLst>
        <pc:spChg chg="mod">
          <ac:chgData name="Sharma Computer Academy" userId="08476b32c11f4418" providerId="LiveId" clId="{9C93A0D3-D183-4681-8D7D-A1C7A7C138E3}" dt="2020-12-07T09:01:33.267" v="1734" actId="207"/>
          <ac:spMkLst>
            <pc:docMk/>
            <pc:sldMk cId="3146934144" sldId="489"/>
            <ac:spMk id="3" creationId="{00000000-0000-0000-0000-000000000000}"/>
          </ac:spMkLst>
        </pc:spChg>
      </pc:sldChg>
      <pc:sldChg chg="modAnim">
        <pc:chgData name="Sharma Computer Academy" userId="08476b32c11f4418" providerId="LiveId" clId="{9C93A0D3-D183-4681-8D7D-A1C7A7C138E3}" dt="2020-11-27T08:27:17.814" v="2"/>
        <pc:sldMkLst>
          <pc:docMk/>
          <pc:sldMk cId="491376924" sldId="491"/>
        </pc:sldMkLst>
      </pc:sldChg>
      <pc:sldChg chg="modAnim">
        <pc:chgData name="Sharma Computer Academy" userId="08476b32c11f4418" providerId="LiveId" clId="{9C93A0D3-D183-4681-8D7D-A1C7A7C138E3}" dt="2020-11-27T08:28:14.490" v="6"/>
        <pc:sldMkLst>
          <pc:docMk/>
          <pc:sldMk cId="491376924" sldId="493"/>
        </pc:sldMkLst>
      </pc:sldChg>
      <pc:sldChg chg="modAnim">
        <pc:chgData name="Sharma Computer Academy" userId="08476b32c11f4418" providerId="LiveId" clId="{9C93A0D3-D183-4681-8D7D-A1C7A7C138E3}" dt="2020-11-27T08:28:43.850" v="10"/>
        <pc:sldMkLst>
          <pc:docMk/>
          <pc:sldMk cId="491376924" sldId="494"/>
        </pc:sldMkLst>
      </pc:sldChg>
      <pc:sldChg chg="modAnim">
        <pc:chgData name="Sharma Computer Academy" userId="08476b32c11f4418" providerId="LiveId" clId="{9C93A0D3-D183-4681-8D7D-A1C7A7C138E3}" dt="2020-11-27T08:29:21.576" v="14"/>
        <pc:sldMkLst>
          <pc:docMk/>
          <pc:sldMk cId="491376924" sldId="495"/>
        </pc:sldMkLst>
      </pc:sldChg>
      <pc:sldChg chg="modSp mod">
        <pc:chgData name="Sharma Computer Academy" userId="08476b32c11f4418" providerId="LiveId" clId="{9C93A0D3-D183-4681-8D7D-A1C7A7C138E3}" dt="2020-12-07T09:04:43.647" v="1806" actId="113"/>
        <pc:sldMkLst>
          <pc:docMk/>
          <pc:sldMk cId="3146934144" sldId="501"/>
        </pc:sldMkLst>
        <pc:spChg chg="mod">
          <ac:chgData name="Sharma Computer Academy" userId="08476b32c11f4418" providerId="LiveId" clId="{9C93A0D3-D183-4681-8D7D-A1C7A7C138E3}" dt="2020-12-07T09:04:43.647" v="1806" actId="113"/>
          <ac:spMkLst>
            <pc:docMk/>
            <pc:sldMk cId="3146934144" sldId="501"/>
            <ac:spMk id="3" creationId="{00000000-0000-0000-0000-000000000000}"/>
          </ac:spMkLst>
        </pc:spChg>
      </pc:sldChg>
      <pc:sldChg chg="modSp mod">
        <pc:chgData name="Sharma Computer Academy" userId="08476b32c11f4418" providerId="LiveId" clId="{9C93A0D3-D183-4681-8D7D-A1C7A7C138E3}" dt="2020-12-07T09:03:32.782" v="1788" actId="113"/>
        <pc:sldMkLst>
          <pc:docMk/>
          <pc:sldMk cId="3146934144" sldId="504"/>
        </pc:sldMkLst>
        <pc:spChg chg="mod">
          <ac:chgData name="Sharma Computer Academy" userId="08476b32c11f4418" providerId="LiveId" clId="{9C93A0D3-D183-4681-8D7D-A1C7A7C138E3}" dt="2020-12-07T09:03:32.782" v="1788" actId="113"/>
          <ac:spMkLst>
            <pc:docMk/>
            <pc:sldMk cId="3146934144" sldId="504"/>
            <ac:spMk id="3" creationId="{00000000-0000-0000-0000-000000000000}"/>
          </ac:spMkLst>
        </pc:spChg>
      </pc:sldChg>
      <pc:sldChg chg="del">
        <pc:chgData name="Sharma Computer Academy" userId="08476b32c11f4418" providerId="LiveId" clId="{9C93A0D3-D183-4681-8D7D-A1C7A7C138E3}" dt="2020-11-27T08:36:13.081" v="15" actId="2696"/>
        <pc:sldMkLst>
          <pc:docMk/>
          <pc:sldMk cId="2375151983" sldId="505"/>
        </pc:sldMkLst>
      </pc:sldChg>
      <pc:sldChg chg="del">
        <pc:chgData name="Sharma Computer Academy" userId="08476b32c11f4418" providerId="LiveId" clId="{9C93A0D3-D183-4681-8D7D-A1C7A7C138E3}" dt="2020-11-27T08:36:13.081" v="15" actId="2696"/>
        <pc:sldMkLst>
          <pc:docMk/>
          <pc:sldMk cId="2375151983" sldId="506"/>
        </pc:sldMkLst>
      </pc:sldChg>
      <pc:sldChg chg="del">
        <pc:chgData name="Sharma Computer Academy" userId="08476b32c11f4418" providerId="LiveId" clId="{9C93A0D3-D183-4681-8D7D-A1C7A7C138E3}" dt="2020-11-27T08:36:13.081" v="15" actId="2696"/>
        <pc:sldMkLst>
          <pc:docMk/>
          <pc:sldMk cId="2375151983" sldId="507"/>
        </pc:sldMkLst>
      </pc:sldChg>
      <pc:sldChg chg="modSp mod modAnim">
        <pc:chgData name="Sharma Computer Academy" userId="08476b32c11f4418" providerId="LiveId" clId="{9C93A0D3-D183-4681-8D7D-A1C7A7C138E3}" dt="2020-12-07T09:07:32.360" v="1851"/>
        <pc:sldMkLst>
          <pc:docMk/>
          <pc:sldMk cId="52209262" sldId="509"/>
        </pc:sldMkLst>
        <pc:spChg chg="mod">
          <ac:chgData name="Sharma Computer Academy" userId="08476b32c11f4418" providerId="LiveId" clId="{9C93A0D3-D183-4681-8D7D-A1C7A7C138E3}" dt="2020-12-07T09:06:20.324" v="1827" actId="20577"/>
          <ac:spMkLst>
            <pc:docMk/>
            <pc:sldMk cId="52209262" sldId="509"/>
            <ac:spMk id="3" creationId="{00000000-0000-0000-0000-000000000000}"/>
          </ac:spMkLst>
        </pc:spChg>
      </pc:sldChg>
      <pc:sldChg chg="modSp mod">
        <pc:chgData name="Sharma Computer Academy" userId="08476b32c11f4418" providerId="LiveId" clId="{9C93A0D3-D183-4681-8D7D-A1C7A7C138E3}" dt="2020-12-07T09:08:12.614" v="1863" actId="27636"/>
        <pc:sldMkLst>
          <pc:docMk/>
          <pc:sldMk cId="3690951093" sldId="510"/>
        </pc:sldMkLst>
        <pc:spChg chg="mod">
          <ac:chgData name="Sharma Computer Academy" userId="08476b32c11f4418" providerId="LiveId" clId="{9C93A0D3-D183-4681-8D7D-A1C7A7C138E3}" dt="2020-12-07T09:08:12.614" v="1863" actId="27636"/>
          <ac:spMkLst>
            <pc:docMk/>
            <pc:sldMk cId="3690951093" sldId="510"/>
            <ac:spMk id="3" creationId="{00000000-0000-0000-0000-000000000000}"/>
          </ac:spMkLst>
        </pc:spChg>
      </pc:sldChg>
      <pc:sldChg chg="modSp">
        <pc:chgData name="Sharma Computer Academy" userId="08476b32c11f4418" providerId="LiveId" clId="{9C93A0D3-D183-4681-8D7D-A1C7A7C138E3}" dt="2020-12-07T09:08:56.765" v="1875" actId="113"/>
        <pc:sldMkLst>
          <pc:docMk/>
          <pc:sldMk cId="1205800892" sldId="511"/>
        </pc:sldMkLst>
        <pc:spChg chg="mod">
          <ac:chgData name="Sharma Computer Academy" userId="08476b32c11f4418" providerId="LiveId" clId="{9C93A0D3-D183-4681-8D7D-A1C7A7C138E3}" dt="2020-12-07T09:08:56.765" v="1875" actId="113"/>
          <ac:spMkLst>
            <pc:docMk/>
            <pc:sldMk cId="1205800892" sldId="511"/>
            <ac:spMk id="3" creationId="{00000000-0000-0000-0000-000000000000}"/>
          </ac:spMkLst>
        </pc:spChg>
      </pc:sldChg>
      <pc:sldChg chg="modSp">
        <pc:chgData name="Sharma Computer Academy" userId="08476b32c11f4418" providerId="LiveId" clId="{9C93A0D3-D183-4681-8D7D-A1C7A7C138E3}" dt="2020-12-07T09:13:58.744" v="1898" actId="113"/>
        <pc:sldMkLst>
          <pc:docMk/>
          <pc:sldMk cId="2596627772" sldId="513"/>
        </pc:sldMkLst>
        <pc:spChg chg="mod">
          <ac:chgData name="Sharma Computer Academy" userId="08476b32c11f4418" providerId="LiveId" clId="{9C93A0D3-D183-4681-8D7D-A1C7A7C138E3}" dt="2020-12-07T09:13:58.744" v="1898" actId="113"/>
          <ac:spMkLst>
            <pc:docMk/>
            <pc:sldMk cId="2596627772" sldId="513"/>
            <ac:spMk id="3" creationId="{00000000-0000-0000-0000-000000000000}"/>
          </ac:spMkLst>
        </pc:spChg>
      </pc:sldChg>
      <pc:sldChg chg="modSp">
        <pc:chgData name="Sharma Computer Academy" userId="08476b32c11f4418" providerId="LiveId" clId="{9C93A0D3-D183-4681-8D7D-A1C7A7C138E3}" dt="2020-12-07T09:15:35.722" v="1927" actId="113"/>
        <pc:sldMkLst>
          <pc:docMk/>
          <pc:sldMk cId="1724118941" sldId="514"/>
        </pc:sldMkLst>
        <pc:spChg chg="mod">
          <ac:chgData name="Sharma Computer Academy" userId="08476b32c11f4418" providerId="LiveId" clId="{9C93A0D3-D183-4681-8D7D-A1C7A7C138E3}" dt="2020-12-07T09:15:35.722" v="1927" actId="113"/>
          <ac:spMkLst>
            <pc:docMk/>
            <pc:sldMk cId="1724118941" sldId="514"/>
            <ac:spMk id="3" creationId="{00000000-0000-0000-0000-000000000000}"/>
          </ac:spMkLst>
        </pc:spChg>
      </pc:sldChg>
      <pc:sldChg chg="modSp">
        <pc:chgData name="Sharma Computer Academy" userId="08476b32c11f4418" providerId="LiveId" clId="{9C93A0D3-D183-4681-8D7D-A1C7A7C138E3}" dt="2020-12-07T09:17:00.869" v="1951" actId="113"/>
        <pc:sldMkLst>
          <pc:docMk/>
          <pc:sldMk cId="2376558747" sldId="515"/>
        </pc:sldMkLst>
        <pc:spChg chg="mod">
          <ac:chgData name="Sharma Computer Academy" userId="08476b32c11f4418" providerId="LiveId" clId="{9C93A0D3-D183-4681-8D7D-A1C7A7C138E3}" dt="2020-12-07T09:17:00.869" v="1951" actId="113"/>
          <ac:spMkLst>
            <pc:docMk/>
            <pc:sldMk cId="2376558747" sldId="515"/>
            <ac:spMk id="3" creationId="{00000000-0000-0000-0000-000000000000}"/>
          </ac:spMkLst>
        </pc:spChg>
      </pc:sldChg>
      <pc:sldChg chg="modSp modAnim">
        <pc:chgData name="Sharma Computer Academy" userId="08476b32c11f4418" providerId="LiveId" clId="{9C93A0D3-D183-4681-8D7D-A1C7A7C138E3}" dt="2020-12-09T07:26:42.867" v="2245" actId="20577"/>
        <pc:sldMkLst>
          <pc:docMk/>
          <pc:sldMk cId="3974770163" sldId="517"/>
        </pc:sldMkLst>
        <pc:spChg chg="mod">
          <ac:chgData name="Sharma Computer Academy" userId="08476b32c11f4418" providerId="LiveId" clId="{9C93A0D3-D183-4681-8D7D-A1C7A7C138E3}" dt="2020-12-09T07:26:42.867" v="2245" actId="20577"/>
          <ac:spMkLst>
            <pc:docMk/>
            <pc:sldMk cId="3974770163" sldId="517"/>
            <ac:spMk id="3" creationId="{00000000-0000-0000-0000-000000000000}"/>
          </ac:spMkLst>
        </pc:spChg>
      </pc:sldChg>
      <pc:sldChg chg="modSp mod modAnim">
        <pc:chgData name="Sharma Computer Academy" userId="08476b32c11f4418" providerId="LiveId" clId="{9C93A0D3-D183-4681-8D7D-A1C7A7C138E3}" dt="2020-12-09T07:38:08.394" v="2249"/>
        <pc:sldMkLst>
          <pc:docMk/>
          <pc:sldMk cId="3362417963" sldId="518"/>
        </pc:sldMkLst>
        <pc:spChg chg="mod">
          <ac:chgData name="Sharma Computer Academy" userId="08476b32c11f4418" providerId="LiveId" clId="{9C93A0D3-D183-4681-8D7D-A1C7A7C138E3}" dt="2020-12-09T07:34:39.832" v="2246" actId="20577"/>
          <ac:spMkLst>
            <pc:docMk/>
            <pc:sldMk cId="3362417963" sldId="518"/>
            <ac:spMk id="3" creationId="{00000000-0000-0000-0000-000000000000}"/>
          </ac:spMkLst>
        </pc:spChg>
      </pc:sldChg>
      <pc:sldChg chg="modSp">
        <pc:chgData name="Sharma Computer Academy" userId="08476b32c11f4418" providerId="LiveId" clId="{9C93A0D3-D183-4681-8D7D-A1C7A7C138E3}" dt="2020-12-07T09:23:40.701" v="2034" actId="115"/>
        <pc:sldMkLst>
          <pc:docMk/>
          <pc:sldMk cId="2232395501" sldId="519"/>
        </pc:sldMkLst>
        <pc:spChg chg="mod">
          <ac:chgData name="Sharma Computer Academy" userId="08476b32c11f4418" providerId="LiveId" clId="{9C93A0D3-D183-4681-8D7D-A1C7A7C138E3}" dt="2020-12-07T09:23:40.701" v="2034" actId="115"/>
          <ac:spMkLst>
            <pc:docMk/>
            <pc:sldMk cId="2232395501" sldId="519"/>
            <ac:spMk id="3" creationId="{00000000-0000-0000-0000-000000000000}"/>
          </ac:spMkLst>
        </pc:spChg>
      </pc:sldChg>
      <pc:sldChg chg="modSp">
        <pc:chgData name="Sharma Computer Academy" userId="08476b32c11f4418" providerId="LiveId" clId="{9C93A0D3-D183-4681-8D7D-A1C7A7C138E3}" dt="2020-12-07T09:23:02.773" v="2020" actId="115"/>
        <pc:sldMkLst>
          <pc:docMk/>
          <pc:sldMk cId="1352484571" sldId="520"/>
        </pc:sldMkLst>
        <pc:spChg chg="mod">
          <ac:chgData name="Sharma Computer Academy" userId="08476b32c11f4418" providerId="LiveId" clId="{9C93A0D3-D183-4681-8D7D-A1C7A7C138E3}" dt="2020-12-07T09:23:02.773" v="2020" actId="115"/>
          <ac:spMkLst>
            <pc:docMk/>
            <pc:sldMk cId="1352484571" sldId="520"/>
            <ac:spMk id="3" creationId="{00000000-0000-0000-0000-000000000000}"/>
          </ac:spMkLst>
        </pc:spChg>
      </pc:sldChg>
      <pc:sldChg chg="modSp mod">
        <pc:chgData name="Sharma Computer Academy" userId="08476b32c11f4418" providerId="LiveId" clId="{9C93A0D3-D183-4681-8D7D-A1C7A7C138E3}" dt="2020-12-07T09:24:31.681" v="2049" actId="207"/>
        <pc:sldMkLst>
          <pc:docMk/>
          <pc:sldMk cId="3829539500" sldId="521"/>
        </pc:sldMkLst>
        <pc:spChg chg="mod">
          <ac:chgData name="Sharma Computer Academy" userId="08476b32c11f4418" providerId="LiveId" clId="{9C93A0D3-D183-4681-8D7D-A1C7A7C138E3}" dt="2020-12-07T09:24:31.681" v="2049" actId="207"/>
          <ac:spMkLst>
            <pc:docMk/>
            <pc:sldMk cId="3829539500" sldId="521"/>
            <ac:spMk id="3" creationId="{00000000-0000-0000-0000-000000000000}"/>
          </ac:spMkLst>
        </pc:spChg>
      </pc:sldChg>
      <pc:sldChg chg="modSp mod">
        <pc:chgData name="Sharma Computer Academy" userId="08476b32c11f4418" providerId="LiveId" clId="{9C93A0D3-D183-4681-8D7D-A1C7A7C138E3}" dt="2020-12-07T09:25:29.875" v="2061" actId="207"/>
        <pc:sldMkLst>
          <pc:docMk/>
          <pc:sldMk cId="2290127810" sldId="522"/>
        </pc:sldMkLst>
        <pc:spChg chg="mod">
          <ac:chgData name="Sharma Computer Academy" userId="08476b32c11f4418" providerId="LiveId" clId="{9C93A0D3-D183-4681-8D7D-A1C7A7C138E3}" dt="2020-12-07T09:25:29.875" v="2061" actId="207"/>
          <ac:spMkLst>
            <pc:docMk/>
            <pc:sldMk cId="2290127810" sldId="522"/>
            <ac:spMk id="3" creationId="{00000000-0000-0000-0000-000000000000}"/>
          </ac:spMkLst>
        </pc:spChg>
      </pc:sldChg>
      <pc:sldChg chg="modSp">
        <pc:chgData name="Sharma Computer Academy" userId="08476b32c11f4418" providerId="LiveId" clId="{9C93A0D3-D183-4681-8D7D-A1C7A7C138E3}" dt="2020-12-07T09:26:16.511" v="2072" actId="113"/>
        <pc:sldMkLst>
          <pc:docMk/>
          <pc:sldMk cId="1908142694" sldId="523"/>
        </pc:sldMkLst>
        <pc:spChg chg="mod">
          <ac:chgData name="Sharma Computer Academy" userId="08476b32c11f4418" providerId="LiveId" clId="{9C93A0D3-D183-4681-8D7D-A1C7A7C138E3}" dt="2020-12-07T09:26:16.511" v="2072" actId="113"/>
          <ac:spMkLst>
            <pc:docMk/>
            <pc:sldMk cId="1908142694" sldId="523"/>
            <ac:spMk id="3" creationId="{00000000-0000-0000-0000-000000000000}"/>
          </ac:spMkLst>
        </pc:spChg>
      </pc:sldChg>
      <pc:sldChg chg="modSp mod">
        <pc:chgData name="Sharma Computer Academy" userId="08476b32c11f4418" providerId="LiveId" clId="{9C93A0D3-D183-4681-8D7D-A1C7A7C138E3}" dt="2020-12-07T09:27:39.421" v="2102" actId="27636"/>
        <pc:sldMkLst>
          <pc:docMk/>
          <pc:sldMk cId="3698126766" sldId="525"/>
        </pc:sldMkLst>
        <pc:spChg chg="mod">
          <ac:chgData name="Sharma Computer Academy" userId="08476b32c11f4418" providerId="LiveId" clId="{9C93A0D3-D183-4681-8D7D-A1C7A7C138E3}" dt="2020-12-07T09:27:39.421" v="2102" actId="27636"/>
          <ac:spMkLst>
            <pc:docMk/>
            <pc:sldMk cId="3698126766" sldId="525"/>
            <ac:spMk id="3" creationId="{00000000-0000-0000-0000-000000000000}"/>
          </ac:spMkLst>
        </pc:spChg>
      </pc:sldChg>
      <pc:sldChg chg="modSp mod">
        <pc:chgData name="Sharma Computer Academy" userId="08476b32c11f4418" providerId="LiveId" clId="{9C93A0D3-D183-4681-8D7D-A1C7A7C138E3}" dt="2020-12-07T09:27:52.862" v="2107" actId="207"/>
        <pc:sldMkLst>
          <pc:docMk/>
          <pc:sldMk cId="344616441" sldId="526"/>
        </pc:sldMkLst>
        <pc:spChg chg="mod">
          <ac:chgData name="Sharma Computer Academy" userId="08476b32c11f4418" providerId="LiveId" clId="{9C93A0D3-D183-4681-8D7D-A1C7A7C138E3}" dt="2020-12-07T09:27:52.862" v="2107" actId="207"/>
          <ac:spMkLst>
            <pc:docMk/>
            <pc:sldMk cId="344616441" sldId="526"/>
            <ac:spMk id="3" creationId="{00000000-0000-0000-0000-000000000000}"/>
          </ac:spMkLst>
        </pc:spChg>
      </pc:sldChg>
      <pc:sldChg chg="modSp mod">
        <pc:chgData name="Sharma Computer Academy" userId="08476b32c11f4418" providerId="LiveId" clId="{9C93A0D3-D183-4681-8D7D-A1C7A7C138E3}" dt="2020-12-07T09:28:04.977" v="2113" actId="27636"/>
        <pc:sldMkLst>
          <pc:docMk/>
          <pc:sldMk cId="307836579" sldId="527"/>
        </pc:sldMkLst>
        <pc:spChg chg="mod">
          <ac:chgData name="Sharma Computer Academy" userId="08476b32c11f4418" providerId="LiveId" clId="{9C93A0D3-D183-4681-8D7D-A1C7A7C138E3}" dt="2020-12-07T09:28:04.977" v="2113" actId="27636"/>
          <ac:spMkLst>
            <pc:docMk/>
            <pc:sldMk cId="307836579" sldId="527"/>
            <ac:spMk id="3" creationId="{00000000-0000-0000-0000-000000000000}"/>
          </ac:spMkLst>
        </pc:spChg>
      </pc:sldChg>
      <pc:sldChg chg="modSp mod">
        <pc:chgData name="Sharma Computer Academy" userId="08476b32c11f4418" providerId="LiveId" clId="{9C93A0D3-D183-4681-8D7D-A1C7A7C138E3}" dt="2020-12-07T09:27:16.664" v="2095" actId="207"/>
        <pc:sldMkLst>
          <pc:docMk/>
          <pc:sldMk cId="2046713856" sldId="529"/>
        </pc:sldMkLst>
        <pc:spChg chg="mod">
          <ac:chgData name="Sharma Computer Academy" userId="08476b32c11f4418" providerId="LiveId" clId="{9C93A0D3-D183-4681-8D7D-A1C7A7C138E3}" dt="2020-12-07T09:27:16.664" v="2095" actId="207"/>
          <ac:spMkLst>
            <pc:docMk/>
            <pc:sldMk cId="2046713856" sldId="529"/>
            <ac:spMk id="3" creationId="{00000000-0000-0000-0000-000000000000}"/>
          </ac:spMkLst>
        </pc:spChg>
      </pc:sldChg>
      <pc:sldChg chg="modSp mod">
        <pc:chgData name="Sharma Computer Academy" userId="08476b32c11f4418" providerId="LiveId" clId="{9C93A0D3-D183-4681-8D7D-A1C7A7C138E3}" dt="2020-12-07T09:27:02.106" v="2091" actId="113"/>
        <pc:sldMkLst>
          <pc:docMk/>
          <pc:sldMk cId="1583662270" sldId="530"/>
        </pc:sldMkLst>
        <pc:spChg chg="mod">
          <ac:chgData name="Sharma Computer Academy" userId="08476b32c11f4418" providerId="LiveId" clId="{9C93A0D3-D183-4681-8D7D-A1C7A7C138E3}" dt="2020-12-07T09:27:02.106" v="2091" actId="113"/>
          <ac:spMkLst>
            <pc:docMk/>
            <pc:sldMk cId="1583662270" sldId="530"/>
            <ac:spMk id="3" creationId="{00000000-0000-0000-0000-000000000000}"/>
          </ac:spMkLst>
        </pc:spChg>
      </pc:sldChg>
      <pc:sldChg chg="modSp">
        <pc:chgData name="Sharma Computer Academy" userId="08476b32c11f4418" providerId="LiveId" clId="{9C93A0D3-D183-4681-8D7D-A1C7A7C138E3}" dt="2020-12-07T09:30:48.536" v="2137" actId="113"/>
        <pc:sldMkLst>
          <pc:docMk/>
          <pc:sldMk cId="4124579522" sldId="531"/>
        </pc:sldMkLst>
        <pc:spChg chg="mod">
          <ac:chgData name="Sharma Computer Academy" userId="08476b32c11f4418" providerId="LiveId" clId="{9C93A0D3-D183-4681-8D7D-A1C7A7C138E3}" dt="2020-12-07T09:30:48.536" v="2137" actId="113"/>
          <ac:spMkLst>
            <pc:docMk/>
            <pc:sldMk cId="4124579522" sldId="531"/>
            <ac:spMk id="3" creationId="{00000000-0000-0000-0000-000000000000}"/>
          </ac:spMkLst>
        </pc:spChg>
      </pc:sldChg>
      <pc:sldChg chg="modSp modAnim">
        <pc:chgData name="Sharma Computer Academy" userId="08476b32c11f4418" providerId="LiveId" clId="{9C93A0D3-D183-4681-8D7D-A1C7A7C138E3}" dt="2020-12-07T09:33:36.048" v="2185" actId="113"/>
        <pc:sldMkLst>
          <pc:docMk/>
          <pc:sldMk cId="3652137216" sldId="533"/>
        </pc:sldMkLst>
        <pc:spChg chg="mod">
          <ac:chgData name="Sharma Computer Academy" userId="08476b32c11f4418" providerId="LiveId" clId="{9C93A0D3-D183-4681-8D7D-A1C7A7C138E3}" dt="2020-12-07T09:33:36.048" v="2185" actId="113"/>
          <ac:spMkLst>
            <pc:docMk/>
            <pc:sldMk cId="3652137216" sldId="533"/>
            <ac:spMk id="3" creationId="{00000000-0000-0000-0000-000000000000}"/>
          </ac:spMkLst>
        </pc:spChg>
      </pc:sldChg>
      <pc:sldChg chg="modSp">
        <pc:chgData name="Sharma Computer Academy" userId="08476b32c11f4418" providerId="LiveId" clId="{9C93A0D3-D183-4681-8D7D-A1C7A7C138E3}" dt="2020-12-07T09:34:50.874" v="2204" actId="113"/>
        <pc:sldMkLst>
          <pc:docMk/>
          <pc:sldMk cId="3625077827" sldId="535"/>
        </pc:sldMkLst>
        <pc:spChg chg="mod">
          <ac:chgData name="Sharma Computer Academy" userId="08476b32c11f4418" providerId="LiveId" clId="{9C93A0D3-D183-4681-8D7D-A1C7A7C138E3}" dt="2020-12-07T09:34:50.874" v="2204" actId="113"/>
          <ac:spMkLst>
            <pc:docMk/>
            <pc:sldMk cId="3625077827" sldId="535"/>
            <ac:spMk id="3" creationId="{00000000-0000-0000-0000-000000000000}"/>
          </ac:spMkLst>
        </pc:spChg>
      </pc:sldChg>
      <pc:sldChg chg="modSp">
        <pc:chgData name="Sharma Computer Academy" userId="08476b32c11f4418" providerId="LiveId" clId="{9C93A0D3-D183-4681-8D7D-A1C7A7C138E3}" dt="2020-12-07T09:36:28.015" v="2232" actId="113"/>
        <pc:sldMkLst>
          <pc:docMk/>
          <pc:sldMk cId="2464183425" sldId="536"/>
        </pc:sldMkLst>
        <pc:spChg chg="mod">
          <ac:chgData name="Sharma Computer Academy" userId="08476b32c11f4418" providerId="LiveId" clId="{9C93A0D3-D183-4681-8D7D-A1C7A7C138E3}" dt="2020-12-07T09:36:28.015" v="2232" actId="113"/>
          <ac:spMkLst>
            <pc:docMk/>
            <pc:sldMk cId="2464183425" sldId="536"/>
            <ac:spMk id="3" creationId="{00000000-0000-0000-0000-000000000000}"/>
          </ac:spMkLst>
        </pc:spChg>
      </pc:sldChg>
      <pc:sldChg chg="modSp mod">
        <pc:chgData name="Sharma Computer Academy" userId="08476b32c11f4418" providerId="LiveId" clId="{9C93A0D3-D183-4681-8D7D-A1C7A7C138E3}" dt="2020-11-30T08:07:34.576" v="19" actId="1035"/>
        <pc:sldMkLst>
          <pc:docMk/>
          <pc:sldMk cId="1702057321" sldId="1197"/>
        </pc:sldMkLst>
        <pc:graphicFrameChg chg="mod modGraphic">
          <ac:chgData name="Sharma Computer Academy" userId="08476b32c11f4418" providerId="LiveId" clId="{9C93A0D3-D183-4681-8D7D-A1C7A7C138E3}" dt="2020-11-30T08:07:34.576" v="19" actId="1035"/>
          <ac:graphicFrameMkLst>
            <pc:docMk/>
            <pc:sldMk cId="1702057321" sldId="1197"/>
            <ac:graphicFrameMk id="4" creationId="{CCB95B97-4F84-47D4-83BB-873A8DC21BB4}"/>
          </ac:graphicFrameMkLst>
        </pc:graphicFrameChg>
      </pc:sldChg>
      <pc:sldChg chg="modSp add mod modAnim">
        <pc:chgData name="Sharma Computer Academy" userId="08476b32c11f4418" providerId="LiveId" clId="{9C93A0D3-D183-4681-8D7D-A1C7A7C138E3}" dt="2020-12-04T05:47:03.704" v="769" actId="6549"/>
        <pc:sldMkLst>
          <pc:docMk/>
          <pc:sldMk cId="1941292523" sldId="1198"/>
        </pc:sldMkLst>
        <pc:spChg chg="mod">
          <ac:chgData name="Sharma Computer Academy" userId="08476b32c11f4418" providerId="LiveId" clId="{9C93A0D3-D183-4681-8D7D-A1C7A7C138E3}" dt="2020-12-04T05:18:20.327" v="414" actId="20577"/>
          <ac:spMkLst>
            <pc:docMk/>
            <pc:sldMk cId="1941292523" sldId="1198"/>
            <ac:spMk id="2" creationId="{00000000-0000-0000-0000-000000000000}"/>
          </ac:spMkLst>
        </pc:spChg>
        <pc:spChg chg="mod">
          <ac:chgData name="Sharma Computer Academy" userId="08476b32c11f4418" providerId="LiveId" clId="{9C93A0D3-D183-4681-8D7D-A1C7A7C138E3}" dt="2020-12-04T05:47:03.704" v="769" actId="6549"/>
          <ac:spMkLst>
            <pc:docMk/>
            <pc:sldMk cId="1941292523" sldId="1198"/>
            <ac:spMk id="3" creationId="{00000000-0000-0000-0000-000000000000}"/>
          </ac:spMkLst>
        </pc:spChg>
      </pc:sldChg>
      <pc:sldChg chg="modSp add mod modAnim">
        <pc:chgData name="Sharma Computer Academy" userId="08476b32c11f4418" providerId="LiveId" clId="{9C93A0D3-D183-4681-8D7D-A1C7A7C138E3}" dt="2020-12-04T05:49:21.145" v="806" actId="113"/>
        <pc:sldMkLst>
          <pc:docMk/>
          <pc:sldMk cId="1224351001" sldId="1199"/>
        </pc:sldMkLst>
        <pc:spChg chg="mod">
          <ac:chgData name="Sharma Computer Academy" userId="08476b32c11f4418" providerId="LiveId" clId="{9C93A0D3-D183-4681-8D7D-A1C7A7C138E3}" dt="2020-12-04T05:49:21.145" v="806" actId="113"/>
          <ac:spMkLst>
            <pc:docMk/>
            <pc:sldMk cId="1224351001" sldId="1199"/>
            <ac:spMk id="3" creationId="{00000000-0000-0000-0000-000000000000}"/>
          </ac:spMkLst>
        </pc:spChg>
      </pc:sldChg>
      <pc:sldChg chg="modSp add mod modAnim">
        <pc:chgData name="Sharma Computer Academy" userId="08476b32c11f4418" providerId="LiveId" clId="{9C93A0D3-D183-4681-8D7D-A1C7A7C138E3}" dt="2020-12-04T05:51:34.880" v="884" actId="113"/>
        <pc:sldMkLst>
          <pc:docMk/>
          <pc:sldMk cId="3879684730" sldId="1200"/>
        </pc:sldMkLst>
        <pc:spChg chg="mod">
          <ac:chgData name="Sharma Computer Academy" userId="08476b32c11f4418" providerId="LiveId" clId="{9C93A0D3-D183-4681-8D7D-A1C7A7C138E3}" dt="2020-12-04T05:51:34.880" v="884" actId="113"/>
          <ac:spMkLst>
            <pc:docMk/>
            <pc:sldMk cId="3879684730" sldId="1200"/>
            <ac:spMk id="3" creationId="{00000000-0000-0000-0000-000000000000}"/>
          </ac:spMkLst>
        </pc:spChg>
      </pc:sldChg>
      <pc:sldChg chg="modSp add mod modAnim">
        <pc:chgData name="Sharma Computer Academy" userId="08476b32c11f4418" providerId="LiveId" clId="{9C93A0D3-D183-4681-8D7D-A1C7A7C138E3}" dt="2020-12-04T06:40:30.107" v="1426" actId="113"/>
        <pc:sldMkLst>
          <pc:docMk/>
          <pc:sldMk cId="1667229035" sldId="1201"/>
        </pc:sldMkLst>
        <pc:spChg chg="mod">
          <ac:chgData name="Sharma Computer Academy" userId="08476b32c11f4418" providerId="LiveId" clId="{9C93A0D3-D183-4681-8D7D-A1C7A7C138E3}" dt="2020-12-04T06:40:30.107" v="1426" actId="113"/>
          <ac:spMkLst>
            <pc:docMk/>
            <pc:sldMk cId="1667229035" sldId="1201"/>
            <ac:spMk id="3" creationId="{00000000-0000-0000-0000-000000000000}"/>
          </ac:spMkLst>
        </pc:spChg>
      </pc:sldChg>
      <pc:sldChg chg="modSp add mod modAnim">
        <pc:chgData name="Sharma Computer Academy" userId="08476b32c11f4418" providerId="LiveId" clId="{9C93A0D3-D183-4681-8D7D-A1C7A7C138E3}" dt="2020-12-04T06:45:14.867" v="1429" actId="113"/>
        <pc:sldMkLst>
          <pc:docMk/>
          <pc:sldMk cId="2167270385" sldId="1202"/>
        </pc:sldMkLst>
        <pc:spChg chg="mod">
          <ac:chgData name="Sharma Computer Academy" userId="08476b32c11f4418" providerId="LiveId" clId="{9C93A0D3-D183-4681-8D7D-A1C7A7C138E3}" dt="2020-12-04T06:45:14.867" v="1429" actId="113"/>
          <ac:spMkLst>
            <pc:docMk/>
            <pc:sldMk cId="2167270385" sldId="1202"/>
            <ac:spMk id="3" creationId="{00000000-0000-0000-0000-000000000000}"/>
          </ac:spMkLst>
        </pc:spChg>
      </pc:sldChg>
      <pc:sldChg chg="modSp add mod modAnim">
        <pc:chgData name="Sharma Computer Academy" userId="08476b32c11f4418" providerId="LiveId" clId="{9C93A0D3-D183-4681-8D7D-A1C7A7C138E3}" dt="2020-12-04T05:55:43.864" v="946" actId="113"/>
        <pc:sldMkLst>
          <pc:docMk/>
          <pc:sldMk cId="112796358" sldId="1203"/>
        </pc:sldMkLst>
        <pc:spChg chg="mod">
          <ac:chgData name="Sharma Computer Academy" userId="08476b32c11f4418" providerId="LiveId" clId="{9C93A0D3-D183-4681-8D7D-A1C7A7C138E3}" dt="2020-12-04T05:55:43.864" v="946" actId="113"/>
          <ac:spMkLst>
            <pc:docMk/>
            <pc:sldMk cId="112796358" sldId="1203"/>
            <ac:spMk id="3" creationId="{00000000-0000-0000-0000-000000000000}"/>
          </ac:spMkLst>
        </pc:spChg>
      </pc:sldChg>
      <pc:sldChg chg="modSp add mod modAnim">
        <pc:chgData name="Sharma Computer Academy" userId="08476b32c11f4418" providerId="LiveId" clId="{9C93A0D3-D183-4681-8D7D-A1C7A7C138E3}" dt="2020-12-04T06:00:06.457" v="1035" actId="113"/>
        <pc:sldMkLst>
          <pc:docMk/>
          <pc:sldMk cId="261947420" sldId="1204"/>
        </pc:sldMkLst>
        <pc:spChg chg="mod">
          <ac:chgData name="Sharma Computer Academy" userId="08476b32c11f4418" providerId="LiveId" clId="{9C93A0D3-D183-4681-8D7D-A1C7A7C138E3}" dt="2020-12-04T06:00:06.457" v="1035" actId="113"/>
          <ac:spMkLst>
            <pc:docMk/>
            <pc:sldMk cId="261947420" sldId="1204"/>
            <ac:spMk id="3" creationId="{00000000-0000-0000-0000-000000000000}"/>
          </ac:spMkLst>
        </pc:spChg>
      </pc:sldChg>
      <pc:sldChg chg="modSp add mod modAnim">
        <pc:chgData name="Sharma Computer Academy" userId="08476b32c11f4418" providerId="LiveId" clId="{9C93A0D3-D183-4681-8D7D-A1C7A7C138E3}" dt="2020-12-04T06:09:01.714" v="1109" actId="113"/>
        <pc:sldMkLst>
          <pc:docMk/>
          <pc:sldMk cId="2785322846" sldId="1205"/>
        </pc:sldMkLst>
        <pc:spChg chg="mod">
          <ac:chgData name="Sharma Computer Academy" userId="08476b32c11f4418" providerId="LiveId" clId="{9C93A0D3-D183-4681-8D7D-A1C7A7C138E3}" dt="2020-12-04T06:09:01.714" v="1109" actId="113"/>
          <ac:spMkLst>
            <pc:docMk/>
            <pc:sldMk cId="2785322846" sldId="1205"/>
            <ac:spMk id="3" creationId="{00000000-0000-0000-0000-000000000000}"/>
          </ac:spMkLst>
        </pc:spChg>
      </pc:sldChg>
      <pc:sldChg chg="modSp add mod modAnim">
        <pc:chgData name="Sharma Computer Academy" userId="08476b32c11f4418" providerId="LiveId" clId="{9C93A0D3-D183-4681-8D7D-A1C7A7C138E3}" dt="2020-12-04T06:52:45.590" v="1636" actId="5793"/>
        <pc:sldMkLst>
          <pc:docMk/>
          <pc:sldMk cId="1055978790" sldId="1206"/>
        </pc:sldMkLst>
        <pc:spChg chg="mod">
          <ac:chgData name="Sharma Computer Academy" userId="08476b32c11f4418" providerId="LiveId" clId="{9C93A0D3-D183-4681-8D7D-A1C7A7C138E3}" dt="2020-12-04T06:52:45.590" v="1636" actId="5793"/>
          <ac:spMkLst>
            <pc:docMk/>
            <pc:sldMk cId="1055978790" sldId="1206"/>
            <ac:spMk id="3" creationId="{00000000-0000-0000-0000-000000000000}"/>
          </ac:spMkLst>
        </pc:spChg>
      </pc:sldChg>
      <pc:sldChg chg="modSp add modAnim">
        <pc:chgData name="Sharma Computer Academy" userId="08476b32c11f4418" providerId="LiveId" clId="{9C93A0D3-D183-4681-8D7D-A1C7A7C138E3}" dt="2020-12-04T06:18:43.735" v="1252" actId="113"/>
        <pc:sldMkLst>
          <pc:docMk/>
          <pc:sldMk cId="2029964666" sldId="1207"/>
        </pc:sldMkLst>
        <pc:spChg chg="mod">
          <ac:chgData name="Sharma Computer Academy" userId="08476b32c11f4418" providerId="LiveId" clId="{9C93A0D3-D183-4681-8D7D-A1C7A7C138E3}" dt="2020-12-04T06:18:43.735" v="1252" actId="113"/>
          <ac:spMkLst>
            <pc:docMk/>
            <pc:sldMk cId="2029964666" sldId="1207"/>
            <ac:spMk id="3" creationId="{00000000-0000-0000-0000-000000000000}"/>
          </ac:spMkLst>
        </pc:spChg>
      </pc:sldChg>
      <pc:sldChg chg="modSp add mod modAnim">
        <pc:chgData name="Sharma Computer Academy" userId="08476b32c11f4418" providerId="LiveId" clId="{9C93A0D3-D183-4681-8D7D-A1C7A7C138E3}" dt="2020-12-04T06:38:33.555" v="1421" actId="113"/>
        <pc:sldMkLst>
          <pc:docMk/>
          <pc:sldMk cId="2731660559" sldId="1208"/>
        </pc:sldMkLst>
        <pc:spChg chg="mod">
          <ac:chgData name="Sharma Computer Academy" userId="08476b32c11f4418" providerId="LiveId" clId="{9C93A0D3-D183-4681-8D7D-A1C7A7C138E3}" dt="2020-12-04T06:38:33.555" v="1421" actId="113"/>
          <ac:spMkLst>
            <pc:docMk/>
            <pc:sldMk cId="2731660559" sldId="1208"/>
            <ac:spMk id="3" creationId="{00000000-0000-0000-0000-000000000000}"/>
          </ac:spMkLst>
        </pc:spChg>
      </pc:sldChg>
      <pc:sldChg chg="modSp add modAnim">
        <pc:chgData name="Sharma Computer Academy" userId="08476b32c11f4418" providerId="LiveId" clId="{9C93A0D3-D183-4681-8D7D-A1C7A7C138E3}" dt="2020-12-04T05:47:32.188" v="784" actId="20577"/>
        <pc:sldMkLst>
          <pc:docMk/>
          <pc:sldMk cId="1942339146" sldId="1209"/>
        </pc:sldMkLst>
        <pc:spChg chg="mod">
          <ac:chgData name="Sharma Computer Academy" userId="08476b32c11f4418" providerId="LiveId" clId="{9C93A0D3-D183-4681-8D7D-A1C7A7C138E3}" dt="2020-12-04T05:47:32.188" v="784" actId="20577"/>
          <ac:spMkLst>
            <pc:docMk/>
            <pc:sldMk cId="1942339146" sldId="1209"/>
            <ac:spMk id="3" creationId="{00000000-0000-0000-0000-000000000000}"/>
          </ac:spMkLst>
        </pc:spChg>
      </pc:sldChg>
      <pc:sldChg chg="modSp add mod modAnim">
        <pc:chgData name="Sharma Computer Academy" userId="08476b32c11f4418" providerId="LiveId" clId="{9C93A0D3-D183-4681-8D7D-A1C7A7C138E3}" dt="2020-12-04T06:52:00.544" v="1634" actId="207"/>
        <pc:sldMkLst>
          <pc:docMk/>
          <pc:sldMk cId="3044171295" sldId="1210"/>
        </pc:sldMkLst>
        <pc:spChg chg="mod">
          <ac:chgData name="Sharma Computer Academy" userId="08476b32c11f4418" providerId="LiveId" clId="{9C93A0D3-D183-4681-8D7D-A1C7A7C138E3}" dt="2020-12-04T06:52:00.544" v="1634" actId="207"/>
          <ac:spMkLst>
            <pc:docMk/>
            <pc:sldMk cId="3044171295" sldId="1210"/>
            <ac:spMk id="3" creationId="{00000000-0000-0000-0000-000000000000}"/>
          </ac:spMkLst>
        </pc:spChg>
      </pc:sldChg>
      <pc:sldChg chg="modSp add modAnim">
        <pc:chgData name="Sharma Computer Academy" userId="08476b32c11f4418" providerId="LiveId" clId="{9C93A0D3-D183-4681-8D7D-A1C7A7C138E3}" dt="2020-12-04T06:35:39.134" v="1368" actId="207"/>
        <pc:sldMkLst>
          <pc:docMk/>
          <pc:sldMk cId="2687696523" sldId="1211"/>
        </pc:sldMkLst>
        <pc:spChg chg="mod">
          <ac:chgData name="Sharma Computer Academy" userId="08476b32c11f4418" providerId="LiveId" clId="{9C93A0D3-D183-4681-8D7D-A1C7A7C138E3}" dt="2020-12-04T06:35:39.134" v="1368" actId="207"/>
          <ac:spMkLst>
            <pc:docMk/>
            <pc:sldMk cId="2687696523" sldId="1211"/>
            <ac:spMk id="3" creationId="{00000000-0000-0000-0000-000000000000}"/>
          </ac:spMkLst>
        </pc:spChg>
      </pc:sldChg>
      <pc:sldChg chg="modSp add mod modAnim">
        <pc:chgData name="Sharma Computer Academy" userId="08476b32c11f4418" providerId="LiveId" clId="{9C93A0D3-D183-4681-8D7D-A1C7A7C138E3}" dt="2020-12-04T06:35:06.879" v="1331" actId="207"/>
        <pc:sldMkLst>
          <pc:docMk/>
          <pc:sldMk cId="1014312464" sldId="1212"/>
        </pc:sldMkLst>
        <pc:spChg chg="mod">
          <ac:chgData name="Sharma Computer Academy" userId="08476b32c11f4418" providerId="LiveId" clId="{9C93A0D3-D183-4681-8D7D-A1C7A7C138E3}" dt="2020-12-04T06:35:06.879" v="1331" actId="207"/>
          <ac:spMkLst>
            <pc:docMk/>
            <pc:sldMk cId="1014312464" sldId="1212"/>
            <ac:spMk id="3" creationId="{00000000-0000-0000-0000-000000000000}"/>
          </ac:spMkLst>
        </pc:spChg>
      </pc:sldChg>
      <pc:sldChg chg="modSp add mod modAnim">
        <pc:chgData name="Sharma Computer Academy" userId="08476b32c11f4418" providerId="LiveId" clId="{9C93A0D3-D183-4681-8D7D-A1C7A7C138E3}" dt="2020-12-04T06:36:25.931" v="1385" actId="207"/>
        <pc:sldMkLst>
          <pc:docMk/>
          <pc:sldMk cId="563086437" sldId="1213"/>
        </pc:sldMkLst>
        <pc:spChg chg="mod">
          <ac:chgData name="Sharma Computer Academy" userId="08476b32c11f4418" providerId="LiveId" clId="{9C93A0D3-D183-4681-8D7D-A1C7A7C138E3}" dt="2020-12-04T06:36:25.931" v="1385" actId="207"/>
          <ac:spMkLst>
            <pc:docMk/>
            <pc:sldMk cId="563086437" sldId="1213"/>
            <ac:spMk id="3" creationId="{00000000-0000-0000-0000-000000000000}"/>
          </ac:spMkLst>
        </pc:spChg>
      </pc:sldChg>
      <pc:sldChg chg="modSp add mod modAnim">
        <pc:chgData name="Sharma Computer Academy" userId="08476b32c11f4418" providerId="LiveId" clId="{9C93A0D3-D183-4681-8D7D-A1C7A7C138E3}" dt="2020-12-04T06:36:38.183" v="1386" actId="207"/>
        <pc:sldMkLst>
          <pc:docMk/>
          <pc:sldMk cId="1359283501" sldId="1214"/>
        </pc:sldMkLst>
        <pc:spChg chg="mod">
          <ac:chgData name="Sharma Computer Academy" userId="08476b32c11f4418" providerId="LiveId" clId="{9C93A0D3-D183-4681-8D7D-A1C7A7C138E3}" dt="2020-12-04T06:36:38.183" v="1386" actId="207"/>
          <ac:spMkLst>
            <pc:docMk/>
            <pc:sldMk cId="1359283501" sldId="1214"/>
            <ac:spMk id="3" creationId="{00000000-0000-0000-0000-000000000000}"/>
          </ac:spMkLst>
        </pc:spChg>
      </pc:sldChg>
      <pc:sldChg chg="modSp add mod modAnim">
        <pc:chgData name="Sharma Computer Academy" userId="08476b32c11f4418" providerId="LiveId" clId="{9C93A0D3-D183-4681-8D7D-A1C7A7C138E3}" dt="2020-12-04T06:51:23.362" v="1630"/>
        <pc:sldMkLst>
          <pc:docMk/>
          <pc:sldMk cId="2772798173" sldId="1215"/>
        </pc:sldMkLst>
        <pc:spChg chg="mod">
          <ac:chgData name="Sharma Computer Academy" userId="08476b32c11f4418" providerId="LiveId" clId="{9C93A0D3-D183-4681-8D7D-A1C7A7C138E3}" dt="2020-12-04T06:51:10.396" v="1628" actId="113"/>
          <ac:spMkLst>
            <pc:docMk/>
            <pc:sldMk cId="2772798173" sldId="1215"/>
            <ac:spMk id="3" creationId="{00000000-0000-0000-0000-000000000000}"/>
          </ac:spMkLst>
        </pc:spChg>
      </pc:sldChg>
      <pc:sldChg chg="modSp add mod modAnim">
        <pc:chgData name="Sharma Computer Academy" userId="08476b32c11f4418" providerId="LiveId" clId="{9C93A0D3-D183-4681-8D7D-A1C7A7C138E3}" dt="2020-12-07T09:07:42.411" v="1854"/>
        <pc:sldMkLst>
          <pc:docMk/>
          <pc:sldMk cId="1457957006" sldId="1216"/>
        </pc:sldMkLst>
        <pc:spChg chg="mod">
          <ac:chgData name="Sharma Computer Academy" userId="08476b32c11f4418" providerId="LiveId" clId="{9C93A0D3-D183-4681-8D7D-A1C7A7C138E3}" dt="2020-12-07T09:07:18.221" v="1849" actId="113"/>
          <ac:spMkLst>
            <pc:docMk/>
            <pc:sldMk cId="1457957006" sldId="1216"/>
            <ac:spMk id="3" creationId="{00000000-0000-0000-0000-000000000000}"/>
          </ac:spMkLst>
        </pc:spChg>
      </pc:sldChg>
    </pc:docChg>
  </pc:docChgLst>
  <pc:docChgLst>
    <pc:chgData name="Sharma Computer Academy" userId="08476b32c11f4418" providerId="LiveId" clId="{E28B5202-F246-401B-A7F2-C19B91F650FA}"/>
    <pc:docChg chg="undo redo custSel addSld delSld modSld sldOrd">
      <pc:chgData name="Sharma Computer Academy" userId="08476b32c11f4418" providerId="LiveId" clId="{E28B5202-F246-401B-A7F2-C19B91F650FA}" dt="2020-11-09T12:20:26.300" v="1565" actId="20577"/>
      <pc:docMkLst>
        <pc:docMk/>
      </pc:docMkLst>
      <pc:sldChg chg="modSp mod">
        <pc:chgData name="Sharma Computer Academy" userId="08476b32c11f4418" providerId="LiveId" clId="{E28B5202-F246-401B-A7F2-C19B91F650FA}" dt="2020-11-06T07:42:36.805" v="515" actId="122"/>
        <pc:sldMkLst>
          <pc:docMk/>
          <pc:sldMk cId="3539045414" sldId="257"/>
        </pc:sldMkLst>
        <pc:spChg chg="mod">
          <ac:chgData name="Sharma Computer Academy" userId="08476b32c11f4418" providerId="LiveId" clId="{E28B5202-F246-401B-A7F2-C19B91F650FA}" dt="2020-11-06T07:42:36.805" v="515" actId="122"/>
          <ac:spMkLst>
            <pc:docMk/>
            <pc:sldMk cId="3539045414" sldId="257"/>
            <ac:spMk id="2" creationId="{00000000-0000-0000-0000-000000000000}"/>
          </ac:spMkLst>
        </pc:spChg>
      </pc:sldChg>
      <pc:sldChg chg="modSp mod">
        <pc:chgData name="Sharma Computer Academy" userId="08476b32c11f4418" providerId="LiveId" clId="{E28B5202-F246-401B-A7F2-C19B91F650FA}" dt="2020-11-06T07:42:39.655" v="516" actId="122"/>
        <pc:sldMkLst>
          <pc:docMk/>
          <pc:sldMk cId="203793018" sldId="258"/>
        </pc:sldMkLst>
        <pc:spChg chg="mod">
          <ac:chgData name="Sharma Computer Academy" userId="08476b32c11f4418" providerId="LiveId" clId="{E28B5202-F246-401B-A7F2-C19B91F650FA}" dt="2020-11-06T07:42:39.655" v="516" actId="122"/>
          <ac:spMkLst>
            <pc:docMk/>
            <pc:sldMk cId="203793018" sldId="258"/>
            <ac:spMk id="2" creationId="{00000000-0000-0000-0000-000000000000}"/>
          </ac:spMkLst>
        </pc:spChg>
      </pc:sldChg>
      <pc:sldChg chg="modSp mod">
        <pc:chgData name="Sharma Computer Academy" userId="08476b32c11f4418" providerId="LiveId" clId="{E28B5202-F246-401B-A7F2-C19B91F650FA}" dt="2020-11-06T07:42:44.734" v="517" actId="122"/>
        <pc:sldMkLst>
          <pc:docMk/>
          <pc:sldMk cId="837637878" sldId="260"/>
        </pc:sldMkLst>
        <pc:spChg chg="mod">
          <ac:chgData name="Sharma Computer Academy" userId="08476b32c11f4418" providerId="LiveId" clId="{E28B5202-F246-401B-A7F2-C19B91F650FA}" dt="2020-11-06T07:42:44.734" v="517" actId="122"/>
          <ac:spMkLst>
            <pc:docMk/>
            <pc:sldMk cId="837637878" sldId="260"/>
            <ac:spMk id="2" creationId="{00000000-0000-0000-0000-000000000000}"/>
          </ac:spMkLst>
        </pc:spChg>
      </pc:sldChg>
      <pc:sldChg chg="modSp mod">
        <pc:chgData name="Sharma Computer Academy" userId="08476b32c11f4418" providerId="LiveId" clId="{E28B5202-F246-401B-A7F2-C19B91F650FA}" dt="2020-11-06T07:42:47.445" v="518" actId="122"/>
        <pc:sldMkLst>
          <pc:docMk/>
          <pc:sldMk cId="4274056649" sldId="261"/>
        </pc:sldMkLst>
        <pc:spChg chg="mod">
          <ac:chgData name="Sharma Computer Academy" userId="08476b32c11f4418" providerId="LiveId" clId="{E28B5202-F246-401B-A7F2-C19B91F650FA}" dt="2020-11-06T07:42:47.445" v="518" actId="122"/>
          <ac:spMkLst>
            <pc:docMk/>
            <pc:sldMk cId="4274056649" sldId="261"/>
            <ac:spMk id="2" creationId="{00000000-0000-0000-0000-000000000000}"/>
          </ac:spMkLst>
        </pc:spChg>
      </pc:sldChg>
      <pc:sldChg chg="modSp mod">
        <pc:chgData name="Sharma Computer Academy" userId="08476b32c11f4418" providerId="LiveId" clId="{E28B5202-F246-401B-A7F2-C19B91F650FA}" dt="2020-11-06T07:42:50.757" v="519" actId="122"/>
        <pc:sldMkLst>
          <pc:docMk/>
          <pc:sldMk cId="345136445" sldId="262"/>
        </pc:sldMkLst>
        <pc:spChg chg="mod">
          <ac:chgData name="Sharma Computer Academy" userId="08476b32c11f4418" providerId="LiveId" clId="{E28B5202-F246-401B-A7F2-C19B91F650FA}" dt="2020-11-06T07:42:50.757" v="519" actId="122"/>
          <ac:spMkLst>
            <pc:docMk/>
            <pc:sldMk cId="345136445" sldId="262"/>
            <ac:spMk id="2" creationId="{00000000-0000-0000-0000-000000000000}"/>
          </ac:spMkLst>
        </pc:spChg>
      </pc:sldChg>
      <pc:sldChg chg="modSp mod">
        <pc:chgData name="Sharma Computer Academy" userId="08476b32c11f4418" providerId="LiveId" clId="{E28B5202-F246-401B-A7F2-C19B91F650FA}" dt="2020-11-06T07:42:56.957" v="521" actId="122"/>
        <pc:sldMkLst>
          <pc:docMk/>
          <pc:sldMk cId="1354706772" sldId="264"/>
        </pc:sldMkLst>
        <pc:spChg chg="mod">
          <ac:chgData name="Sharma Computer Academy" userId="08476b32c11f4418" providerId="LiveId" clId="{E28B5202-F246-401B-A7F2-C19B91F650FA}" dt="2020-11-06T07:42:56.957" v="521" actId="122"/>
          <ac:spMkLst>
            <pc:docMk/>
            <pc:sldMk cId="1354706772" sldId="264"/>
            <ac:spMk id="2" creationId="{00000000-0000-0000-0000-000000000000}"/>
          </ac:spMkLst>
        </pc:spChg>
      </pc:sldChg>
      <pc:sldChg chg="modSp mod">
        <pc:chgData name="Sharma Computer Academy" userId="08476b32c11f4418" providerId="LiveId" clId="{E28B5202-F246-401B-A7F2-C19B91F650FA}" dt="2020-11-06T07:42:25.557" v="513" actId="122"/>
        <pc:sldMkLst>
          <pc:docMk/>
          <pc:sldMk cId="1594430930" sldId="268"/>
        </pc:sldMkLst>
        <pc:spChg chg="mod">
          <ac:chgData name="Sharma Computer Academy" userId="08476b32c11f4418" providerId="LiveId" clId="{E28B5202-F246-401B-A7F2-C19B91F650FA}" dt="2020-11-06T07:42:25.557" v="513" actId="122"/>
          <ac:spMkLst>
            <pc:docMk/>
            <pc:sldMk cId="1594430930" sldId="268"/>
            <ac:spMk id="2" creationId="{00000000-0000-0000-0000-000000000000}"/>
          </ac:spMkLst>
        </pc:spChg>
      </pc:sldChg>
      <pc:sldChg chg="modSp mod">
        <pc:chgData name="Sharma Computer Academy" userId="08476b32c11f4418" providerId="LiveId" clId="{E28B5202-F246-401B-A7F2-C19B91F650FA}" dt="2020-11-06T07:42:20.286" v="511" actId="122"/>
        <pc:sldMkLst>
          <pc:docMk/>
          <pc:sldMk cId="3537099853" sldId="269"/>
        </pc:sldMkLst>
        <pc:spChg chg="mod">
          <ac:chgData name="Sharma Computer Academy" userId="08476b32c11f4418" providerId="LiveId" clId="{E28B5202-F246-401B-A7F2-C19B91F650FA}" dt="2020-11-06T07:42:20.286" v="511" actId="122"/>
          <ac:spMkLst>
            <pc:docMk/>
            <pc:sldMk cId="3537099853" sldId="269"/>
            <ac:spMk id="2" creationId="{00000000-0000-0000-0000-000000000000}"/>
          </ac:spMkLst>
        </pc:spChg>
      </pc:sldChg>
      <pc:sldChg chg="modSp mod">
        <pc:chgData name="Sharma Computer Academy" userId="08476b32c11f4418" providerId="LiveId" clId="{E28B5202-F246-401B-A7F2-C19B91F650FA}" dt="2020-11-06T07:42:16.942" v="510" actId="122"/>
        <pc:sldMkLst>
          <pc:docMk/>
          <pc:sldMk cId="4120417026" sldId="270"/>
        </pc:sldMkLst>
        <pc:spChg chg="mod">
          <ac:chgData name="Sharma Computer Academy" userId="08476b32c11f4418" providerId="LiveId" clId="{E28B5202-F246-401B-A7F2-C19B91F650FA}" dt="2020-11-06T07:42:16.942" v="510" actId="122"/>
          <ac:spMkLst>
            <pc:docMk/>
            <pc:sldMk cId="4120417026" sldId="270"/>
            <ac:spMk id="2" creationId="{00000000-0000-0000-0000-000000000000}"/>
          </ac:spMkLst>
        </pc:spChg>
      </pc:sldChg>
      <pc:sldChg chg="del">
        <pc:chgData name="Sharma Computer Academy" userId="08476b32c11f4418" providerId="LiveId" clId="{E28B5202-F246-401B-A7F2-C19B91F650FA}" dt="2020-11-04T08:08:15.297" v="19" actId="47"/>
        <pc:sldMkLst>
          <pc:docMk/>
          <pc:sldMk cId="3818064821" sldId="276"/>
        </pc:sldMkLst>
      </pc:sldChg>
      <pc:sldChg chg="del">
        <pc:chgData name="Sharma Computer Academy" userId="08476b32c11f4418" providerId="LiveId" clId="{E28B5202-F246-401B-A7F2-C19B91F650FA}" dt="2020-11-04T08:08:17.469" v="20" actId="47"/>
        <pc:sldMkLst>
          <pc:docMk/>
          <pc:sldMk cId="3241705053" sldId="277"/>
        </pc:sldMkLst>
      </pc:sldChg>
      <pc:sldChg chg="del">
        <pc:chgData name="Sharma Computer Academy" userId="08476b32c11f4418" providerId="LiveId" clId="{E28B5202-F246-401B-A7F2-C19B91F650FA}" dt="2020-11-04T08:08:19.456" v="21" actId="47"/>
        <pc:sldMkLst>
          <pc:docMk/>
          <pc:sldMk cId="1898311477" sldId="278"/>
        </pc:sldMkLst>
      </pc:sldChg>
      <pc:sldChg chg="del">
        <pc:chgData name="Sharma Computer Academy" userId="08476b32c11f4418" providerId="LiveId" clId="{E28B5202-F246-401B-A7F2-C19B91F650FA}" dt="2020-11-04T08:08:21.871" v="22" actId="47"/>
        <pc:sldMkLst>
          <pc:docMk/>
          <pc:sldMk cId="3659525974" sldId="282"/>
        </pc:sldMkLst>
      </pc:sldChg>
      <pc:sldChg chg="del">
        <pc:chgData name="Sharma Computer Academy" userId="08476b32c11f4418" providerId="LiveId" clId="{E28B5202-F246-401B-A7F2-C19B91F650FA}" dt="2020-11-04T08:08:23.115" v="23" actId="47"/>
        <pc:sldMkLst>
          <pc:docMk/>
          <pc:sldMk cId="1624426125" sldId="283"/>
        </pc:sldMkLst>
      </pc:sldChg>
      <pc:sldChg chg="del">
        <pc:chgData name="Sharma Computer Academy" userId="08476b32c11f4418" providerId="LiveId" clId="{E28B5202-F246-401B-A7F2-C19B91F650FA}" dt="2020-11-04T08:08:24.405" v="24" actId="47"/>
        <pc:sldMkLst>
          <pc:docMk/>
          <pc:sldMk cId="2166608907" sldId="284"/>
        </pc:sldMkLst>
      </pc:sldChg>
      <pc:sldChg chg="del">
        <pc:chgData name="Sharma Computer Academy" userId="08476b32c11f4418" providerId="LiveId" clId="{E28B5202-F246-401B-A7F2-C19B91F650FA}" dt="2020-11-04T08:08:27.349" v="28" actId="47"/>
        <pc:sldMkLst>
          <pc:docMk/>
          <pc:sldMk cId="2655676457" sldId="285"/>
        </pc:sldMkLst>
      </pc:sldChg>
      <pc:sldChg chg="del">
        <pc:chgData name="Sharma Computer Academy" userId="08476b32c11f4418" providerId="LiveId" clId="{E28B5202-F246-401B-A7F2-C19B91F650FA}" dt="2020-11-04T08:08:25.398" v="25" actId="47"/>
        <pc:sldMkLst>
          <pc:docMk/>
          <pc:sldMk cId="1884986350" sldId="286"/>
        </pc:sldMkLst>
      </pc:sldChg>
      <pc:sldChg chg="del">
        <pc:chgData name="Sharma Computer Academy" userId="08476b32c11f4418" providerId="LiveId" clId="{E28B5202-F246-401B-A7F2-C19B91F650FA}" dt="2020-11-04T08:08:27.859" v="29" actId="47"/>
        <pc:sldMkLst>
          <pc:docMk/>
          <pc:sldMk cId="345125259" sldId="287"/>
        </pc:sldMkLst>
      </pc:sldChg>
      <pc:sldChg chg="del">
        <pc:chgData name="Sharma Computer Academy" userId="08476b32c11f4418" providerId="LiveId" clId="{E28B5202-F246-401B-A7F2-C19B91F650FA}" dt="2020-11-04T08:08:28.239" v="30" actId="47"/>
        <pc:sldMkLst>
          <pc:docMk/>
          <pc:sldMk cId="3253461266" sldId="288"/>
        </pc:sldMkLst>
      </pc:sldChg>
      <pc:sldChg chg="del">
        <pc:chgData name="Sharma Computer Academy" userId="08476b32c11f4418" providerId="LiveId" clId="{E28B5202-F246-401B-A7F2-C19B91F650FA}" dt="2020-11-04T08:08:28.569" v="31" actId="47"/>
        <pc:sldMkLst>
          <pc:docMk/>
          <pc:sldMk cId="748435179" sldId="289"/>
        </pc:sldMkLst>
      </pc:sldChg>
      <pc:sldChg chg="del">
        <pc:chgData name="Sharma Computer Academy" userId="08476b32c11f4418" providerId="LiveId" clId="{E28B5202-F246-401B-A7F2-C19B91F650FA}" dt="2020-11-04T08:08:29.172" v="33" actId="47"/>
        <pc:sldMkLst>
          <pc:docMk/>
          <pc:sldMk cId="2245360507" sldId="290"/>
        </pc:sldMkLst>
      </pc:sldChg>
      <pc:sldChg chg="del">
        <pc:chgData name="Sharma Computer Academy" userId="08476b32c11f4418" providerId="LiveId" clId="{E28B5202-F246-401B-A7F2-C19B91F650FA}" dt="2020-11-04T08:08:28.880" v="32" actId="47"/>
        <pc:sldMkLst>
          <pc:docMk/>
          <pc:sldMk cId="81491456" sldId="291"/>
        </pc:sldMkLst>
      </pc:sldChg>
      <pc:sldChg chg="del">
        <pc:chgData name="Sharma Computer Academy" userId="08476b32c11f4418" providerId="LiveId" clId="{E28B5202-F246-401B-A7F2-C19B91F650FA}" dt="2020-11-04T08:08:29.800" v="35" actId="47"/>
        <pc:sldMkLst>
          <pc:docMk/>
          <pc:sldMk cId="957020180" sldId="292"/>
        </pc:sldMkLst>
      </pc:sldChg>
      <pc:sldChg chg="del">
        <pc:chgData name="Sharma Computer Academy" userId="08476b32c11f4418" providerId="LiveId" clId="{E28B5202-F246-401B-A7F2-C19B91F650FA}" dt="2020-11-04T08:08:30.865" v="38" actId="47"/>
        <pc:sldMkLst>
          <pc:docMk/>
          <pc:sldMk cId="2258651213" sldId="293"/>
        </pc:sldMkLst>
      </pc:sldChg>
      <pc:sldChg chg="del">
        <pc:chgData name="Sharma Computer Academy" userId="08476b32c11f4418" providerId="LiveId" clId="{E28B5202-F246-401B-A7F2-C19B91F650FA}" dt="2020-11-04T08:08:30.500" v="37" actId="47"/>
        <pc:sldMkLst>
          <pc:docMk/>
          <pc:sldMk cId="426592475" sldId="294"/>
        </pc:sldMkLst>
      </pc:sldChg>
      <pc:sldChg chg="del">
        <pc:chgData name="Sharma Computer Academy" userId="08476b32c11f4418" providerId="LiveId" clId="{E28B5202-F246-401B-A7F2-C19B91F650FA}" dt="2020-11-04T08:08:31.212" v="39" actId="47"/>
        <pc:sldMkLst>
          <pc:docMk/>
          <pc:sldMk cId="4131476722" sldId="295"/>
        </pc:sldMkLst>
      </pc:sldChg>
      <pc:sldChg chg="del">
        <pc:chgData name="Sharma Computer Academy" userId="08476b32c11f4418" providerId="LiveId" clId="{E28B5202-F246-401B-A7F2-C19B91F650FA}" dt="2020-11-04T08:08:31.495" v="40" actId="47"/>
        <pc:sldMkLst>
          <pc:docMk/>
          <pc:sldMk cId="2999901756" sldId="296"/>
        </pc:sldMkLst>
      </pc:sldChg>
      <pc:sldChg chg="del">
        <pc:chgData name="Sharma Computer Academy" userId="08476b32c11f4418" providerId="LiveId" clId="{E28B5202-F246-401B-A7F2-C19B91F650FA}" dt="2020-11-04T08:08:31.833" v="41" actId="47"/>
        <pc:sldMkLst>
          <pc:docMk/>
          <pc:sldMk cId="3265112391" sldId="297"/>
        </pc:sldMkLst>
      </pc:sldChg>
      <pc:sldChg chg="del">
        <pc:chgData name="Sharma Computer Academy" userId="08476b32c11f4418" providerId="LiveId" clId="{E28B5202-F246-401B-A7F2-C19B91F650FA}" dt="2020-11-04T08:08:30.106" v="36" actId="47"/>
        <pc:sldMkLst>
          <pc:docMk/>
          <pc:sldMk cId="3616286923" sldId="298"/>
        </pc:sldMkLst>
      </pc:sldChg>
      <pc:sldChg chg="del">
        <pc:chgData name="Sharma Computer Academy" userId="08476b32c11f4418" providerId="LiveId" clId="{E28B5202-F246-401B-A7F2-C19B91F650FA}" dt="2020-11-04T08:08:32.158" v="42" actId="47"/>
        <pc:sldMkLst>
          <pc:docMk/>
          <pc:sldMk cId="2084530017" sldId="299"/>
        </pc:sldMkLst>
      </pc:sldChg>
      <pc:sldChg chg="del">
        <pc:chgData name="Sharma Computer Academy" userId="08476b32c11f4418" providerId="LiveId" clId="{E28B5202-F246-401B-A7F2-C19B91F650FA}" dt="2020-11-04T08:08:32.512" v="43" actId="47"/>
        <pc:sldMkLst>
          <pc:docMk/>
          <pc:sldMk cId="2652557331" sldId="300"/>
        </pc:sldMkLst>
      </pc:sldChg>
      <pc:sldChg chg="del">
        <pc:chgData name="Sharma Computer Academy" userId="08476b32c11f4418" providerId="LiveId" clId="{E28B5202-F246-401B-A7F2-C19B91F650FA}" dt="2020-11-04T08:08:32.841" v="44" actId="47"/>
        <pc:sldMkLst>
          <pc:docMk/>
          <pc:sldMk cId="1922756041" sldId="301"/>
        </pc:sldMkLst>
      </pc:sldChg>
      <pc:sldChg chg="del">
        <pc:chgData name="Sharma Computer Academy" userId="08476b32c11f4418" providerId="LiveId" clId="{E28B5202-F246-401B-A7F2-C19B91F650FA}" dt="2020-11-04T08:08:33.211" v="45" actId="47"/>
        <pc:sldMkLst>
          <pc:docMk/>
          <pc:sldMk cId="1515027277" sldId="302"/>
        </pc:sldMkLst>
      </pc:sldChg>
      <pc:sldChg chg="del">
        <pc:chgData name="Sharma Computer Academy" userId="08476b32c11f4418" providerId="LiveId" clId="{E28B5202-F246-401B-A7F2-C19B91F650FA}" dt="2020-11-04T08:08:33.547" v="46" actId="47"/>
        <pc:sldMkLst>
          <pc:docMk/>
          <pc:sldMk cId="2327568441" sldId="303"/>
        </pc:sldMkLst>
      </pc:sldChg>
      <pc:sldChg chg="del">
        <pc:chgData name="Sharma Computer Academy" userId="08476b32c11f4418" providerId="LiveId" clId="{E28B5202-F246-401B-A7F2-C19B91F650FA}" dt="2020-11-04T08:08:33.903" v="47" actId="47"/>
        <pc:sldMkLst>
          <pc:docMk/>
          <pc:sldMk cId="1403645625" sldId="304"/>
        </pc:sldMkLst>
      </pc:sldChg>
      <pc:sldChg chg="del">
        <pc:chgData name="Sharma Computer Academy" userId="08476b32c11f4418" providerId="LiveId" clId="{E28B5202-F246-401B-A7F2-C19B91F650FA}" dt="2020-11-04T08:08:34.224" v="48" actId="47"/>
        <pc:sldMkLst>
          <pc:docMk/>
          <pc:sldMk cId="3133908603" sldId="305"/>
        </pc:sldMkLst>
      </pc:sldChg>
      <pc:sldChg chg="del">
        <pc:chgData name="Sharma Computer Academy" userId="08476b32c11f4418" providerId="LiveId" clId="{E28B5202-F246-401B-A7F2-C19B91F650FA}" dt="2020-11-04T08:08:26.274" v="26" actId="47"/>
        <pc:sldMkLst>
          <pc:docMk/>
          <pc:sldMk cId="534424085" sldId="306"/>
        </pc:sldMkLst>
      </pc:sldChg>
      <pc:sldChg chg="del">
        <pc:chgData name="Sharma Computer Academy" userId="08476b32c11f4418" providerId="LiveId" clId="{E28B5202-F246-401B-A7F2-C19B91F650FA}" dt="2020-11-04T08:08:26.820" v="27" actId="47"/>
        <pc:sldMkLst>
          <pc:docMk/>
          <pc:sldMk cId="2441463049" sldId="307"/>
        </pc:sldMkLst>
      </pc:sldChg>
      <pc:sldChg chg="del">
        <pc:chgData name="Sharma Computer Academy" userId="08476b32c11f4418" providerId="LiveId" clId="{E28B5202-F246-401B-A7F2-C19B91F650FA}" dt="2020-11-04T08:08:34.563" v="49" actId="47"/>
        <pc:sldMkLst>
          <pc:docMk/>
          <pc:sldMk cId="3138924307" sldId="308"/>
        </pc:sldMkLst>
      </pc:sldChg>
      <pc:sldChg chg="del">
        <pc:chgData name="Sharma Computer Academy" userId="08476b32c11f4418" providerId="LiveId" clId="{E28B5202-F246-401B-A7F2-C19B91F650FA}" dt="2020-11-04T08:08:29.484" v="34" actId="47"/>
        <pc:sldMkLst>
          <pc:docMk/>
          <pc:sldMk cId="1982087229" sldId="309"/>
        </pc:sldMkLst>
      </pc:sldChg>
      <pc:sldChg chg="del">
        <pc:chgData name="Sharma Computer Academy" userId="08476b32c11f4418" providerId="LiveId" clId="{E28B5202-F246-401B-A7F2-C19B91F650FA}" dt="2020-11-04T08:08:34.918" v="50" actId="47"/>
        <pc:sldMkLst>
          <pc:docMk/>
          <pc:sldMk cId="3816423159" sldId="310"/>
        </pc:sldMkLst>
      </pc:sldChg>
      <pc:sldChg chg="modSp mod">
        <pc:chgData name="Sharma Computer Academy" userId="08476b32c11f4418" providerId="LiveId" clId="{E28B5202-F246-401B-A7F2-C19B91F650FA}" dt="2020-11-06T07:42:53.670" v="520" actId="122"/>
        <pc:sldMkLst>
          <pc:docMk/>
          <pc:sldMk cId="187380583" sldId="311"/>
        </pc:sldMkLst>
        <pc:spChg chg="mod">
          <ac:chgData name="Sharma Computer Academy" userId="08476b32c11f4418" providerId="LiveId" clId="{E28B5202-F246-401B-A7F2-C19B91F650FA}" dt="2020-11-06T07:42:53.670" v="520" actId="122"/>
          <ac:spMkLst>
            <pc:docMk/>
            <pc:sldMk cId="187380583" sldId="311"/>
            <ac:spMk id="2" creationId="{00000000-0000-0000-0000-000000000000}"/>
          </ac:spMkLst>
        </pc:spChg>
      </pc:sldChg>
      <pc:sldChg chg="del">
        <pc:chgData name="Sharma Computer Academy" userId="08476b32c11f4418" providerId="LiveId" clId="{E28B5202-F246-401B-A7F2-C19B91F650FA}" dt="2020-11-04T08:08:07.408" v="15" actId="47"/>
        <pc:sldMkLst>
          <pc:docMk/>
          <pc:sldMk cId="2190716705" sldId="315"/>
        </pc:sldMkLst>
      </pc:sldChg>
      <pc:sldChg chg="del">
        <pc:chgData name="Sharma Computer Academy" userId="08476b32c11f4418" providerId="LiveId" clId="{E28B5202-F246-401B-A7F2-C19B91F650FA}" dt="2020-11-04T08:08:09.738" v="16" actId="47"/>
        <pc:sldMkLst>
          <pc:docMk/>
          <pc:sldMk cId="2913261689" sldId="316"/>
        </pc:sldMkLst>
      </pc:sldChg>
      <pc:sldChg chg="del">
        <pc:chgData name="Sharma Computer Academy" userId="08476b32c11f4418" providerId="LiveId" clId="{E28B5202-F246-401B-A7F2-C19B91F650FA}" dt="2020-11-04T08:08:12.245" v="17" actId="47"/>
        <pc:sldMkLst>
          <pc:docMk/>
          <pc:sldMk cId="3729660507" sldId="318"/>
        </pc:sldMkLst>
      </pc:sldChg>
      <pc:sldChg chg="del">
        <pc:chgData name="Sharma Computer Academy" userId="08476b32c11f4418" providerId="LiveId" clId="{E28B5202-F246-401B-A7F2-C19B91F650FA}" dt="2020-11-04T08:08:13.380" v="18" actId="47"/>
        <pc:sldMkLst>
          <pc:docMk/>
          <pc:sldMk cId="2389485916" sldId="319"/>
        </pc:sldMkLst>
      </pc:sldChg>
      <pc:sldChg chg="add del">
        <pc:chgData name="Sharma Computer Academy" userId="08476b32c11f4418" providerId="LiveId" clId="{E28B5202-F246-401B-A7F2-C19B91F650FA}" dt="2020-11-04T08:08:49.366" v="55" actId="47"/>
        <pc:sldMkLst>
          <pc:docMk/>
          <pc:sldMk cId="390148347" sldId="324"/>
        </pc:sldMkLst>
      </pc:sldChg>
      <pc:sldChg chg="modSp mod">
        <pc:chgData name="Sharma Computer Academy" userId="08476b32c11f4418" providerId="LiveId" clId="{E28B5202-F246-401B-A7F2-C19B91F650FA}" dt="2020-11-06T07:42:28.326" v="514" actId="122"/>
        <pc:sldMkLst>
          <pc:docMk/>
          <pc:sldMk cId="2648085511" sldId="327"/>
        </pc:sldMkLst>
        <pc:spChg chg="mod">
          <ac:chgData name="Sharma Computer Academy" userId="08476b32c11f4418" providerId="LiveId" clId="{E28B5202-F246-401B-A7F2-C19B91F650FA}" dt="2020-11-06T07:42:28.326" v="514" actId="122"/>
          <ac:spMkLst>
            <pc:docMk/>
            <pc:sldMk cId="2648085511" sldId="327"/>
            <ac:spMk id="2" creationId="{00000000-0000-0000-0000-000000000000}"/>
          </ac:spMkLst>
        </pc:spChg>
      </pc:sldChg>
      <pc:sldChg chg="modSp mod modAnim">
        <pc:chgData name="Sharma Computer Academy" userId="08476b32c11f4418" providerId="LiveId" clId="{E28B5202-F246-401B-A7F2-C19B91F650FA}" dt="2020-11-06T06:32:03.214" v="73" actId="20577"/>
        <pc:sldMkLst>
          <pc:docMk/>
          <pc:sldMk cId="2648085511" sldId="338"/>
        </pc:sldMkLst>
        <pc:spChg chg="mod">
          <ac:chgData name="Sharma Computer Academy" userId="08476b32c11f4418" providerId="LiveId" clId="{E28B5202-F246-401B-A7F2-C19B91F650FA}" dt="2020-11-06T06:32:03.214" v="73" actId="20577"/>
          <ac:spMkLst>
            <pc:docMk/>
            <pc:sldMk cId="2648085511" sldId="338"/>
            <ac:spMk id="3" creationId="{00000000-0000-0000-0000-000000000000}"/>
          </ac:spMkLst>
        </pc:spChg>
      </pc:sldChg>
      <pc:sldChg chg="modSp mod">
        <pc:chgData name="Sharma Computer Academy" userId="08476b32c11f4418" providerId="LiveId" clId="{E28B5202-F246-401B-A7F2-C19B91F650FA}" dt="2020-11-06T07:42:22.822" v="512" actId="122"/>
        <pc:sldMkLst>
          <pc:docMk/>
          <pc:sldMk cId="1594430930" sldId="339"/>
        </pc:sldMkLst>
        <pc:spChg chg="mod">
          <ac:chgData name="Sharma Computer Academy" userId="08476b32c11f4418" providerId="LiveId" clId="{E28B5202-F246-401B-A7F2-C19B91F650FA}" dt="2020-11-06T07:42:22.822" v="512" actId="122"/>
          <ac:spMkLst>
            <pc:docMk/>
            <pc:sldMk cId="1594430930" sldId="339"/>
            <ac:spMk id="2" creationId="{00000000-0000-0000-0000-000000000000}"/>
          </ac:spMkLst>
        </pc:spChg>
      </pc:sldChg>
      <pc:sldChg chg="modSp mod">
        <pc:chgData name="Sharma Computer Academy" userId="08476b32c11f4418" providerId="LiveId" clId="{E28B5202-F246-401B-A7F2-C19B91F650FA}" dt="2020-11-09T08:30:35.808" v="1349" actId="207"/>
        <pc:sldMkLst>
          <pc:docMk/>
          <pc:sldMk cId="4120417026" sldId="340"/>
        </pc:sldMkLst>
        <pc:spChg chg="mod">
          <ac:chgData name="Sharma Computer Academy" userId="08476b32c11f4418" providerId="LiveId" clId="{E28B5202-F246-401B-A7F2-C19B91F650FA}" dt="2020-11-06T07:42:14.284" v="509" actId="122"/>
          <ac:spMkLst>
            <pc:docMk/>
            <pc:sldMk cId="4120417026" sldId="340"/>
            <ac:spMk id="2" creationId="{00000000-0000-0000-0000-000000000000}"/>
          </ac:spMkLst>
        </pc:spChg>
        <pc:spChg chg="mod">
          <ac:chgData name="Sharma Computer Academy" userId="08476b32c11f4418" providerId="LiveId" clId="{E28B5202-F246-401B-A7F2-C19B91F650FA}" dt="2020-11-09T08:30:35.808" v="1349" actId="207"/>
          <ac:spMkLst>
            <pc:docMk/>
            <pc:sldMk cId="4120417026" sldId="340"/>
            <ac:spMk id="3" creationId="{00000000-0000-0000-0000-000000000000}"/>
          </ac:spMkLst>
        </pc:spChg>
      </pc:sldChg>
      <pc:sldChg chg="modSp mod">
        <pc:chgData name="Sharma Computer Academy" userId="08476b32c11f4418" providerId="LiveId" clId="{E28B5202-F246-401B-A7F2-C19B91F650FA}" dt="2020-11-06T07:42:10.374" v="508" actId="122"/>
        <pc:sldMkLst>
          <pc:docMk/>
          <pc:sldMk cId="2584290497" sldId="341"/>
        </pc:sldMkLst>
        <pc:spChg chg="mod">
          <ac:chgData name="Sharma Computer Academy" userId="08476b32c11f4418" providerId="LiveId" clId="{E28B5202-F246-401B-A7F2-C19B91F650FA}" dt="2020-11-06T07:42:10.374" v="508" actId="122"/>
          <ac:spMkLst>
            <pc:docMk/>
            <pc:sldMk cId="2584290497" sldId="341"/>
            <ac:spMk id="2" creationId="{00000000-0000-0000-0000-000000000000}"/>
          </ac:spMkLst>
        </pc:spChg>
      </pc:sldChg>
      <pc:sldChg chg="modSp mod">
        <pc:chgData name="Sharma Computer Academy" userId="08476b32c11f4418" providerId="LiveId" clId="{E28B5202-F246-401B-A7F2-C19B91F650FA}" dt="2020-11-06T07:41:53.124" v="497" actId="122"/>
        <pc:sldMkLst>
          <pc:docMk/>
          <pc:sldMk cId="2584290497" sldId="342"/>
        </pc:sldMkLst>
        <pc:spChg chg="mod">
          <ac:chgData name="Sharma Computer Academy" userId="08476b32c11f4418" providerId="LiveId" clId="{E28B5202-F246-401B-A7F2-C19B91F650FA}" dt="2020-11-06T07:41:53.124" v="497" actId="122"/>
          <ac:spMkLst>
            <pc:docMk/>
            <pc:sldMk cId="2584290497" sldId="342"/>
            <ac:spMk id="2" creationId="{00000000-0000-0000-0000-000000000000}"/>
          </ac:spMkLst>
        </pc:spChg>
      </pc:sldChg>
      <pc:sldChg chg="modSp mod">
        <pc:chgData name="Sharma Computer Academy" userId="08476b32c11f4418" providerId="LiveId" clId="{E28B5202-F246-401B-A7F2-C19B91F650FA}" dt="2020-11-06T07:42:06.886" v="507" actId="122"/>
        <pc:sldMkLst>
          <pc:docMk/>
          <pc:sldMk cId="2584290497" sldId="343"/>
        </pc:sldMkLst>
        <pc:spChg chg="mod">
          <ac:chgData name="Sharma Computer Academy" userId="08476b32c11f4418" providerId="LiveId" clId="{E28B5202-F246-401B-A7F2-C19B91F650FA}" dt="2020-11-06T07:42:06.886" v="507" actId="122"/>
          <ac:spMkLst>
            <pc:docMk/>
            <pc:sldMk cId="2584290497" sldId="343"/>
            <ac:spMk id="2" creationId="{00000000-0000-0000-0000-000000000000}"/>
          </ac:spMkLst>
        </pc:spChg>
      </pc:sldChg>
      <pc:sldChg chg="modSp mod">
        <pc:chgData name="Sharma Computer Academy" userId="08476b32c11f4418" providerId="LiveId" clId="{E28B5202-F246-401B-A7F2-C19B91F650FA}" dt="2020-11-06T08:10:47.308" v="892" actId="113"/>
        <pc:sldMkLst>
          <pc:docMk/>
          <pc:sldMk cId="2584290497" sldId="344"/>
        </pc:sldMkLst>
        <pc:spChg chg="mod">
          <ac:chgData name="Sharma Computer Academy" userId="08476b32c11f4418" providerId="LiveId" clId="{E28B5202-F246-401B-A7F2-C19B91F650FA}" dt="2020-11-06T08:10:47.308" v="892" actId="113"/>
          <ac:spMkLst>
            <pc:docMk/>
            <pc:sldMk cId="2584290497" sldId="344"/>
            <ac:spMk id="3" creationId="{00000000-0000-0000-0000-000000000000}"/>
          </ac:spMkLst>
        </pc:spChg>
      </pc:sldChg>
      <pc:sldChg chg="modSp mod">
        <pc:chgData name="Sharma Computer Academy" userId="08476b32c11f4418" providerId="LiveId" clId="{E28B5202-F246-401B-A7F2-C19B91F650FA}" dt="2020-11-06T07:41:50.116" v="496" actId="122"/>
        <pc:sldMkLst>
          <pc:docMk/>
          <pc:sldMk cId="2584290497" sldId="345"/>
        </pc:sldMkLst>
        <pc:spChg chg="mod">
          <ac:chgData name="Sharma Computer Academy" userId="08476b32c11f4418" providerId="LiveId" clId="{E28B5202-F246-401B-A7F2-C19B91F650FA}" dt="2020-11-06T07:41:50.116" v="496" actId="122"/>
          <ac:spMkLst>
            <pc:docMk/>
            <pc:sldMk cId="2584290497" sldId="345"/>
            <ac:spMk id="2" creationId="{00000000-0000-0000-0000-000000000000}"/>
          </ac:spMkLst>
        </pc:spChg>
      </pc:sldChg>
      <pc:sldChg chg="modSp modAnim">
        <pc:chgData name="Sharma Computer Academy" userId="08476b32c11f4418" providerId="LiveId" clId="{E28B5202-F246-401B-A7F2-C19B91F650FA}" dt="2020-11-06T07:41:44.925" v="494" actId="122"/>
        <pc:sldMkLst>
          <pc:docMk/>
          <pc:sldMk cId="2584290497" sldId="346"/>
        </pc:sldMkLst>
        <pc:spChg chg="mod">
          <ac:chgData name="Sharma Computer Academy" userId="08476b32c11f4418" providerId="LiveId" clId="{E28B5202-F246-401B-A7F2-C19B91F650FA}" dt="2020-11-06T07:41:44.925" v="494" actId="122"/>
          <ac:spMkLst>
            <pc:docMk/>
            <pc:sldMk cId="2584290497" sldId="346"/>
            <ac:spMk id="2" creationId="{00000000-0000-0000-0000-000000000000}"/>
          </ac:spMkLst>
        </pc:spChg>
      </pc:sldChg>
      <pc:sldChg chg="modSp mod">
        <pc:chgData name="Sharma Computer Academy" userId="08476b32c11f4418" providerId="LiveId" clId="{E28B5202-F246-401B-A7F2-C19B91F650FA}" dt="2020-11-06T07:41:47.517" v="495" actId="122"/>
        <pc:sldMkLst>
          <pc:docMk/>
          <pc:sldMk cId="2584290497" sldId="347"/>
        </pc:sldMkLst>
        <pc:spChg chg="mod">
          <ac:chgData name="Sharma Computer Academy" userId="08476b32c11f4418" providerId="LiveId" clId="{E28B5202-F246-401B-A7F2-C19B91F650FA}" dt="2020-11-06T07:41:47.517" v="495" actId="122"/>
          <ac:spMkLst>
            <pc:docMk/>
            <pc:sldMk cId="2584290497" sldId="347"/>
            <ac:spMk id="2" creationId="{00000000-0000-0000-0000-000000000000}"/>
          </ac:spMkLst>
        </pc:spChg>
      </pc:sldChg>
      <pc:sldChg chg="modSp mod">
        <pc:chgData name="Sharma Computer Academy" userId="08476b32c11f4418" providerId="LiveId" clId="{E28B5202-F246-401B-A7F2-C19B91F650FA}" dt="2020-11-06T07:41:42.134" v="493" actId="122"/>
        <pc:sldMkLst>
          <pc:docMk/>
          <pc:sldMk cId="2584290497" sldId="348"/>
        </pc:sldMkLst>
        <pc:spChg chg="mod">
          <ac:chgData name="Sharma Computer Academy" userId="08476b32c11f4418" providerId="LiveId" clId="{E28B5202-F246-401B-A7F2-C19B91F650FA}" dt="2020-11-06T07:41:42.134" v="493" actId="122"/>
          <ac:spMkLst>
            <pc:docMk/>
            <pc:sldMk cId="2584290497" sldId="348"/>
            <ac:spMk id="2" creationId="{00000000-0000-0000-0000-000000000000}"/>
          </ac:spMkLst>
        </pc:spChg>
        <pc:spChg chg="mod">
          <ac:chgData name="Sharma Computer Academy" userId="08476b32c11f4418" providerId="LiveId" clId="{E28B5202-F246-401B-A7F2-C19B91F650FA}" dt="2020-11-06T07:23:06.792" v="299" actId="20577"/>
          <ac:spMkLst>
            <pc:docMk/>
            <pc:sldMk cId="2584290497" sldId="348"/>
            <ac:spMk id="3" creationId="{00000000-0000-0000-0000-000000000000}"/>
          </ac:spMkLst>
        </pc:spChg>
      </pc:sldChg>
      <pc:sldChg chg="modSp mod">
        <pc:chgData name="Sharma Computer Academy" userId="08476b32c11f4418" providerId="LiveId" clId="{E28B5202-F246-401B-A7F2-C19B91F650FA}" dt="2020-11-06T07:41:26.749" v="489" actId="122"/>
        <pc:sldMkLst>
          <pc:docMk/>
          <pc:sldMk cId="2584290497" sldId="349"/>
        </pc:sldMkLst>
        <pc:spChg chg="mod">
          <ac:chgData name="Sharma Computer Academy" userId="08476b32c11f4418" providerId="LiveId" clId="{E28B5202-F246-401B-A7F2-C19B91F650FA}" dt="2020-11-06T07:41:26.749" v="489" actId="122"/>
          <ac:spMkLst>
            <pc:docMk/>
            <pc:sldMk cId="2584290497" sldId="349"/>
            <ac:spMk id="2" creationId="{00000000-0000-0000-0000-000000000000}"/>
          </ac:spMkLst>
        </pc:spChg>
        <pc:spChg chg="mod">
          <ac:chgData name="Sharma Computer Academy" userId="08476b32c11f4418" providerId="LiveId" clId="{E28B5202-F246-401B-A7F2-C19B91F650FA}" dt="2020-11-06T07:11:47.805" v="77" actId="6549"/>
          <ac:spMkLst>
            <pc:docMk/>
            <pc:sldMk cId="2584290497" sldId="349"/>
            <ac:spMk id="3" creationId="{00000000-0000-0000-0000-000000000000}"/>
          </ac:spMkLst>
        </pc:spChg>
      </pc:sldChg>
      <pc:sldChg chg="modSp mod">
        <pc:chgData name="Sharma Computer Academy" userId="08476b32c11f4418" providerId="LiveId" clId="{E28B5202-F246-401B-A7F2-C19B91F650FA}" dt="2020-11-06T08:03:43.349" v="784" actId="113"/>
        <pc:sldMkLst>
          <pc:docMk/>
          <pc:sldMk cId="4120417026" sldId="350"/>
        </pc:sldMkLst>
        <pc:spChg chg="mod">
          <ac:chgData name="Sharma Computer Academy" userId="08476b32c11f4418" providerId="LiveId" clId="{E28B5202-F246-401B-A7F2-C19B91F650FA}" dt="2020-11-06T08:03:43.349" v="784" actId="113"/>
          <ac:spMkLst>
            <pc:docMk/>
            <pc:sldMk cId="4120417026" sldId="350"/>
            <ac:spMk id="3" creationId="{00000000-0000-0000-0000-000000000000}"/>
          </ac:spMkLst>
        </pc:spChg>
      </pc:sldChg>
      <pc:sldChg chg="modSp modAnim">
        <pc:chgData name="Sharma Computer Academy" userId="08476b32c11f4418" providerId="LiveId" clId="{E28B5202-F246-401B-A7F2-C19B91F650FA}" dt="2020-11-06T08:07:14.635" v="851" actId="113"/>
        <pc:sldMkLst>
          <pc:docMk/>
          <pc:sldMk cId="4120417026" sldId="351"/>
        </pc:sldMkLst>
        <pc:spChg chg="mod">
          <ac:chgData name="Sharma Computer Academy" userId="08476b32c11f4418" providerId="LiveId" clId="{E28B5202-F246-401B-A7F2-C19B91F650FA}" dt="2020-11-06T08:07:14.635" v="851" actId="113"/>
          <ac:spMkLst>
            <pc:docMk/>
            <pc:sldMk cId="4120417026" sldId="351"/>
            <ac:spMk id="3" creationId="{00000000-0000-0000-0000-000000000000}"/>
          </ac:spMkLst>
        </pc:spChg>
      </pc:sldChg>
      <pc:sldChg chg="modSp mod">
        <pc:chgData name="Sharma Computer Academy" userId="08476b32c11f4418" providerId="LiveId" clId="{E28B5202-F246-401B-A7F2-C19B91F650FA}" dt="2020-11-09T08:37:15.247" v="1551" actId="20577"/>
        <pc:sldMkLst>
          <pc:docMk/>
          <pc:sldMk cId="2584290497" sldId="352"/>
        </pc:sldMkLst>
        <pc:spChg chg="mod">
          <ac:chgData name="Sharma Computer Academy" userId="08476b32c11f4418" providerId="LiveId" clId="{E28B5202-F246-401B-A7F2-C19B91F650FA}" dt="2020-11-09T08:36:19.155" v="1369" actId="20577"/>
          <ac:spMkLst>
            <pc:docMk/>
            <pc:sldMk cId="2584290497" sldId="352"/>
            <ac:spMk id="2" creationId="{00000000-0000-0000-0000-000000000000}"/>
          </ac:spMkLst>
        </pc:spChg>
        <pc:spChg chg="mod">
          <ac:chgData name="Sharma Computer Academy" userId="08476b32c11f4418" providerId="LiveId" clId="{E28B5202-F246-401B-A7F2-C19B91F650FA}" dt="2020-11-09T08:37:15.247" v="1551" actId="20577"/>
          <ac:spMkLst>
            <pc:docMk/>
            <pc:sldMk cId="2584290497" sldId="352"/>
            <ac:spMk id="3" creationId="{00000000-0000-0000-0000-000000000000}"/>
          </ac:spMkLst>
        </pc:spChg>
      </pc:sldChg>
      <pc:sldChg chg="modSp mod modAnim">
        <pc:chgData name="Sharma Computer Academy" userId="08476b32c11f4418" providerId="LiveId" clId="{E28B5202-F246-401B-A7F2-C19B91F650FA}" dt="2020-11-06T07:44:14.290" v="543"/>
        <pc:sldMkLst>
          <pc:docMk/>
          <pc:sldMk cId="2584290497" sldId="353"/>
        </pc:sldMkLst>
        <pc:spChg chg="mod">
          <ac:chgData name="Sharma Computer Academy" userId="08476b32c11f4418" providerId="LiveId" clId="{E28B5202-F246-401B-A7F2-C19B91F650FA}" dt="2020-11-06T07:43:06.134" v="522" actId="122"/>
          <ac:spMkLst>
            <pc:docMk/>
            <pc:sldMk cId="2584290497" sldId="353"/>
            <ac:spMk id="2" creationId="{00000000-0000-0000-0000-000000000000}"/>
          </ac:spMkLst>
        </pc:spChg>
        <pc:spChg chg="mod">
          <ac:chgData name="Sharma Computer Academy" userId="08476b32c11f4418" providerId="LiveId" clId="{E28B5202-F246-401B-A7F2-C19B91F650FA}" dt="2020-11-06T07:44:04.344" v="540" actId="20577"/>
          <ac:spMkLst>
            <pc:docMk/>
            <pc:sldMk cId="2584290497" sldId="353"/>
            <ac:spMk id="3" creationId="{00000000-0000-0000-0000-000000000000}"/>
          </ac:spMkLst>
        </pc:spChg>
      </pc:sldChg>
      <pc:sldChg chg="modSp">
        <pc:chgData name="Sharma Computer Academy" userId="08476b32c11f4418" providerId="LiveId" clId="{E28B5202-F246-401B-A7F2-C19B91F650FA}" dt="2020-11-06T07:44:30.365" v="547" actId="113"/>
        <pc:sldMkLst>
          <pc:docMk/>
          <pc:sldMk cId="2584290497" sldId="354"/>
        </pc:sldMkLst>
        <pc:spChg chg="mod">
          <ac:chgData name="Sharma Computer Academy" userId="08476b32c11f4418" providerId="LiveId" clId="{E28B5202-F246-401B-A7F2-C19B91F650FA}" dt="2020-11-06T07:44:30.365" v="547" actId="113"/>
          <ac:spMkLst>
            <pc:docMk/>
            <pc:sldMk cId="2584290497" sldId="354"/>
            <ac:spMk id="3" creationId="{00000000-0000-0000-0000-000000000000}"/>
          </ac:spMkLst>
        </pc:spChg>
      </pc:sldChg>
      <pc:sldChg chg="modSp mod">
        <pc:chgData name="Sharma Computer Academy" userId="08476b32c11f4418" providerId="LiveId" clId="{E28B5202-F246-401B-A7F2-C19B91F650FA}" dt="2020-11-06T07:45:42.060" v="553" actId="207"/>
        <pc:sldMkLst>
          <pc:docMk/>
          <pc:sldMk cId="2584290497" sldId="355"/>
        </pc:sldMkLst>
        <pc:spChg chg="mod">
          <ac:chgData name="Sharma Computer Academy" userId="08476b32c11f4418" providerId="LiveId" clId="{E28B5202-F246-401B-A7F2-C19B91F650FA}" dt="2020-11-06T07:45:42.060" v="553" actId="207"/>
          <ac:spMkLst>
            <pc:docMk/>
            <pc:sldMk cId="2584290497" sldId="355"/>
            <ac:spMk id="3" creationId="{00000000-0000-0000-0000-000000000000}"/>
          </ac:spMkLst>
        </pc:spChg>
      </pc:sldChg>
      <pc:sldChg chg="modSp mod">
        <pc:chgData name="Sharma Computer Academy" userId="08476b32c11f4418" providerId="LiveId" clId="{E28B5202-F246-401B-A7F2-C19B91F650FA}" dt="2020-11-06T08:01:17.883" v="766" actId="20577"/>
        <pc:sldMkLst>
          <pc:docMk/>
          <pc:sldMk cId="2584290497" sldId="356"/>
        </pc:sldMkLst>
        <pc:spChg chg="mod">
          <ac:chgData name="Sharma Computer Academy" userId="08476b32c11f4418" providerId="LiveId" clId="{E28B5202-F246-401B-A7F2-C19B91F650FA}" dt="2020-11-06T08:01:17.883" v="766" actId="20577"/>
          <ac:spMkLst>
            <pc:docMk/>
            <pc:sldMk cId="2584290497" sldId="356"/>
            <ac:spMk id="3" creationId="{00000000-0000-0000-0000-000000000000}"/>
          </ac:spMkLst>
        </pc:spChg>
      </pc:sldChg>
      <pc:sldChg chg="modSp mod">
        <pc:chgData name="Sharma Computer Academy" userId="08476b32c11f4418" providerId="LiveId" clId="{E28B5202-F246-401B-A7F2-C19B91F650FA}" dt="2020-11-06T07:49:13.230" v="589" actId="113"/>
        <pc:sldMkLst>
          <pc:docMk/>
          <pc:sldMk cId="2584290497" sldId="357"/>
        </pc:sldMkLst>
        <pc:spChg chg="mod">
          <ac:chgData name="Sharma Computer Academy" userId="08476b32c11f4418" providerId="LiveId" clId="{E28B5202-F246-401B-A7F2-C19B91F650FA}" dt="2020-11-06T07:45:49.437" v="554" actId="122"/>
          <ac:spMkLst>
            <pc:docMk/>
            <pc:sldMk cId="2584290497" sldId="357"/>
            <ac:spMk id="2" creationId="{00000000-0000-0000-0000-000000000000}"/>
          </ac:spMkLst>
        </pc:spChg>
        <pc:spChg chg="mod">
          <ac:chgData name="Sharma Computer Academy" userId="08476b32c11f4418" providerId="LiveId" clId="{E28B5202-F246-401B-A7F2-C19B91F650FA}" dt="2020-11-06T07:49:13.230" v="589" actId="113"/>
          <ac:spMkLst>
            <pc:docMk/>
            <pc:sldMk cId="2584290497" sldId="357"/>
            <ac:spMk id="3" creationId="{00000000-0000-0000-0000-000000000000}"/>
          </ac:spMkLst>
        </pc:spChg>
      </pc:sldChg>
      <pc:sldChg chg="modSp mod">
        <pc:chgData name="Sharma Computer Academy" userId="08476b32c11f4418" providerId="LiveId" clId="{E28B5202-F246-401B-A7F2-C19B91F650FA}" dt="2020-11-06T07:54:31.477" v="683" actId="113"/>
        <pc:sldMkLst>
          <pc:docMk/>
          <pc:sldMk cId="2584290497" sldId="358"/>
        </pc:sldMkLst>
        <pc:spChg chg="mod">
          <ac:chgData name="Sharma Computer Academy" userId="08476b32c11f4418" providerId="LiveId" clId="{E28B5202-F246-401B-A7F2-C19B91F650FA}" dt="2020-11-06T07:54:31.477" v="683" actId="113"/>
          <ac:spMkLst>
            <pc:docMk/>
            <pc:sldMk cId="2584290497" sldId="358"/>
            <ac:spMk id="3" creationId="{00000000-0000-0000-0000-000000000000}"/>
          </ac:spMkLst>
        </pc:spChg>
      </pc:sldChg>
      <pc:sldChg chg="modSp mod">
        <pc:chgData name="Sharma Computer Academy" userId="08476b32c11f4418" providerId="LiveId" clId="{E28B5202-F246-401B-A7F2-C19B91F650FA}" dt="2020-11-06T07:51:23.220" v="626" actId="113"/>
        <pc:sldMkLst>
          <pc:docMk/>
          <pc:sldMk cId="2584290497" sldId="359"/>
        </pc:sldMkLst>
        <pc:spChg chg="mod">
          <ac:chgData name="Sharma Computer Academy" userId="08476b32c11f4418" providerId="LiveId" clId="{E28B5202-F246-401B-A7F2-C19B91F650FA}" dt="2020-11-06T07:51:23.220" v="626" actId="113"/>
          <ac:spMkLst>
            <pc:docMk/>
            <pc:sldMk cId="2584290497" sldId="359"/>
            <ac:spMk id="3" creationId="{00000000-0000-0000-0000-000000000000}"/>
          </ac:spMkLst>
        </pc:spChg>
      </pc:sldChg>
      <pc:sldChg chg="modSp mod">
        <pc:chgData name="Sharma Computer Academy" userId="08476b32c11f4418" providerId="LiveId" clId="{E28B5202-F246-401B-A7F2-C19B91F650FA}" dt="2020-11-06T08:01:23.161" v="767" actId="20577"/>
        <pc:sldMkLst>
          <pc:docMk/>
          <pc:sldMk cId="2584290497" sldId="360"/>
        </pc:sldMkLst>
        <pc:spChg chg="mod">
          <ac:chgData name="Sharma Computer Academy" userId="08476b32c11f4418" providerId="LiveId" clId="{E28B5202-F246-401B-A7F2-C19B91F650FA}" dt="2020-11-06T08:01:23.161" v="767" actId="20577"/>
          <ac:spMkLst>
            <pc:docMk/>
            <pc:sldMk cId="2584290497" sldId="360"/>
            <ac:spMk id="3" creationId="{00000000-0000-0000-0000-000000000000}"/>
          </ac:spMkLst>
        </pc:spChg>
      </pc:sldChg>
      <pc:sldChg chg="modSp mod">
        <pc:chgData name="Sharma Computer Academy" userId="08476b32c11f4418" providerId="LiveId" clId="{E28B5202-F246-401B-A7F2-C19B91F650FA}" dt="2020-11-06T08:05:53.662" v="826" actId="113"/>
        <pc:sldMkLst>
          <pc:docMk/>
          <pc:sldMk cId="4120417026" sldId="361"/>
        </pc:sldMkLst>
        <pc:spChg chg="mod">
          <ac:chgData name="Sharma Computer Academy" userId="08476b32c11f4418" providerId="LiveId" clId="{E28B5202-F246-401B-A7F2-C19B91F650FA}" dt="2020-11-06T08:05:53.662" v="826" actId="113"/>
          <ac:spMkLst>
            <pc:docMk/>
            <pc:sldMk cId="4120417026" sldId="361"/>
            <ac:spMk id="3" creationId="{00000000-0000-0000-0000-000000000000}"/>
          </ac:spMkLst>
        </pc:spChg>
      </pc:sldChg>
      <pc:sldChg chg="modSp mod">
        <pc:chgData name="Sharma Computer Academy" userId="08476b32c11f4418" providerId="LiveId" clId="{E28B5202-F246-401B-A7F2-C19B91F650FA}" dt="2020-11-06T08:07:34.271" v="854" actId="207"/>
        <pc:sldMkLst>
          <pc:docMk/>
          <pc:sldMk cId="2584290497" sldId="362"/>
        </pc:sldMkLst>
        <pc:spChg chg="mod">
          <ac:chgData name="Sharma Computer Academy" userId="08476b32c11f4418" providerId="LiveId" clId="{E28B5202-F246-401B-A7F2-C19B91F650FA}" dt="2020-11-06T08:07:34.271" v="854" actId="207"/>
          <ac:spMkLst>
            <pc:docMk/>
            <pc:sldMk cId="2584290497" sldId="362"/>
            <ac:spMk id="3" creationId="{00000000-0000-0000-0000-000000000000}"/>
          </ac:spMkLst>
        </pc:spChg>
      </pc:sldChg>
      <pc:sldChg chg="modSp mod">
        <pc:chgData name="Sharma Computer Academy" userId="08476b32c11f4418" providerId="LiveId" clId="{E28B5202-F246-401B-A7F2-C19B91F650FA}" dt="2020-11-06T08:08:51.640" v="863" actId="207"/>
        <pc:sldMkLst>
          <pc:docMk/>
          <pc:sldMk cId="2584290497" sldId="363"/>
        </pc:sldMkLst>
        <pc:spChg chg="mod">
          <ac:chgData name="Sharma Computer Academy" userId="08476b32c11f4418" providerId="LiveId" clId="{E28B5202-F246-401B-A7F2-C19B91F650FA}" dt="2020-11-06T08:08:51.640" v="863" actId="207"/>
          <ac:spMkLst>
            <pc:docMk/>
            <pc:sldMk cId="2584290497" sldId="363"/>
            <ac:spMk id="3" creationId="{00000000-0000-0000-0000-000000000000}"/>
          </ac:spMkLst>
        </pc:spChg>
      </pc:sldChg>
      <pc:sldChg chg="modSp">
        <pc:chgData name="Sharma Computer Academy" userId="08476b32c11f4418" providerId="LiveId" clId="{E28B5202-F246-401B-A7F2-C19B91F650FA}" dt="2020-11-06T08:09:05.428" v="865" actId="2711"/>
        <pc:sldMkLst>
          <pc:docMk/>
          <pc:sldMk cId="2584290497" sldId="364"/>
        </pc:sldMkLst>
        <pc:spChg chg="mod">
          <ac:chgData name="Sharma Computer Academy" userId="08476b32c11f4418" providerId="LiveId" clId="{E28B5202-F246-401B-A7F2-C19B91F650FA}" dt="2020-11-06T08:09:05.428" v="865" actId="2711"/>
          <ac:spMkLst>
            <pc:docMk/>
            <pc:sldMk cId="2584290497" sldId="364"/>
            <ac:spMk id="3" creationId="{00000000-0000-0000-0000-000000000000}"/>
          </ac:spMkLst>
        </pc:spChg>
      </pc:sldChg>
      <pc:sldChg chg="modSp mod">
        <pc:chgData name="Sharma Computer Academy" userId="08476b32c11f4418" providerId="LiveId" clId="{E28B5202-F246-401B-A7F2-C19B91F650FA}" dt="2020-11-06T08:11:02.348" v="897" actId="207"/>
        <pc:sldMkLst>
          <pc:docMk/>
          <pc:sldMk cId="2584290497" sldId="365"/>
        </pc:sldMkLst>
        <pc:spChg chg="mod">
          <ac:chgData name="Sharma Computer Academy" userId="08476b32c11f4418" providerId="LiveId" clId="{E28B5202-F246-401B-A7F2-C19B91F650FA}" dt="2020-11-06T08:11:02.348" v="897" actId="207"/>
          <ac:spMkLst>
            <pc:docMk/>
            <pc:sldMk cId="2584290497" sldId="365"/>
            <ac:spMk id="3" creationId="{00000000-0000-0000-0000-000000000000}"/>
          </ac:spMkLst>
        </pc:spChg>
      </pc:sldChg>
      <pc:sldChg chg="modSp mod">
        <pc:chgData name="Sharma Computer Academy" userId="08476b32c11f4418" providerId="LiveId" clId="{E28B5202-F246-401B-A7F2-C19B91F650FA}" dt="2020-11-06T08:12:39.165" v="918" actId="113"/>
        <pc:sldMkLst>
          <pc:docMk/>
          <pc:sldMk cId="4120417026" sldId="366"/>
        </pc:sldMkLst>
        <pc:spChg chg="mod">
          <ac:chgData name="Sharma Computer Academy" userId="08476b32c11f4418" providerId="LiveId" clId="{E28B5202-F246-401B-A7F2-C19B91F650FA}" dt="2020-11-06T08:12:39.165" v="918" actId="113"/>
          <ac:spMkLst>
            <pc:docMk/>
            <pc:sldMk cId="4120417026" sldId="366"/>
            <ac:spMk id="3" creationId="{00000000-0000-0000-0000-000000000000}"/>
          </ac:spMkLst>
        </pc:spChg>
      </pc:sldChg>
      <pc:sldChg chg="modSp mod modAnim">
        <pc:chgData name="Sharma Computer Academy" userId="08476b32c11f4418" providerId="LiveId" clId="{E28B5202-F246-401B-A7F2-C19B91F650FA}" dt="2020-11-06T08:16:56.808" v="950" actId="20577"/>
        <pc:sldMkLst>
          <pc:docMk/>
          <pc:sldMk cId="4120417026" sldId="367"/>
        </pc:sldMkLst>
        <pc:spChg chg="mod">
          <ac:chgData name="Sharma Computer Academy" userId="08476b32c11f4418" providerId="LiveId" clId="{E28B5202-F246-401B-A7F2-C19B91F650FA}" dt="2020-11-06T08:16:56.808" v="950" actId="20577"/>
          <ac:spMkLst>
            <pc:docMk/>
            <pc:sldMk cId="4120417026" sldId="367"/>
            <ac:spMk id="3" creationId="{00000000-0000-0000-0000-000000000000}"/>
          </ac:spMkLst>
        </pc:spChg>
      </pc:sldChg>
      <pc:sldChg chg="modSp mod">
        <pc:chgData name="Sharma Computer Academy" userId="08476b32c11f4418" providerId="LiveId" clId="{E28B5202-F246-401B-A7F2-C19B91F650FA}" dt="2020-11-06T08:21:08.113" v="971" actId="207"/>
        <pc:sldMkLst>
          <pc:docMk/>
          <pc:sldMk cId="2584290497" sldId="368"/>
        </pc:sldMkLst>
        <pc:spChg chg="mod">
          <ac:chgData name="Sharma Computer Academy" userId="08476b32c11f4418" providerId="LiveId" clId="{E28B5202-F246-401B-A7F2-C19B91F650FA}" dt="2020-11-06T08:21:08.113" v="971" actId="207"/>
          <ac:spMkLst>
            <pc:docMk/>
            <pc:sldMk cId="2584290497" sldId="368"/>
            <ac:spMk id="3" creationId="{00000000-0000-0000-0000-000000000000}"/>
          </ac:spMkLst>
        </pc:spChg>
      </pc:sldChg>
      <pc:sldChg chg="modSp modAnim">
        <pc:chgData name="Sharma Computer Academy" userId="08476b32c11f4418" providerId="LiveId" clId="{E28B5202-F246-401B-A7F2-C19B91F650FA}" dt="2020-11-06T08:17:58.259" v="968" actId="5793"/>
        <pc:sldMkLst>
          <pc:docMk/>
          <pc:sldMk cId="4120417026" sldId="370"/>
        </pc:sldMkLst>
        <pc:spChg chg="mod">
          <ac:chgData name="Sharma Computer Academy" userId="08476b32c11f4418" providerId="LiveId" clId="{E28B5202-F246-401B-A7F2-C19B91F650FA}" dt="2020-11-06T08:17:58.259" v="968" actId="5793"/>
          <ac:spMkLst>
            <pc:docMk/>
            <pc:sldMk cId="4120417026" sldId="370"/>
            <ac:spMk id="3" creationId="{00000000-0000-0000-0000-000000000000}"/>
          </ac:spMkLst>
        </pc:spChg>
      </pc:sldChg>
      <pc:sldChg chg="modSp mod">
        <pc:chgData name="Sharma Computer Academy" userId="08476b32c11f4418" providerId="LiveId" clId="{E28B5202-F246-401B-A7F2-C19B91F650FA}" dt="2020-11-06T08:51:43.589" v="972" actId="122"/>
        <pc:sldMkLst>
          <pc:docMk/>
          <pc:sldMk cId="2584290497" sldId="374"/>
        </pc:sldMkLst>
        <pc:spChg chg="mod">
          <ac:chgData name="Sharma Computer Academy" userId="08476b32c11f4418" providerId="LiveId" clId="{E28B5202-F246-401B-A7F2-C19B91F650FA}" dt="2020-11-06T08:51:43.589" v="972" actId="122"/>
          <ac:spMkLst>
            <pc:docMk/>
            <pc:sldMk cId="2584290497" sldId="374"/>
            <ac:spMk id="2" creationId="{00000000-0000-0000-0000-000000000000}"/>
          </ac:spMkLst>
        </pc:spChg>
      </pc:sldChg>
      <pc:sldChg chg="modSp mod">
        <pc:chgData name="Sharma Computer Academy" userId="08476b32c11f4418" providerId="LiveId" clId="{E28B5202-F246-401B-A7F2-C19B91F650FA}" dt="2020-11-06T08:51:46.969" v="973" actId="122"/>
        <pc:sldMkLst>
          <pc:docMk/>
          <pc:sldMk cId="2584290497" sldId="375"/>
        </pc:sldMkLst>
        <pc:spChg chg="mod">
          <ac:chgData name="Sharma Computer Academy" userId="08476b32c11f4418" providerId="LiveId" clId="{E28B5202-F246-401B-A7F2-C19B91F650FA}" dt="2020-11-06T08:51:46.969" v="973" actId="122"/>
          <ac:spMkLst>
            <pc:docMk/>
            <pc:sldMk cId="2584290497" sldId="375"/>
            <ac:spMk id="2" creationId="{00000000-0000-0000-0000-000000000000}"/>
          </ac:spMkLst>
        </pc:spChg>
      </pc:sldChg>
      <pc:sldChg chg="modSp mod">
        <pc:chgData name="Sharma Computer Academy" userId="08476b32c11f4418" providerId="LiveId" clId="{E28B5202-F246-401B-A7F2-C19B91F650FA}" dt="2020-11-06T08:51:55.966" v="975" actId="255"/>
        <pc:sldMkLst>
          <pc:docMk/>
          <pc:sldMk cId="2584290497" sldId="376"/>
        </pc:sldMkLst>
        <pc:spChg chg="mod">
          <ac:chgData name="Sharma Computer Academy" userId="08476b32c11f4418" providerId="LiveId" clId="{E28B5202-F246-401B-A7F2-C19B91F650FA}" dt="2020-11-06T08:51:50.333" v="974" actId="122"/>
          <ac:spMkLst>
            <pc:docMk/>
            <pc:sldMk cId="2584290497" sldId="376"/>
            <ac:spMk id="2" creationId="{00000000-0000-0000-0000-000000000000}"/>
          </ac:spMkLst>
        </pc:spChg>
        <pc:spChg chg="mod">
          <ac:chgData name="Sharma Computer Academy" userId="08476b32c11f4418" providerId="LiveId" clId="{E28B5202-F246-401B-A7F2-C19B91F650FA}" dt="2020-11-06T08:51:55.966" v="975" actId="255"/>
          <ac:spMkLst>
            <pc:docMk/>
            <pc:sldMk cId="2584290497" sldId="376"/>
            <ac:spMk id="3" creationId="{00000000-0000-0000-0000-000000000000}"/>
          </ac:spMkLst>
        </pc:spChg>
      </pc:sldChg>
      <pc:sldChg chg="modSp mod">
        <pc:chgData name="Sharma Computer Academy" userId="08476b32c11f4418" providerId="LiveId" clId="{E28B5202-F246-401B-A7F2-C19B91F650FA}" dt="2020-11-06T08:59:54.977" v="978" actId="122"/>
        <pc:sldMkLst>
          <pc:docMk/>
          <pc:sldMk cId="2584290497" sldId="377"/>
        </pc:sldMkLst>
        <pc:spChg chg="mod">
          <ac:chgData name="Sharma Computer Academy" userId="08476b32c11f4418" providerId="LiveId" clId="{E28B5202-F246-401B-A7F2-C19B91F650FA}" dt="2020-11-06T08:59:54.977" v="978" actId="122"/>
          <ac:spMkLst>
            <pc:docMk/>
            <pc:sldMk cId="2584290497" sldId="377"/>
            <ac:spMk id="2" creationId="{00000000-0000-0000-0000-000000000000}"/>
          </ac:spMkLst>
        </pc:spChg>
        <pc:spChg chg="mod">
          <ac:chgData name="Sharma Computer Academy" userId="08476b32c11f4418" providerId="LiveId" clId="{E28B5202-F246-401B-A7F2-C19B91F650FA}" dt="2020-11-06T08:52:02.570" v="977" actId="27636"/>
          <ac:spMkLst>
            <pc:docMk/>
            <pc:sldMk cId="2584290497" sldId="377"/>
            <ac:spMk id="3" creationId="{00000000-0000-0000-0000-000000000000}"/>
          </ac:spMkLst>
        </pc:spChg>
      </pc:sldChg>
      <pc:sldChg chg="modSp mod">
        <pc:chgData name="Sharma Computer Academy" userId="08476b32c11f4418" providerId="LiveId" clId="{E28B5202-F246-401B-A7F2-C19B91F650FA}" dt="2020-11-06T09:00:03.301" v="979" actId="122"/>
        <pc:sldMkLst>
          <pc:docMk/>
          <pc:sldMk cId="4120417026" sldId="378"/>
        </pc:sldMkLst>
        <pc:spChg chg="mod">
          <ac:chgData name="Sharma Computer Academy" userId="08476b32c11f4418" providerId="LiveId" clId="{E28B5202-F246-401B-A7F2-C19B91F650FA}" dt="2020-11-06T09:00:03.301" v="979" actId="122"/>
          <ac:spMkLst>
            <pc:docMk/>
            <pc:sldMk cId="4120417026" sldId="378"/>
            <ac:spMk id="2" creationId="{00000000-0000-0000-0000-000000000000}"/>
          </ac:spMkLst>
        </pc:spChg>
      </pc:sldChg>
      <pc:sldChg chg="modSp mod">
        <pc:chgData name="Sharma Computer Academy" userId="08476b32c11f4418" providerId="LiveId" clId="{E28B5202-F246-401B-A7F2-C19B91F650FA}" dt="2020-11-06T09:00:08.715" v="980" actId="122"/>
        <pc:sldMkLst>
          <pc:docMk/>
          <pc:sldMk cId="4120417026" sldId="380"/>
        </pc:sldMkLst>
        <pc:spChg chg="mod">
          <ac:chgData name="Sharma Computer Academy" userId="08476b32c11f4418" providerId="LiveId" clId="{E28B5202-F246-401B-A7F2-C19B91F650FA}" dt="2020-11-06T09:00:08.715" v="980" actId="122"/>
          <ac:spMkLst>
            <pc:docMk/>
            <pc:sldMk cId="4120417026" sldId="380"/>
            <ac:spMk id="2" creationId="{00000000-0000-0000-0000-000000000000}"/>
          </ac:spMkLst>
        </pc:spChg>
      </pc:sldChg>
      <pc:sldChg chg="modSp mod">
        <pc:chgData name="Sharma Computer Academy" userId="08476b32c11f4418" providerId="LiveId" clId="{E28B5202-F246-401B-A7F2-C19B91F650FA}" dt="2020-11-06T09:00:13.864" v="981" actId="122"/>
        <pc:sldMkLst>
          <pc:docMk/>
          <pc:sldMk cId="4120417026" sldId="381"/>
        </pc:sldMkLst>
        <pc:spChg chg="mod">
          <ac:chgData name="Sharma Computer Academy" userId="08476b32c11f4418" providerId="LiveId" clId="{E28B5202-F246-401B-A7F2-C19B91F650FA}" dt="2020-11-06T09:00:13.864" v="981" actId="122"/>
          <ac:spMkLst>
            <pc:docMk/>
            <pc:sldMk cId="4120417026" sldId="381"/>
            <ac:spMk id="2" creationId="{00000000-0000-0000-0000-000000000000}"/>
          </ac:spMkLst>
        </pc:spChg>
      </pc:sldChg>
      <pc:sldChg chg="del">
        <pc:chgData name="Sharma Computer Academy" userId="08476b32c11f4418" providerId="LiveId" clId="{E28B5202-F246-401B-A7F2-C19B91F650FA}" dt="2020-11-04T08:08:04.771" v="14" actId="47"/>
        <pc:sldMkLst>
          <pc:docMk/>
          <pc:sldMk cId="1929662225" sldId="490"/>
        </pc:sldMkLst>
      </pc:sldChg>
      <pc:sldChg chg="del">
        <pc:chgData name="Sharma Computer Academy" userId="08476b32c11f4418" providerId="LiveId" clId="{E28B5202-F246-401B-A7F2-C19B91F650FA}" dt="2020-11-04T08:08:53.565" v="58" actId="47"/>
        <pc:sldMkLst>
          <pc:docMk/>
          <pc:sldMk cId="1294106361" sldId="538"/>
        </pc:sldMkLst>
      </pc:sldChg>
      <pc:sldChg chg="del">
        <pc:chgData name="Sharma Computer Academy" userId="08476b32c11f4418" providerId="LiveId" clId="{E28B5202-F246-401B-A7F2-C19B91F650FA}" dt="2020-11-04T08:08:51.497" v="57" actId="47"/>
        <pc:sldMkLst>
          <pc:docMk/>
          <pc:sldMk cId="935817830" sldId="539"/>
        </pc:sldMkLst>
      </pc:sldChg>
      <pc:sldChg chg="add del">
        <pc:chgData name="Sharma Computer Academy" userId="08476b32c11f4418" providerId="LiveId" clId="{E28B5202-F246-401B-A7F2-C19B91F650FA}" dt="2020-11-04T08:08:50.666" v="56" actId="47"/>
        <pc:sldMkLst>
          <pc:docMk/>
          <pc:sldMk cId="564264184" sldId="540"/>
        </pc:sldMkLst>
      </pc:sldChg>
      <pc:sldChg chg="modSp mod ord">
        <pc:chgData name="Sharma Computer Academy" userId="08476b32c11f4418" providerId="LiveId" clId="{E28B5202-F246-401B-A7F2-C19B91F650FA}" dt="2020-10-28T08:12:56.546" v="13" actId="20577"/>
        <pc:sldMkLst>
          <pc:docMk/>
          <pc:sldMk cId="0" sldId="1169"/>
        </pc:sldMkLst>
        <pc:spChg chg="mod">
          <ac:chgData name="Sharma Computer Academy" userId="08476b32c11f4418" providerId="LiveId" clId="{E28B5202-F246-401B-A7F2-C19B91F650FA}" dt="2020-10-28T08:12:56.546" v="13" actId="20577"/>
          <ac:spMkLst>
            <pc:docMk/>
            <pc:sldMk cId="0" sldId="1169"/>
            <ac:spMk id="5" creationId="{00000000-0000-0000-0000-000000000000}"/>
          </ac:spMkLst>
        </pc:spChg>
      </pc:sldChg>
      <pc:sldChg chg="modSp add mod">
        <pc:chgData name="Sharma Computer Academy" userId="08476b32c11f4418" providerId="LiveId" clId="{E28B5202-F246-401B-A7F2-C19B91F650FA}" dt="2020-11-09T12:20:26.300" v="1565" actId="20577"/>
        <pc:sldMkLst>
          <pc:docMk/>
          <pc:sldMk cId="3106022745" sldId="1170"/>
        </pc:sldMkLst>
        <pc:spChg chg="mod">
          <ac:chgData name="Sharma Computer Academy" userId="08476b32c11f4418" providerId="LiveId" clId="{E28B5202-F246-401B-A7F2-C19B91F650FA}" dt="2020-11-06T07:41:38.388" v="492" actId="122"/>
          <ac:spMkLst>
            <pc:docMk/>
            <pc:sldMk cId="3106022745" sldId="1170"/>
            <ac:spMk id="2" creationId="{00000000-0000-0000-0000-000000000000}"/>
          </ac:spMkLst>
        </pc:spChg>
        <pc:spChg chg="mod">
          <ac:chgData name="Sharma Computer Academy" userId="08476b32c11f4418" providerId="LiveId" clId="{E28B5202-F246-401B-A7F2-C19B91F650FA}" dt="2020-11-09T12:20:26.300" v="1565" actId="20577"/>
          <ac:spMkLst>
            <pc:docMk/>
            <pc:sldMk cId="3106022745" sldId="1170"/>
            <ac:spMk id="3" creationId="{00000000-0000-0000-0000-000000000000}"/>
          </ac:spMkLst>
        </pc:spChg>
      </pc:sldChg>
      <pc:sldChg chg="modSp add mod modAnim">
        <pc:chgData name="Sharma Computer Academy" userId="08476b32c11f4418" providerId="LiveId" clId="{E28B5202-F246-401B-A7F2-C19B91F650FA}" dt="2020-11-06T08:08:07.643" v="860" actId="207"/>
        <pc:sldMkLst>
          <pc:docMk/>
          <pc:sldMk cId="3158716792" sldId="1171"/>
        </pc:sldMkLst>
        <pc:spChg chg="mod">
          <ac:chgData name="Sharma Computer Academy" userId="08476b32c11f4418" providerId="LiveId" clId="{E28B5202-F246-401B-A7F2-C19B91F650FA}" dt="2020-11-06T07:41:33.542" v="491" actId="122"/>
          <ac:spMkLst>
            <pc:docMk/>
            <pc:sldMk cId="3158716792" sldId="1171"/>
            <ac:spMk id="2" creationId="{00000000-0000-0000-0000-000000000000}"/>
          </ac:spMkLst>
        </pc:spChg>
        <pc:spChg chg="mod">
          <ac:chgData name="Sharma Computer Academy" userId="08476b32c11f4418" providerId="LiveId" clId="{E28B5202-F246-401B-A7F2-C19B91F650FA}" dt="2020-11-06T08:08:07.643" v="860" actId="207"/>
          <ac:spMkLst>
            <pc:docMk/>
            <pc:sldMk cId="3158716792" sldId="1171"/>
            <ac:spMk id="3" creationId="{00000000-0000-0000-0000-000000000000}"/>
          </ac:spMkLst>
        </pc:spChg>
      </pc:sldChg>
      <pc:sldChg chg="addSp delSp modSp add mod modAnim">
        <pc:chgData name="Sharma Computer Academy" userId="08476b32c11f4418" providerId="LiveId" clId="{E28B5202-F246-401B-A7F2-C19B91F650FA}" dt="2020-11-06T08:08:02.889" v="859" actId="207"/>
        <pc:sldMkLst>
          <pc:docMk/>
          <pc:sldMk cId="2975660195" sldId="1172"/>
        </pc:sldMkLst>
        <pc:spChg chg="mod">
          <ac:chgData name="Sharma Computer Academy" userId="08476b32c11f4418" providerId="LiveId" clId="{E28B5202-F246-401B-A7F2-C19B91F650FA}" dt="2020-11-06T07:41:30.022" v="490" actId="122"/>
          <ac:spMkLst>
            <pc:docMk/>
            <pc:sldMk cId="2975660195" sldId="1172"/>
            <ac:spMk id="2" creationId="{00000000-0000-0000-0000-000000000000}"/>
          </ac:spMkLst>
        </pc:spChg>
        <pc:spChg chg="mod">
          <ac:chgData name="Sharma Computer Academy" userId="08476b32c11f4418" providerId="LiveId" clId="{E28B5202-F246-401B-A7F2-C19B91F650FA}" dt="2020-11-06T08:08:02.889" v="859" actId="207"/>
          <ac:spMkLst>
            <pc:docMk/>
            <pc:sldMk cId="2975660195" sldId="1172"/>
            <ac:spMk id="3" creationId="{00000000-0000-0000-0000-000000000000}"/>
          </ac:spMkLst>
        </pc:spChg>
        <pc:spChg chg="add del">
          <ac:chgData name="Sharma Computer Academy" userId="08476b32c11f4418" providerId="LiveId" clId="{E28B5202-F246-401B-A7F2-C19B91F650FA}" dt="2020-11-06T07:37:38.991" v="443"/>
          <ac:spMkLst>
            <pc:docMk/>
            <pc:sldMk cId="2975660195" sldId="1172"/>
            <ac:spMk id="4" creationId="{B5508F40-737B-4315-857E-DCAF5E933570}"/>
          </ac:spMkLst>
        </pc:spChg>
        <pc:spChg chg="add del">
          <ac:chgData name="Sharma Computer Academy" userId="08476b32c11f4418" providerId="LiveId" clId="{E28B5202-F246-401B-A7F2-C19B91F650FA}" dt="2020-11-06T07:38:27.376" v="447"/>
          <ac:spMkLst>
            <pc:docMk/>
            <pc:sldMk cId="2975660195" sldId="1172"/>
            <ac:spMk id="5" creationId="{5FD6CA09-B07E-4E50-9214-3CA666FAC535}"/>
          </ac:spMkLst>
        </pc:spChg>
        <pc:spChg chg="add del">
          <ac:chgData name="Sharma Computer Academy" userId="08476b32c11f4418" providerId="LiveId" clId="{E28B5202-F246-401B-A7F2-C19B91F650FA}" dt="2020-11-06T07:38:52.134" v="457"/>
          <ac:spMkLst>
            <pc:docMk/>
            <pc:sldMk cId="2975660195" sldId="1172"/>
            <ac:spMk id="6" creationId="{F5FF6FF7-ED7A-466C-AFCA-F2FA4C62497A}"/>
          </ac:spMkLst>
        </pc:spChg>
        <pc:spChg chg="add del mod">
          <ac:chgData name="Sharma Computer Academy" userId="08476b32c11f4418" providerId="LiveId" clId="{E28B5202-F246-401B-A7F2-C19B91F650FA}" dt="2020-11-06T07:38:50.982" v="455"/>
          <ac:spMkLst>
            <pc:docMk/>
            <pc:sldMk cId="2975660195" sldId="1172"/>
            <ac:spMk id="7" creationId="{124972B2-0F7A-4378-8358-836AAECF89F5}"/>
          </ac:spMkLst>
        </pc:spChg>
      </pc:sldChg>
      <pc:sldChg chg="modSp add mod modAnim">
        <pc:chgData name="Sharma Computer Academy" userId="08476b32c11f4418" providerId="LiveId" clId="{E28B5202-F246-401B-A7F2-C19B91F650FA}" dt="2020-11-09T08:30:56.896" v="1352"/>
        <pc:sldMkLst>
          <pc:docMk/>
          <pc:sldMk cId="2267716701" sldId="1173"/>
        </pc:sldMkLst>
        <pc:spChg chg="mod">
          <ac:chgData name="Sharma Computer Academy" userId="08476b32c11f4418" providerId="LiveId" clId="{E28B5202-F246-401B-A7F2-C19B91F650FA}" dt="2020-11-09T07:40:05.742" v="1021" actId="20577"/>
          <ac:spMkLst>
            <pc:docMk/>
            <pc:sldMk cId="2267716701" sldId="1173"/>
            <ac:spMk id="2" creationId="{00000000-0000-0000-0000-000000000000}"/>
          </ac:spMkLst>
        </pc:spChg>
        <pc:spChg chg="mod">
          <ac:chgData name="Sharma Computer Academy" userId="08476b32c11f4418" providerId="LiveId" clId="{E28B5202-F246-401B-A7F2-C19B91F650FA}" dt="2020-11-09T08:29:25.267" v="1346" actId="113"/>
          <ac:spMkLst>
            <pc:docMk/>
            <pc:sldMk cId="2267716701" sldId="1173"/>
            <ac:spMk id="3" creationId="{00000000-0000-0000-0000-000000000000}"/>
          </ac:spMkLst>
        </pc:spChg>
      </pc:sldChg>
      <pc:sldChg chg="addSp delSp modSp add mod modAnim">
        <pc:chgData name="Sharma Computer Academy" userId="08476b32c11f4418" providerId="LiveId" clId="{E28B5202-F246-401B-A7F2-C19B91F650FA}" dt="2020-11-09T08:31:08.666" v="1355"/>
        <pc:sldMkLst>
          <pc:docMk/>
          <pc:sldMk cId="3727242232" sldId="1174"/>
        </pc:sldMkLst>
        <pc:spChg chg="mod">
          <ac:chgData name="Sharma Computer Academy" userId="08476b32c11f4418" providerId="LiveId" clId="{E28B5202-F246-401B-A7F2-C19B91F650FA}" dt="2020-11-09T07:46:05.867" v="1044" actId="20577"/>
          <ac:spMkLst>
            <pc:docMk/>
            <pc:sldMk cId="3727242232" sldId="1174"/>
            <ac:spMk id="2" creationId="{00000000-0000-0000-0000-000000000000}"/>
          </ac:spMkLst>
        </pc:spChg>
        <pc:spChg chg="mod">
          <ac:chgData name="Sharma Computer Academy" userId="08476b32c11f4418" providerId="LiveId" clId="{E28B5202-F246-401B-A7F2-C19B91F650FA}" dt="2020-11-09T08:06:30.931" v="1170" actId="113"/>
          <ac:spMkLst>
            <pc:docMk/>
            <pc:sldMk cId="3727242232" sldId="1174"/>
            <ac:spMk id="3" creationId="{00000000-0000-0000-0000-000000000000}"/>
          </ac:spMkLst>
        </pc:spChg>
        <pc:spChg chg="add del">
          <ac:chgData name="Sharma Computer Academy" userId="08476b32c11f4418" providerId="LiveId" clId="{E28B5202-F246-401B-A7F2-C19B91F650FA}" dt="2020-11-09T07:46:27.671" v="1046"/>
          <ac:spMkLst>
            <pc:docMk/>
            <pc:sldMk cId="3727242232" sldId="1174"/>
            <ac:spMk id="4" creationId="{FF34E2BF-B90E-4688-AAE6-085D2D2556F3}"/>
          </ac:spMkLst>
        </pc:spChg>
      </pc:sldChg>
      <pc:sldChg chg="modSp add mod">
        <pc:chgData name="Sharma Computer Academy" userId="08476b32c11f4418" providerId="LiveId" clId="{E28B5202-F246-401B-A7F2-C19B91F650FA}" dt="2020-11-09T07:49:55.249" v="1130" actId="207"/>
        <pc:sldMkLst>
          <pc:docMk/>
          <pc:sldMk cId="258688014" sldId="1175"/>
        </pc:sldMkLst>
        <pc:spChg chg="mod">
          <ac:chgData name="Sharma Computer Academy" userId="08476b32c11f4418" providerId="LiveId" clId="{E28B5202-F246-401B-A7F2-C19B91F650FA}" dt="2020-11-09T07:49:09.009" v="1101" actId="20577"/>
          <ac:spMkLst>
            <pc:docMk/>
            <pc:sldMk cId="258688014" sldId="1175"/>
            <ac:spMk id="2" creationId="{00000000-0000-0000-0000-000000000000}"/>
          </ac:spMkLst>
        </pc:spChg>
        <pc:spChg chg="mod">
          <ac:chgData name="Sharma Computer Academy" userId="08476b32c11f4418" providerId="LiveId" clId="{E28B5202-F246-401B-A7F2-C19B91F650FA}" dt="2020-11-09T07:49:55.249" v="1130" actId="207"/>
          <ac:spMkLst>
            <pc:docMk/>
            <pc:sldMk cId="258688014" sldId="1175"/>
            <ac:spMk id="3" creationId="{00000000-0000-0000-0000-000000000000}"/>
          </ac:spMkLst>
        </pc:spChg>
      </pc:sldChg>
      <pc:sldChg chg="modSp add mod modAnim">
        <pc:chgData name="Sharma Computer Academy" userId="08476b32c11f4418" providerId="LiveId" clId="{E28B5202-F246-401B-A7F2-C19B91F650FA}" dt="2020-11-09T08:34:15.945" v="1360" actId="115"/>
        <pc:sldMkLst>
          <pc:docMk/>
          <pc:sldMk cId="3493056288" sldId="1176"/>
        </pc:sldMkLst>
        <pc:spChg chg="mod">
          <ac:chgData name="Sharma Computer Academy" userId="08476b32c11f4418" providerId="LiveId" clId="{E28B5202-F246-401B-A7F2-C19B91F650FA}" dt="2020-11-09T07:50:10.113" v="1151" actId="20577"/>
          <ac:spMkLst>
            <pc:docMk/>
            <pc:sldMk cId="3493056288" sldId="1176"/>
            <ac:spMk id="2" creationId="{00000000-0000-0000-0000-000000000000}"/>
          </ac:spMkLst>
        </pc:spChg>
        <pc:spChg chg="mod">
          <ac:chgData name="Sharma Computer Academy" userId="08476b32c11f4418" providerId="LiveId" clId="{E28B5202-F246-401B-A7F2-C19B91F650FA}" dt="2020-11-09T08:34:15.945" v="1360" actId="115"/>
          <ac:spMkLst>
            <pc:docMk/>
            <pc:sldMk cId="3493056288" sldId="1176"/>
            <ac:spMk id="3" creationId="{00000000-0000-0000-0000-000000000000}"/>
          </ac:spMkLst>
        </pc:spChg>
      </pc:sldChg>
      <pc:sldChg chg="modSp add mod modAnim">
        <pc:chgData name="Sharma Computer Academy" userId="08476b32c11f4418" providerId="LiveId" clId="{E28B5202-F246-401B-A7F2-C19B91F650FA}" dt="2020-11-09T08:34:22.785" v="1361"/>
        <pc:sldMkLst>
          <pc:docMk/>
          <pc:sldMk cId="1365462698" sldId="1177"/>
        </pc:sldMkLst>
        <pc:spChg chg="mod">
          <ac:chgData name="Sharma Computer Academy" userId="08476b32c11f4418" providerId="LiveId" clId="{E28B5202-F246-401B-A7F2-C19B91F650FA}" dt="2020-11-09T08:08:23.880" v="1209" actId="20577"/>
          <ac:spMkLst>
            <pc:docMk/>
            <pc:sldMk cId="1365462698" sldId="1177"/>
            <ac:spMk id="2" creationId="{00000000-0000-0000-0000-000000000000}"/>
          </ac:spMkLst>
        </pc:spChg>
        <pc:spChg chg="mod">
          <ac:chgData name="Sharma Computer Academy" userId="08476b32c11f4418" providerId="LiveId" clId="{E28B5202-F246-401B-A7F2-C19B91F650FA}" dt="2020-11-09T08:10:37.434" v="1227" actId="207"/>
          <ac:spMkLst>
            <pc:docMk/>
            <pc:sldMk cId="1365462698" sldId="1177"/>
            <ac:spMk id="3" creationId="{00000000-0000-0000-0000-000000000000}"/>
          </ac:spMkLst>
        </pc:spChg>
      </pc:sldChg>
      <pc:sldChg chg="modSp mod modAnim">
        <pc:chgData name="Sharma Computer Academy" userId="08476b32c11f4418" providerId="LiveId" clId="{E28B5202-F246-401B-A7F2-C19B91F650FA}" dt="2020-11-09T08:34:40.527" v="1363"/>
        <pc:sldMkLst>
          <pc:docMk/>
          <pc:sldMk cId="4294230844" sldId="1178"/>
        </pc:sldMkLst>
        <pc:spChg chg="mod">
          <ac:chgData name="Sharma Computer Academy" userId="08476b32c11f4418" providerId="LiveId" clId="{E28B5202-F246-401B-A7F2-C19B91F650FA}" dt="2020-11-09T08:11:27.439" v="1247" actId="20577"/>
          <ac:spMkLst>
            <pc:docMk/>
            <pc:sldMk cId="4294230844" sldId="1178"/>
            <ac:spMk id="2" creationId="{00000000-0000-0000-0000-000000000000}"/>
          </ac:spMkLst>
        </pc:spChg>
        <pc:spChg chg="mod">
          <ac:chgData name="Sharma Computer Academy" userId="08476b32c11f4418" providerId="LiveId" clId="{E28B5202-F246-401B-A7F2-C19B91F650FA}" dt="2020-11-09T08:15:26.750" v="1276" actId="5793"/>
          <ac:spMkLst>
            <pc:docMk/>
            <pc:sldMk cId="4294230844" sldId="1178"/>
            <ac:spMk id="3" creationId="{00000000-0000-0000-0000-000000000000}"/>
          </ac:spMkLst>
        </pc:spChg>
      </pc:sldChg>
      <pc:sldChg chg="del">
        <pc:chgData name="Sharma Computer Academy" userId="08476b32c11f4418" providerId="LiveId" clId="{E28B5202-F246-401B-A7F2-C19B91F650FA}" dt="2020-11-09T08:25:18.576" v="1287" actId="47"/>
        <pc:sldMkLst>
          <pc:docMk/>
          <pc:sldMk cId="457540876" sldId="1179"/>
        </pc:sldMkLst>
      </pc:sldChg>
      <pc:sldChg chg="modSp add mod ord modAnim">
        <pc:chgData name="Sharma Computer Academy" userId="08476b32c11f4418" providerId="LiveId" clId="{E28B5202-F246-401B-A7F2-C19B91F650FA}" dt="2020-11-09T08:34:46.067" v="1364"/>
        <pc:sldMkLst>
          <pc:docMk/>
          <pc:sldMk cId="2617387224" sldId="1180"/>
        </pc:sldMkLst>
        <pc:spChg chg="mod">
          <ac:chgData name="Sharma Computer Academy" userId="08476b32c11f4418" providerId="LiveId" clId="{E28B5202-F246-401B-A7F2-C19B91F650FA}" dt="2020-11-09T08:25:13.384" v="1286" actId="20577"/>
          <ac:spMkLst>
            <pc:docMk/>
            <pc:sldMk cId="2617387224" sldId="1180"/>
            <ac:spMk id="3" creationId="{00000000-0000-0000-0000-000000000000}"/>
          </ac:spMkLst>
        </pc:spChg>
      </pc:sldChg>
      <pc:sldChg chg="add">
        <pc:chgData name="Sharma Computer Academy" userId="08476b32c11f4418" providerId="LiveId" clId="{E28B5202-F246-401B-A7F2-C19B91F650FA}" dt="2020-11-09T08:35:11.579" v="1368" actId="2890"/>
        <pc:sldMkLst>
          <pc:docMk/>
          <pc:sldMk cId="3861232242" sldId="11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4FF51-ECE4-48DA-AB73-55A4C408ED1E}" type="datetimeFigureOut">
              <a:rPr lang="en-US" smtClean="0"/>
              <a:pPr/>
              <a:t>12/9/2020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0ACB14-A2B2-4DF8-92AA-714F347342B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2D2282-5419-4471-BBE4-3B6AC38C7B08}"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93C41-EC79-47F5-8DC3-EF54433A43DC}" type="datetimeFigureOut">
              <a:rPr lang="en-IN" smtClean="0"/>
              <a:pPr/>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193C41-EC79-47F5-8DC3-EF54433A43DC}" type="datetimeFigureOut">
              <a:rPr lang="en-IN" smtClean="0"/>
              <a:pPr/>
              <a:t>09-12-2020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92D2282-5419-4471-BBE4-3B6AC38C7B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docs.oracle.com/javase/7/docs/api/java/util/Comparator.html" TargetMode="External"/><Relationship Id="rId2" Type="http://schemas.openxmlformats.org/officeDocument/2006/relationships/hyperlink" Target="http://docs.oracle.com/javase/7/docs/api/java/lang/Comparable.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docs.oracle.com/javase/7/docs/api/java/lang/NullPointerException.html" TargetMode="External"/><Relationship Id="rId2" Type="http://schemas.openxmlformats.org/officeDocument/2006/relationships/hyperlink" Target="http://docs.oracle.com/javase/7/docs/api/java/lang/ClassCastException.html" TargetMode="External"/><Relationship Id="rId1" Type="http://schemas.openxmlformats.org/officeDocument/2006/relationships/slideLayout" Target="../slideLayouts/slideLayout2.xml"/><Relationship Id="rId4" Type="http://schemas.openxmlformats.org/officeDocument/2006/relationships/hyperlink" Target="http://docs.oracle.com/javase/7/docs/api/java/lang/IllegalArgumentException.html"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docs.oracle.com/javase/7/docs/api/java/lang/NullPointerException.html" TargetMode="External"/><Relationship Id="rId2" Type="http://schemas.openxmlformats.org/officeDocument/2006/relationships/hyperlink" Target="http://docs.oracle.com/javase/7/docs/api/java/lang/ClassCastException.html" TargetMode="External"/><Relationship Id="rId1" Type="http://schemas.openxmlformats.org/officeDocument/2006/relationships/slideLayout" Target="../slideLayouts/slideLayout2.xml"/><Relationship Id="rId4" Type="http://schemas.openxmlformats.org/officeDocument/2006/relationships/hyperlink" Target="http://docs.oracle.com/javase/7/docs/api/java/lang/IllegalArgumentException.html"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docs.oracle.com/javase/7/docs/api/java/lang/NullPointerException.html" TargetMode="External"/><Relationship Id="rId2" Type="http://schemas.openxmlformats.org/officeDocument/2006/relationships/hyperlink" Target="http://docs.oracle.com/javase/7/docs/api/java/lang/ClassCastException.html" TargetMode="External"/><Relationship Id="rId1" Type="http://schemas.openxmlformats.org/officeDocument/2006/relationships/slideLayout" Target="../slideLayouts/slideLayout2.xml"/><Relationship Id="rId4" Type="http://schemas.openxmlformats.org/officeDocument/2006/relationships/hyperlink" Target="http://docs.oracle.com/javase/7/docs/api/java/lang/IllegalArgumentException.html" TargetMode="External"/></Relationships>
</file>

<file path=ppt/slides/_rels/slide118.xml.rels><?xml version="1.0" encoding="UTF-8" standalone="yes"?>
<Relationships xmlns="http://schemas.openxmlformats.org/package/2006/relationships"><Relationship Id="rId2" Type="http://schemas.openxmlformats.org/officeDocument/2006/relationships/hyperlink" Target="http://docs.oracle.com/javase/7/docs/api/java/lang/Comparable.html"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javarevisited.blogspot.com/2017/09/java-8-sorting-hashmap-by-values-in.html"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346325"/>
            <a:ext cx="8207375" cy="1082675"/>
          </a:xfrm>
        </p:spPr>
        <p:txBody>
          <a:bodyPr>
            <a:normAutofit fontScale="90000"/>
          </a:bodyPr>
          <a:lstStyle/>
          <a:p>
            <a:r>
              <a:rPr lang="en-US" b="1" dirty="0">
                <a:solidFill>
                  <a:schemeClr val="bg1"/>
                </a:solidFill>
                <a:latin typeface="Corbel" pitchFamily="34" charset="0"/>
              </a:rPr>
              <a:t>JAVA </a:t>
            </a:r>
            <a:br>
              <a:rPr lang="en-US" b="1" dirty="0">
                <a:solidFill>
                  <a:schemeClr val="bg1"/>
                </a:solidFill>
                <a:latin typeface="Corbel" pitchFamily="34" charset="0"/>
              </a:rPr>
            </a:br>
            <a:r>
              <a:rPr lang="en-US" b="1" dirty="0" err="1">
                <a:solidFill>
                  <a:schemeClr val="tx1"/>
                </a:solidFill>
                <a:latin typeface="Corbel" pitchFamily="34" charset="0"/>
              </a:rPr>
              <a:t>Java</a:t>
            </a:r>
            <a:r>
              <a:rPr lang="en-US" b="1" dirty="0">
                <a:solidFill>
                  <a:schemeClr val="tx1"/>
                </a:solidFill>
                <a:latin typeface="Corbel" pitchFamily="34" charset="0"/>
              </a:rPr>
              <a:t> Interview boot camp</a:t>
            </a:r>
            <a:br>
              <a:rPr lang="en-US" b="1" dirty="0">
                <a:solidFill>
                  <a:schemeClr val="tx1"/>
                </a:solidFill>
                <a:latin typeface="Corbel" pitchFamily="34" charset="0"/>
              </a:rPr>
            </a:br>
            <a:r>
              <a:rPr lang="en-US" b="1" dirty="0">
                <a:solidFill>
                  <a:schemeClr val="tx1"/>
                </a:solidFill>
                <a:latin typeface="Corbel" pitchFamily="34" charset="0"/>
              </a:rPr>
              <a:t>                Core concepts</a:t>
            </a:r>
          </a:p>
        </p:txBody>
      </p:sp>
      <p:sp>
        <p:nvSpPr>
          <p:cNvPr id="5" name="Subtitle 4"/>
          <p:cNvSpPr>
            <a:spLocks noGrp="1"/>
          </p:cNvSpPr>
          <p:nvPr>
            <p:ph type="subTitle" idx="1"/>
          </p:nvPr>
        </p:nvSpPr>
        <p:spPr>
          <a:xfrm>
            <a:off x="1339552" y="3505200"/>
            <a:ext cx="6400800" cy="2660104"/>
          </a:xfrm>
        </p:spPr>
        <p:txBody>
          <a:bodyPr>
            <a:normAutofit/>
          </a:bodyPr>
          <a:lstStyle/>
          <a:p>
            <a:r>
              <a:rPr lang="en-US" sz="4400" b="1" dirty="0">
                <a:solidFill>
                  <a:schemeClr val="bg1"/>
                </a:solidFill>
                <a:latin typeface="Corbel" pitchFamily="34" charset="0"/>
              </a:rPr>
              <a:t>Lecture 20</a:t>
            </a:r>
          </a:p>
          <a:p>
            <a:pPr algn="ctr"/>
            <a:r>
              <a:rPr lang="en-IN" sz="4400" b="1" dirty="0">
                <a:solidFill>
                  <a:schemeClr val="tx1"/>
                </a:solidFill>
              </a:rPr>
              <a:t>CHAPTER 22</a:t>
            </a:r>
          </a:p>
          <a:p>
            <a:pPr algn="ctr"/>
            <a:r>
              <a:rPr lang="en-IN" sz="4400" b="1" dirty="0">
                <a:solidFill>
                  <a:schemeClr val="tx1"/>
                </a:solidFill>
              </a:rPr>
              <a:t>Collections</a:t>
            </a:r>
          </a:p>
        </p:txBody>
      </p:sp>
      <p:pic>
        <p:nvPicPr>
          <p:cNvPr id="6" name="Picture 2"/>
          <p:cNvPicPr>
            <a:picLocks noChangeAspect="1" noChangeArrowheads="1"/>
          </p:cNvPicPr>
          <p:nvPr/>
        </p:nvPicPr>
        <p:blipFill>
          <a:blip r:embed="rId2"/>
          <a:stretch>
            <a:fillRect/>
          </a:stretch>
        </p:blipFill>
        <p:spPr bwMode="auto">
          <a:xfrm>
            <a:off x="7504996" y="346307"/>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405373"/>
            <a:ext cx="1702149"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05645"/>
            <a:ext cx="5112568" cy="791433"/>
          </a:xfrm>
        </p:spPr>
        <p:txBody>
          <a:bodyPr/>
          <a:lstStyle/>
          <a:p>
            <a:r>
              <a:rPr lang="en-US" dirty="0"/>
              <a:t>The Collection Classes</a:t>
            </a:r>
            <a:endParaRPr lang="en-IN" dirty="0"/>
          </a:p>
        </p:txBody>
      </p:sp>
      <p:sp>
        <p:nvSpPr>
          <p:cNvPr id="3" name="Content Placeholder 2"/>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32"/>
            <a:ext cx="9144000" cy="600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537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pPr marL="0" indent="0">
              <a:buNone/>
            </a:pPr>
            <a:r>
              <a:rPr lang="en-IN" b="1" dirty="0">
                <a:latin typeface="Consolas" panose="020B0609020204030204" pitchFamily="49" charset="0"/>
              </a:rPr>
              <a:t>import </a:t>
            </a:r>
            <a:r>
              <a:rPr lang="en-IN" b="1" dirty="0" err="1">
                <a:latin typeface="Consolas" panose="020B0609020204030204" pitchFamily="49" charset="0"/>
              </a:rPr>
              <a:t>java.util</a:t>
            </a:r>
            <a:r>
              <a:rPr lang="en-IN" b="1" dirty="0">
                <a:latin typeface="Consolas" panose="020B0609020204030204" pitchFamily="49" charset="0"/>
              </a:rPr>
              <a:t>.*;</a:t>
            </a:r>
          </a:p>
          <a:p>
            <a:pPr marL="0" indent="0">
              <a:buNone/>
            </a:pPr>
            <a:r>
              <a:rPr lang="en-IN" b="1" dirty="0">
                <a:latin typeface="Consolas" panose="020B0609020204030204" pitchFamily="49" charset="0"/>
              </a:rPr>
              <a:t> class HashSetDemo1</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public static void main(String[] </a:t>
            </a:r>
            <a:r>
              <a:rPr lang="en-IN" b="1" dirty="0" err="1">
                <a:latin typeface="Consolas" panose="020B0609020204030204" pitchFamily="49" charset="0"/>
              </a:rPr>
              <a:t>args</a:t>
            </a:r>
            <a:r>
              <a:rPr lang="en-IN" b="1" dirty="0">
                <a:latin typeface="Consolas" panose="020B0609020204030204" pitchFamily="49" charset="0"/>
              </a:rPr>
              <a:t>)</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a:t>
            </a:r>
            <a:r>
              <a:rPr lang="en-IN" b="1" dirty="0" err="1">
                <a:latin typeface="Consolas" panose="020B0609020204030204" pitchFamily="49" charset="0"/>
              </a:rPr>
              <a:t>HashSet</a:t>
            </a:r>
            <a:r>
              <a:rPr lang="en-IN" b="1" dirty="0">
                <a:latin typeface="Consolas" panose="020B0609020204030204" pitchFamily="49" charset="0"/>
              </a:rPr>
              <a:t> </a:t>
            </a:r>
            <a:r>
              <a:rPr lang="en-IN" b="1" dirty="0" err="1">
                <a:latin typeface="Consolas" panose="020B0609020204030204" pitchFamily="49" charset="0"/>
              </a:rPr>
              <a:t>hs</a:t>
            </a:r>
            <a:r>
              <a:rPr lang="en-IN" b="1" dirty="0">
                <a:latin typeface="Consolas" panose="020B0609020204030204" pitchFamily="49" charset="0"/>
              </a:rPr>
              <a:t> = new </a:t>
            </a:r>
            <a:r>
              <a:rPr lang="en-IN" b="1" dirty="0" err="1">
                <a:latin typeface="Consolas" panose="020B0609020204030204" pitchFamily="49" charset="0"/>
              </a:rPr>
              <a:t>HashSet</a:t>
            </a:r>
            <a:r>
              <a:rPr lang="en-IN" b="1" dirty="0">
                <a:latin typeface="Consolas" panose="020B0609020204030204" pitchFamily="49" charset="0"/>
              </a:rPr>
              <a:t>();</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("A")); </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("B"));</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("C"));</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("D"));</a:t>
            </a:r>
            <a:r>
              <a:rPr lang="en-IN" b="1" dirty="0">
                <a:solidFill>
                  <a:srgbClr val="00B050"/>
                </a:solidFill>
                <a:latin typeface="Consolas" panose="020B0609020204030204" pitchFamily="49" charset="0"/>
              </a:rPr>
              <a:t>//true</a:t>
            </a:r>
          </a:p>
          <a:p>
            <a:pPr marL="0" indent="0">
              <a:buNone/>
            </a:pPr>
            <a:r>
              <a:rPr lang="en-IN" dirty="0"/>
              <a:t>     </a:t>
            </a:r>
          </a:p>
        </p:txBody>
      </p:sp>
    </p:spTree>
    <p:extLst>
      <p:ext uri="{BB962C8B-B14F-4D97-AF65-F5344CB8AC3E}">
        <p14:creationId xmlns:p14="http://schemas.microsoft.com/office/powerpoint/2010/main" val="3075961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pPr marL="0" indent="0">
              <a:buNone/>
            </a:pPr>
            <a:endParaRPr lang="en-IN" dirty="0">
              <a:solidFill>
                <a:srgbClr val="00B050"/>
              </a:solidFill>
            </a:endParaRPr>
          </a:p>
          <a:p>
            <a:pPr marL="0" indent="0">
              <a:buNone/>
            </a:pPr>
            <a:r>
              <a:rPr lang="en-IN" dirty="0"/>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("C"));</a:t>
            </a:r>
            <a:r>
              <a:rPr lang="en-IN" b="1" dirty="0">
                <a:solidFill>
                  <a:srgbClr val="FF0000"/>
                </a:solidFill>
                <a:latin typeface="Consolas" panose="020B0609020204030204" pitchFamily="49" charset="0"/>
              </a:rPr>
              <a:t>// false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(null));</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t>
            </a:r>
            <a:r>
              <a:rPr lang="en-IN" b="1" dirty="0">
                <a:latin typeface="Consolas" panose="020B0609020204030204" pitchFamily="49" charset="0"/>
              </a:rPr>
              <a:t>);   </a:t>
            </a:r>
          </a:p>
          <a:p>
            <a:pPr marL="0" indent="0">
              <a:buNone/>
            </a:pPr>
            <a:r>
              <a:rPr lang="en-IN" b="1" dirty="0">
                <a:solidFill>
                  <a:srgbClr val="0070C0"/>
                </a:solidFill>
                <a:latin typeface="Consolas" panose="020B0609020204030204" pitchFamily="49" charset="0"/>
              </a:rPr>
              <a:t>      </a:t>
            </a:r>
            <a:r>
              <a:rPr lang="en-IN" b="1" dirty="0" err="1">
                <a:solidFill>
                  <a:srgbClr val="0070C0"/>
                </a:solidFill>
                <a:latin typeface="Consolas" panose="020B0609020204030204" pitchFamily="49" charset="0"/>
              </a:rPr>
              <a:t>Iterator</a:t>
            </a:r>
            <a:r>
              <a:rPr lang="en-IN" b="1" dirty="0">
                <a:solidFill>
                  <a:srgbClr val="0070C0"/>
                </a:solidFill>
                <a:latin typeface="Consolas" panose="020B0609020204030204" pitchFamily="49" charset="0"/>
              </a:rPr>
              <a:t> it=</a:t>
            </a:r>
            <a:r>
              <a:rPr lang="en-IN" b="1" dirty="0" err="1">
                <a:solidFill>
                  <a:srgbClr val="0070C0"/>
                </a:solidFill>
                <a:latin typeface="Consolas" panose="020B0609020204030204" pitchFamily="49" charset="0"/>
              </a:rPr>
              <a:t>hs.iterator</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while(</a:t>
            </a:r>
            <a:r>
              <a:rPr lang="en-IN" b="1" dirty="0" err="1">
                <a:solidFill>
                  <a:srgbClr val="0070C0"/>
                </a:solidFill>
                <a:latin typeface="Consolas" panose="020B0609020204030204" pitchFamily="49" charset="0"/>
              </a:rPr>
              <a:t>it.hasNext</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a:t>
            </a:r>
          </a:p>
          <a:p>
            <a:pPr marL="0" indent="0">
              <a:buNone/>
            </a:pPr>
            <a:r>
              <a:rPr lang="en-IN" b="1" dirty="0">
                <a:solidFill>
                  <a:srgbClr val="0070C0"/>
                </a:solidFill>
                <a:latin typeface="Consolas" panose="020B0609020204030204" pitchFamily="49" charset="0"/>
              </a:rPr>
              <a:t>      	</a:t>
            </a:r>
            <a:r>
              <a:rPr lang="en-IN" b="1" dirty="0" err="1">
                <a:solidFill>
                  <a:srgbClr val="0070C0"/>
                </a:solidFill>
                <a:latin typeface="Consolas" panose="020B0609020204030204" pitchFamily="49" charset="0"/>
              </a:rPr>
              <a:t>System.out.println</a:t>
            </a:r>
            <a:r>
              <a:rPr lang="en-IN" b="1" dirty="0">
                <a:solidFill>
                  <a:srgbClr val="0070C0"/>
                </a:solidFill>
                <a:latin typeface="Consolas" panose="020B0609020204030204" pitchFamily="49" charset="0"/>
              </a:rPr>
              <a:t>(</a:t>
            </a:r>
            <a:r>
              <a:rPr lang="en-IN" b="1" dirty="0" err="1">
                <a:solidFill>
                  <a:srgbClr val="0070C0"/>
                </a:solidFill>
                <a:latin typeface="Consolas" panose="020B0609020204030204" pitchFamily="49" charset="0"/>
              </a:rPr>
              <a:t>it.next</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 </a:t>
            </a:r>
          </a:p>
          <a:p>
            <a:pPr marL="0" indent="0">
              <a:buNone/>
            </a:pPr>
            <a:r>
              <a:rPr lang="en-IN" b="1" dirty="0">
                <a:latin typeface="Consolas" panose="020B0609020204030204" pitchFamily="49" charset="0"/>
              </a:rPr>
              <a:t>}</a:t>
            </a:r>
            <a:br>
              <a:rPr lang="en-IN" b="1" dirty="0">
                <a:latin typeface="Consolas" panose="020B0609020204030204" pitchFamily="49" charset="0"/>
              </a:rPr>
            </a:br>
            <a:r>
              <a:rPr lang="en-IN" b="1" dirty="0">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0759612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LinkedHashSet</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LinkedHashSet</a:t>
            </a:r>
            <a:r>
              <a:rPr lang="en-IN" dirty="0"/>
              <a:t> extends </a:t>
            </a:r>
            <a:r>
              <a:rPr lang="en-IN" b="1" dirty="0" err="1">
                <a:solidFill>
                  <a:srgbClr val="0070C0"/>
                </a:solidFill>
              </a:rPr>
              <a:t>HashSet</a:t>
            </a:r>
            <a:r>
              <a:rPr lang="en-IN" b="1" dirty="0">
                <a:solidFill>
                  <a:srgbClr val="0070C0"/>
                </a:solidFill>
              </a:rPr>
              <a:t> </a:t>
            </a:r>
            <a:r>
              <a:rPr lang="en-IN" dirty="0"/>
              <a:t>class.</a:t>
            </a:r>
          </a:p>
          <a:p>
            <a:endParaRPr lang="en-US" dirty="0"/>
          </a:p>
          <a:p>
            <a:r>
              <a:rPr lang="en-US" b="1" dirty="0">
                <a:solidFill>
                  <a:srgbClr val="00B050"/>
                </a:solidFill>
              </a:rPr>
              <a:t>Implemented</a:t>
            </a:r>
            <a:r>
              <a:rPr lang="en-US" dirty="0"/>
              <a:t> using </a:t>
            </a:r>
            <a:r>
              <a:rPr lang="en-US" b="1" dirty="0" err="1">
                <a:solidFill>
                  <a:srgbClr val="0070C0"/>
                </a:solidFill>
              </a:rPr>
              <a:t>HashSet</a:t>
            </a:r>
            <a:r>
              <a:rPr lang="en-US" dirty="0"/>
              <a:t>+ </a:t>
            </a:r>
            <a:r>
              <a:rPr lang="en-US" b="1" dirty="0" err="1">
                <a:solidFill>
                  <a:srgbClr val="0070C0"/>
                </a:solidFill>
              </a:rPr>
              <a:t>LinkedList</a:t>
            </a:r>
            <a:endParaRPr lang="en-IN" b="1" dirty="0">
              <a:solidFill>
                <a:srgbClr val="0070C0"/>
              </a:solidFill>
            </a:endParaRPr>
          </a:p>
          <a:p>
            <a:endParaRPr lang="en-US" dirty="0">
              <a:solidFill>
                <a:srgbClr val="FF0000"/>
              </a:solidFill>
            </a:endParaRPr>
          </a:p>
          <a:p>
            <a:r>
              <a:rPr lang="en-IN" dirty="0"/>
              <a:t>It </a:t>
            </a:r>
            <a:r>
              <a:rPr lang="en-IN" b="1" dirty="0">
                <a:solidFill>
                  <a:srgbClr val="00B050"/>
                </a:solidFill>
              </a:rPr>
              <a:t>maintains a linked list </a:t>
            </a:r>
            <a:r>
              <a:rPr lang="en-IN" dirty="0"/>
              <a:t>of the </a:t>
            </a:r>
            <a:r>
              <a:rPr lang="en-IN" b="1" dirty="0">
                <a:solidFill>
                  <a:srgbClr val="7030A0"/>
                </a:solidFill>
              </a:rPr>
              <a:t>entries</a:t>
            </a:r>
            <a:r>
              <a:rPr lang="en-IN" dirty="0"/>
              <a:t> in the </a:t>
            </a:r>
            <a:r>
              <a:rPr lang="en-IN" b="1" dirty="0">
                <a:solidFill>
                  <a:srgbClr val="C00000"/>
                </a:solidFill>
              </a:rPr>
              <a:t>set</a:t>
            </a:r>
            <a:r>
              <a:rPr lang="en-IN" dirty="0"/>
              <a:t>, in the order in which they were </a:t>
            </a:r>
            <a:r>
              <a:rPr lang="en-IN" b="1" dirty="0">
                <a:solidFill>
                  <a:srgbClr val="002060"/>
                </a:solidFill>
              </a:rPr>
              <a:t>inserted </a:t>
            </a:r>
            <a:r>
              <a:rPr lang="en-IN" dirty="0"/>
              <a:t>i.e. </a:t>
            </a:r>
            <a:r>
              <a:rPr lang="en-IN" b="1" dirty="0">
                <a:solidFill>
                  <a:srgbClr val="C00000"/>
                </a:solidFill>
              </a:rPr>
              <a:t>insertion order is preserved</a:t>
            </a:r>
          </a:p>
          <a:p>
            <a:endParaRPr lang="en-IN" dirty="0"/>
          </a:p>
          <a:p>
            <a:r>
              <a:rPr lang="en-IN" b="1" dirty="0">
                <a:solidFill>
                  <a:srgbClr val="00B050"/>
                </a:solidFill>
              </a:rPr>
              <a:t>Doesn’t allows </a:t>
            </a:r>
            <a:r>
              <a:rPr lang="en-IN" b="1" dirty="0">
                <a:solidFill>
                  <a:srgbClr val="7030A0"/>
                </a:solidFill>
              </a:rPr>
              <a:t>duplicates.</a:t>
            </a:r>
          </a:p>
          <a:p>
            <a:endParaRPr lang="en-IN" dirty="0"/>
          </a:p>
          <a:p>
            <a:r>
              <a:rPr lang="en-IN" b="1" dirty="0">
                <a:solidFill>
                  <a:srgbClr val="0070C0"/>
                </a:solidFill>
              </a:rPr>
              <a:t>Heterogeneous</a:t>
            </a:r>
            <a:r>
              <a:rPr lang="en-IN" dirty="0"/>
              <a:t> objects </a:t>
            </a:r>
            <a:r>
              <a:rPr lang="en-IN" b="1" dirty="0">
                <a:solidFill>
                  <a:srgbClr val="00B050"/>
                </a:solidFill>
              </a:rPr>
              <a:t>allowed </a:t>
            </a:r>
          </a:p>
          <a:p>
            <a:pPr>
              <a:buNone/>
            </a:pPr>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LinkedHashSet</a:t>
            </a:r>
            <a:r>
              <a:rPr lang="en-US" dirty="0"/>
              <a:t>” class</a:t>
            </a:r>
            <a:endParaRPr lang="en-IN" dirty="0"/>
          </a:p>
        </p:txBody>
      </p:sp>
      <p:sp>
        <p:nvSpPr>
          <p:cNvPr id="3" name="Content Placeholder 2"/>
          <p:cNvSpPr>
            <a:spLocks noGrp="1"/>
          </p:cNvSpPr>
          <p:nvPr>
            <p:ph idx="1"/>
          </p:nvPr>
        </p:nvSpPr>
        <p:spPr/>
        <p:txBody>
          <a:bodyPr>
            <a:normAutofit/>
          </a:bodyPr>
          <a:lstStyle/>
          <a:p>
            <a:pPr>
              <a:buNone/>
            </a:pPr>
            <a:endParaRPr lang="en-IN" dirty="0"/>
          </a:p>
          <a:p>
            <a:r>
              <a:rPr lang="en-IN" b="1" dirty="0">
                <a:solidFill>
                  <a:srgbClr val="00B050"/>
                </a:solidFill>
              </a:rPr>
              <a:t>It permits </a:t>
            </a:r>
            <a:r>
              <a:rPr lang="en-IN" dirty="0"/>
              <a:t>all </a:t>
            </a:r>
            <a:r>
              <a:rPr lang="en-IN" b="1" dirty="0">
                <a:solidFill>
                  <a:srgbClr val="7030A0"/>
                </a:solidFill>
              </a:rPr>
              <a:t>elements</a:t>
            </a:r>
            <a:r>
              <a:rPr lang="en-IN" dirty="0"/>
              <a:t> including </a:t>
            </a:r>
            <a:r>
              <a:rPr lang="en-IN" b="1" dirty="0">
                <a:solidFill>
                  <a:srgbClr val="C00000"/>
                </a:solidFill>
              </a:rPr>
              <a:t>null</a:t>
            </a:r>
            <a:r>
              <a:rPr lang="en-IN" dirty="0"/>
              <a:t>. </a:t>
            </a:r>
          </a:p>
          <a:p>
            <a:endParaRPr lang="en-IN" dirty="0"/>
          </a:p>
          <a:p>
            <a:r>
              <a:rPr lang="en-IN" dirty="0"/>
              <a:t>Implements </a:t>
            </a:r>
            <a:r>
              <a:rPr lang="en-IN" b="1" dirty="0" err="1">
                <a:solidFill>
                  <a:srgbClr val="0070C0"/>
                </a:solidFill>
              </a:rPr>
              <a:t>Serializable</a:t>
            </a:r>
            <a:r>
              <a:rPr lang="en-IN" dirty="0"/>
              <a:t> and </a:t>
            </a:r>
            <a:r>
              <a:rPr lang="en-IN" b="1" dirty="0" err="1">
                <a:solidFill>
                  <a:srgbClr val="0070C0"/>
                </a:solidFill>
              </a:rPr>
              <a:t>Cloneable</a:t>
            </a:r>
            <a:r>
              <a:rPr lang="en-IN" dirty="0"/>
              <a:t> interfaces</a:t>
            </a:r>
          </a:p>
          <a:p>
            <a:endParaRPr lang="en-US" dirty="0"/>
          </a:p>
          <a:p>
            <a:r>
              <a:rPr lang="en-IN" dirty="0"/>
              <a:t>It’s </a:t>
            </a:r>
            <a:r>
              <a:rPr lang="en-IN" b="1" dirty="0">
                <a:solidFill>
                  <a:srgbClr val="C00000"/>
                </a:solidFill>
              </a:rPr>
              <a:t>more suitable </a:t>
            </a:r>
            <a:r>
              <a:rPr lang="en-IN" dirty="0"/>
              <a:t>where we need to </a:t>
            </a:r>
            <a:r>
              <a:rPr lang="en-IN" b="1" dirty="0">
                <a:solidFill>
                  <a:srgbClr val="00B050"/>
                </a:solidFill>
              </a:rPr>
              <a:t>maintain</a:t>
            </a:r>
            <a:r>
              <a:rPr lang="en-IN" dirty="0"/>
              <a:t> </a:t>
            </a:r>
            <a:r>
              <a:rPr lang="en-IN" b="1" dirty="0">
                <a:solidFill>
                  <a:schemeClr val="tx2">
                    <a:lumMod val="75000"/>
                  </a:schemeClr>
                </a:solidFill>
              </a:rPr>
              <a:t>insertion order of elements,</a:t>
            </a:r>
            <a:r>
              <a:rPr lang="en-IN" dirty="0"/>
              <a:t> similar to </a:t>
            </a:r>
            <a:r>
              <a:rPr lang="en-IN" b="1" dirty="0">
                <a:solidFill>
                  <a:srgbClr val="0070C0"/>
                </a:solidFill>
              </a:rPr>
              <a:t>List</a:t>
            </a:r>
            <a:r>
              <a:rPr lang="en-IN" dirty="0"/>
              <a:t> without </a:t>
            </a:r>
            <a:r>
              <a:rPr lang="en-IN" b="1" dirty="0">
                <a:solidFill>
                  <a:srgbClr val="7030A0"/>
                </a:solidFill>
              </a:rPr>
              <a:t>compromising performance .</a:t>
            </a:r>
            <a:br>
              <a:rPr lang="en-IN" dirty="0"/>
            </a:br>
            <a:br>
              <a:rPr lang="en-IN" dirty="0"/>
            </a:br>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LinkedHashSet</a:t>
            </a:r>
            <a:endParaRPr lang="en-IN" dirty="0"/>
          </a:p>
        </p:txBody>
      </p:sp>
      <p:sp>
        <p:nvSpPr>
          <p:cNvPr id="3" name="Content Placeholder 2"/>
          <p:cNvSpPr>
            <a:spLocks noGrp="1"/>
          </p:cNvSpPr>
          <p:nvPr>
            <p:ph idx="1"/>
          </p:nvPr>
        </p:nvSpPr>
        <p:spPr/>
        <p:txBody>
          <a:bodyPr>
            <a:normAutofit fontScale="92500"/>
          </a:bodyPr>
          <a:lstStyle/>
          <a:p>
            <a:pPr marL="457200" indent="-457200">
              <a:buAutoNum type="arabicPeriod"/>
            </a:pPr>
            <a:r>
              <a:rPr lang="en-IN" b="1" dirty="0"/>
              <a:t>public </a:t>
            </a:r>
            <a:r>
              <a:rPr lang="en-IN" b="1" dirty="0" err="1"/>
              <a:t>LinkedHashSet</a:t>
            </a:r>
            <a:r>
              <a:rPr lang="en-IN" b="1" dirty="0"/>
              <a:t>( )</a:t>
            </a:r>
          </a:p>
          <a:p>
            <a:endParaRPr lang="en-IN" dirty="0"/>
          </a:p>
          <a:p>
            <a:r>
              <a:rPr lang="en-IN" dirty="0"/>
              <a:t>This constructor builds an </a:t>
            </a:r>
            <a:r>
              <a:rPr lang="en-IN" b="1" dirty="0">
                <a:solidFill>
                  <a:srgbClr val="00B050"/>
                </a:solidFill>
              </a:rPr>
              <a:t>empty linked hash set </a:t>
            </a:r>
            <a:r>
              <a:rPr lang="en-IN" dirty="0"/>
              <a:t>with an </a:t>
            </a:r>
            <a:r>
              <a:rPr lang="en-IN" b="1" dirty="0">
                <a:solidFill>
                  <a:srgbClr val="7030A0"/>
                </a:solidFill>
              </a:rPr>
              <a:t>initial capacity </a:t>
            </a:r>
            <a:r>
              <a:rPr lang="en-IN" dirty="0"/>
              <a:t>of </a:t>
            </a:r>
            <a:r>
              <a:rPr lang="en-IN" b="1" dirty="0">
                <a:solidFill>
                  <a:srgbClr val="C00000"/>
                </a:solidFill>
              </a:rPr>
              <a:t>16</a:t>
            </a:r>
            <a:r>
              <a:rPr lang="en-IN" dirty="0"/>
              <a:t> and </a:t>
            </a:r>
            <a:r>
              <a:rPr lang="en-IN" b="1" dirty="0">
                <a:solidFill>
                  <a:srgbClr val="0070C0"/>
                </a:solidFill>
              </a:rPr>
              <a:t>fill ratio of 0.75</a:t>
            </a:r>
          </a:p>
          <a:p>
            <a:pPr marL="457200" indent="-457200">
              <a:buAutoNum type="arabicPlain" startAt="2"/>
            </a:pPr>
            <a:endParaRPr lang="en-US" b="1" dirty="0">
              <a:solidFill>
                <a:srgbClr val="0070C0"/>
              </a:solidFill>
            </a:endParaRPr>
          </a:p>
          <a:p>
            <a:pPr marL="457200" indent="-457200">
              <a:buAutoNum type="arabicPlain" startAt="2"/>
            </a:pPr>
            <a:r>
              <a:rPr lang="en-US" b="1" dirty="0"/>
              <a:t>public </a:t>
            </a:r>
            <a:r>
              <a:rPr lang="en-US" b="1" dirty="0" err="1"/>
              <a:t>LinkedHashSet</a:t>
            </a:r>
            <a:r>
              <a:rPr lang="en-US" b="1" dirty="0"/>
              <a:t>(</a:t>
            </a:r>
            <a:r>
              <a:rPr lang="en-US" b="1" dirty="0" err="1"/>
              <a:t>int</a:t>
            </a:r>
            <a:r>
              <a:rPr lang="en-US" b="1" dirty="0"/>
              <a:t> capacity)</a:t>
            </a:r>
          </a:p>
          <a:p>
            <a:pPr marL="457200" indent="-457200">
              <a:buNone/>
            </a:pPr>
            <a:r>
              <a:rPr lang="en-IN" dirty="0"/>
              <a:t>    This constructor constructs an </a:t>
            </a:r>
            <a:r>
              <a:rPr lang="en-IN" b="1" dirty="0">
                <a:solidFill>
                  <a:srgbClr val="00B050"/>
                </a:solidFill>
              </a:rPr>
              <a:t>empty linked hash set </a:t>
            </a:r>
            <a:r>
              <a:rPr lang="en-IN" dirty="0"/>
              <a:t>with </a:t>
            </a:r>
          </a:p>
          <a:p>
            <a:pPr marL="457200" indent="-457200">
              <a:buNone/>
            </a:pPr>
            <a:r>
              <a:rPr lang="en-IN" dirty="0"/>
              <a:t>    the </a:t>
            </a:r>
            <a:r>
              <a:rPr lang="en-IN" b="1" dirty="0">
                <a:solidFill>
                  <a:srgbClr val="7030A0"/>
                </a:solidFill>
              </a:rPr>
              <a:t>specified initial capacity </a:t>
            </a:r>
            <a:r>
              <a:rPr lang="en-IN" dirty="0"/>
              <a:t>and </a:t>
            </a:r>
            <a:r>
              <a:rPr lang="en-IN" b="1" dirty="0">
                <a:solidFill>
                  <a:srgbClr val="0070C0"/>
                </a:solidFill>
              </a:rPr>
              <a:t>fill ratio of 0.75</a:t>
            </a:r>
            <a:endParaRPr lang="en-US" b="1" dirty="0">
              <a:solidFill>
                <a:srgbClr val="0070C0"/>
              </a:solidFill>
            </a:endParaRPr>
          </a:p>
          <a:p>
            <a:pPr marL="457200" indent="-457200">
              <a:buAutoNum type="arabicPlain" startAt="2"/>
            </a:pPr>
            <a:endParaRPr lang="en-US" b="1" dirty="0"/>
          </a:p>
          <a:p>
            <a:pPr marL="457200" indent="-457200">
              <a:buAutoNum type="arabicPlain" startAt="3"/>
            </a:pPr>
            <a:r>
              <a:rPr lang="en-US" b="1" dirty="0"/>
              <a:t>public </a:t>
            </a:r>
            <a:r>
              <a:rPr lang="en-US" b="1" dirty="0" err="1"/>
              <a:t>LinkedHashSet</a:t>
            </a:r>
            <a:r>
              <a:rPr lang="en-US" b="1" dirty="0"/>
              <a:t>(int </a:t>
            </a:r>
            <a:r>
              <a:rPr lang="en-US" b="1" dirty="0" err="1"/>
              <a:t>capacity,float</a:t>
            </a:r>
            <a:r>
              <a:rPr lang="en-US" b="1" dirty="0"/>
              <a:t> </a:t>
            </a:r>
            <a:r>
              <a:rPr lang="en-US" b="1" dirty="0" err="1"/>
              <a:t>fillRatio</a:t>
            </a:r>
            <a:r>
              <a:rPr lang="en-US" b="1" dirty="0"/>
              <a:t>)</a:t>
            </a:r>
          </a:p>
          <a:p>
            <a:pPr marL="457200" indent="-457200">
              <a:buNone/>
            </a:pPr>
            <a:r>
              <a:rPr lang="en-IN" dirty="0"/>
              <a:t>This constructor constructs an </a:t>
            </a:r>
            <a:r>
              <a:rPr lang="en-IN" b="1" dirty="0">
                <a:solidFill>
                  <a:srgbClr val="00B050"/>
                </a:solidFill>
              </a:rPr>
              <a:t>empty linked hash set </a:t>
            </a:r>
            <a:r>
              <a:rPr lang="en-IN" dirty="0"/>
              <a:t>with the</a:t>
            </a:r>
          </a:p>
          <a:p>
            <a:pPr marL="457200" indent="-457200">
              <a:buNone/>
            </a:pPr>
            <a:r>
              <a:rPr lang="en-IN" b="1" dirty="0">
                <a:solidFill>
                  <a:srgbClr val="7030A0"/>
                </a:solidFill>
              </a:rPr>
              <a:t>specified initial capacity </a:t>
            </a:r>
            <a:r>
              <a:rPr lang="en-IN" dirty="0"/>
              <a:t>and specified </a:t>
            </a:r>
            <a:r>
              <a:rPr lang="en-IN" b="1" dirty="0">
                <a:solidFill>
                  <a:srgbClr val="0070C0"/>
                </a:solidFill>
              </a:rPr>
              <a:t>fill ratio of 0.75</a:t>
            </a:r>
            <a:endParaRPr lang="en-US" b="1" dirty="0">
              <a:solidFill>
                <a:srgbClr val="0070C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LinkedHashSet</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t>public </a:t>
            </a:r>
            <a:r>
              <a:rPr lang="en-US" b="1" dirty="0" err="1"/>
              <a:t>LinkedHashSet</a:t>
            </a:r>
            <a:r>
              <a:rPr lang="en-US" b="1" dirty="0"/>
              <a:t>(Collection c)</a:t>
            </a:r>
          </a:p>
          <a:p>
            <a:pPr>
              <a:buNone/>
            </a:pPr>
            <a:r>
              <a:rPr lang="en-IN" dirty="0"/>
              <a:t>Constructs a </a:t>
            </a:r>
            <a:r>
              <a:rPr lang="en-IN" b="1" dirty="0">
                <a:solidFill>
                  <a:srgbClr val="00B050"/>
                </a:solidFill>
              </a:rPr>
              <a:t>linked hash set</a:t>
            </a:r>
            <a:r>
              <a:rPr lang="en-IN" dirty="0"/>
              <a:t> containing the elements of </a:t>
            </a:r>
          </a:p>
          <a:p>
            <a:pPr>
              <a:buNone/>
            </a:pPr>
            <a:r>
              <a:rPr lang="en-IN" dirty="0"/>
              <a:t>the </a:t>
            </a:r>
            <a:r>
              <a:rPr lang="en-IN" b="1" dirty="0">
                <a:solidFill>
                  <a:srgbClr val="0070C0"/>
                </a:solidFill>
              </a:rPr>
              <a:t>specified collection</a:t>
            </a:r>
            <a:r>
              <a:rPr lang="en-IN" dirty="0"/>
              <a:t>, in the </a:t>
            </a:r>
            <a:r>
              <a:rPr lang="en-IN" b="1" dirty="0">
                <a:solidFill>
                  <a:srgbClr val="C00000"/>
                </a:solidFill>
              </a:rPr>
              <a:t>order</a:t>
            </a:r>
            <a:r>
              <a:rPr lang="en-IN" dirty="0"/>
              <a:t> they are </a:t>
            </a:r>
            <a:r>
              <a:rPr lang="en-IN" b="1" dirty="0">
                <a:solidFill>
                  <a:srgbClr val="002060"/>
                </a:solidFill>
              </a:rPr>
              <a:t>returned </a:t>
            </a:r>
          </a:p>
          <a:p>
            <a:pPr>
              <a:buNone/>
            </a:pPr>
            <a:r>
              <a:rPr lang="en-IN" b="1" dirty="0">
                <a:solidFill>
                  <a:srgbClr val="002060"/>
                </a:solidFill>
              </a:rPr>
              <a:t>by the collection's iterator </a:t>
            </a:r>
            <a:r>
              <a:rPr lang="en-IN" dirty="0"/>
              <a:t>removing </a:t>
            </a:r>
            <a:r>
              <a:rPr lang="en-IN" b="1" dirty="0">
                <a:solidFill>
                  <a:schemeClr val="tx2"/>
                </a:solidFill>
              </a:rPr>
              <a:t>duplicates.</a:t>
            </a:r>
            <a:endParaRPr lang="en-US" b="1" dirty="0">
              <a:solidFill>
                <a:schemeClr val="tx2"/>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latin typeface="Consolas" panose="020B0609020204030204" pitchFamily="49" charset="0"/>
              </a:rPr>
              <a:t>import </a:t>
            </a:r>
            <a:r>
              <a:rPr lang="en-IN" b="1" dirty="0" err="1">
                <a:latin typeface="Consolas" panose="020B0609020204030204" pitchFamily="49" charset="0"/>
              </a:rPr>
              <a:t>java.util</a:t>
            </a:r>
            <a:r>
              <a:rPr lang="en-IN" b="1" dirty="0">
                <a:latin typeface="Consolas" panose="020B0609020204030204" pitchFamily="49" charset="0"/>
              </a:rPr>
              <a:t>.*;</a:t>
            </a:r>
          </a:p>
          <a:p>
            <a:pPr marL="0" indent="0">
              <a:buNone/>
            </a:pPr>
            <a:r>
              <a:rPr lang="en-IN" b="1" dirty="0">
                <a:latin typeface="Consolas" panose="020B0609020204030204" pitchFamily="49" charset="0"/>
              </a:rPr>
              <a:t> class LinkedHashSetDemo1</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public static void main(String[] </a:t>
            </a:r>
            <a:r>
              <a:rPr lang="en-IN" b="1" dirty="0" err="1">
                <a:latin typeface="Consolas" panose="020B0609020204030204" pitchFamily="49" charset="0"/>
              </a:rPr>
              <a:t>args</a:t>
            </a:r>
            <a:r>
              <a:rPr lang="en-IN" b="1" dirty="0">
                <a:latin typeface="Consolas" panose="020B0609020204030204" pitchFamily="49" charset="0"/>
              </a:rPr>
              <a:t>)</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a:t>
            </a:r>
            <a:r>
              <a:rPr lang="en-IN" b="1" dirty="0" err="1">
                <a:latin typeface="Consolas" panose="020B0609020204030204" pitchFamily="49" charset="0"/>
              </a:rPr>
              <a:t>LinkedHashSet</a:t>
            </a:r>
            <a:r>
              <a:rPr lang="en-IN" b="1" dirty="0">
                <a:latin typeface="Consolas" panose="020B0609020204030204" pitchFamily="49" charset="0"/>
              </a:rPr>
              <a:t> lhs = new </a:t>
            </a:r>
            <a:r>
              <a:rPr lang="en-IN" b="1" dirty="0" err="1">
                <a:latin typeface="Consolas" panose="020B0609020204030204" pitchFamily="49" charset="0"/>
              </a:rPr>
              <a:t>LinkedHashSet</a:t>
            </a:r>
            <a:r>
              <a:rPr lang="en-IN" b="1" dirty="0">
                <a:latin typeface="Consolas" panose="020B0609020204030204" pitchFamily="49" charset="0"/>
              </a:rPr>
              <a:t>();</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("A")); </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("B"));</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("C"));</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("D"));</a:t>
            </a:r>
            <a:r>
              <a:rPr lang="en-IN" b="1" dirty="0">
                <a:solidFill>
                  <a:srgbClr val="00B050"/>
                </a:solidFill>
                <a:latin typeface="Consolas" panose="020B0609020204030204" pitchFamily="49" charset="0"/>
              </a:rPr>
              <a:t>//true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("C"));</a:t>
            </a:r>
            <a:r>
              <a:rPr lang="en-IN" b="1" dirty="0">
                <a:solidFill>
                  <a:srgbClr val="FF0000"/>
                </a:solidFill>
                <a:latin typeface="Consolas" panose="020B0609020204030204" pitchFamily="49" charset="0"/>
              </a:rPr>
              <a:t>// false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(null));</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(lhs);    </a:t>
            </a:r>
          </a:p>
          <a:p>
            <a:pPr marL="0" indent="0">
              <a:buNone/>
            </a:pPr>
            <a:r>
              <a:rPr lang="en-IN" b="1" dirty="0">
                <a:latin typeface="Consolas" panose="020B0609020204030204" pitchFamily="49" charset="0"/>
              </a:rPr>
              <a:t>}</a:t>
            </a:r>
            <a:br>
              <a:rPr lang="en-IN" b="1" dirty="0">
                <a:latin typeface="Consolas" panose="020B0609020204030204" pitchFamily="49" charset="0"/>
              </a:rPr>
            </a:br>
            <a:r>
              <a:rPr lang="en-IN" b="1" dirty="0">
                <a:latin typeface="Consolas" panose="020B0609020204030204" pitchFamily="49" charset="0"/>
              </a:rPr>
              <a:t>}</a:t>
            </a:r>
          </a:p>
          <a:p>
            <a:pPr marL="0" indent="0">
              <a:buNone/>
            </a:pPr>
            <a:r>
              <a:rPr lang="en-IN" b="1" u="sng" dirty="0">
                <a:solidFill>
                  <a:schemeClr val="tx2"/>
                </a:solidFill>
              </a:rPr>
              <a:t>Output:</a:t>
            </a:r>
          </a:p>
          <a:p>
            <a:pPr marL="0" indent="0">
              <a:buNone/>
            </a:pPr>
            <a:r>
              <a:rPr lang="en-IN" b="1" dirty="0">
                <a:solidFill>
                  <a:srgbClr val="0070C0"/>
                </a:solidFill>
              </a:rPr>
              <a:t>[</a:t>
            </a:r>
            <a:r>
              <a:rPr lang="en-IN" b="1" dirty="0" err="1">
                <a:solidFill>
                  <a:srgbClr val="0070C0"/>
                </a:solidFill>
              </a:rPr>
              <a:t>A,B,C,D,null</a:t>
            </a:r>
            <a:r>
              <a:rPr lang="en-IN" b="1" dirty="0">
                <a:solidFill>
                  <a:srgbClr val="0070C0"/>
                </a:solidFill>
              </a:rPr>
              <a:t>]</a:t>
            </a:r>
          </a:p>
        </p:txBody>
      </p:sp>
    </p:spTree>
    <p:extLst>
      <p:ext uri="{BB962C8B-B14F-4D97-AF65-F5344CB8AC3E}">
        <p14:creationId xmlns:p14="http://schemas.microsoft.com/office/powerpoint/2010/main" val="30759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t>
            </a:r>
            <a:r>
              <a:rPr lang="en-US" dirty="0" err="1"/>
              <a:t>LinkedHashSet</a:t>
            </a:r>
            <a:endParaRPr lang="en-IN" dirty="0"/>
          </a:p>
        </p:txBody>
      </p:sp>
      <p:sp>
        <p:nvSpPr>
          <p:cNvPr id="3" name="Content Placeholder 2"/>
          <p:cNvSpPr>
            <a:spLocks noGrp="1"/>
          </p:cNvSpPr>
          <p:nvPr>
            <p:ph idx="1"/>
          </p:nvPr>
        </p:nvSpPr>
        <p:spPr/>
        <p:txBody>
          <a:bodyPr>
            <a:normAutofit lnSpcReduction="10000"/>
          </a:bodyPr>
          <a:lstStyle/>
          <a:p>
            <a:pPr>
              <a:buNone/>
            </a:pPr>
            <a:endParaRPr lang="en-IN" sz="2800" dirty="0"/>
          </a:p>
          <a:p>
            <a:r>
              <a:rPr lang="en-IN" sz="2800" dirty="0"/>
              <a:t>To traverse a </a:t>
            </a:r>
            <a:r>
              <a:rPr lang="en-IN" sz="2800" dirty="0" err="1">
                <a:solidFill>
                  <a:srgbClr val="0070C0"/>
                </a:solidFill>
              </a:rPr>
              <a:t>LinkedHashSet</a:t>
            </a:r>
            <a:r>
              <a:rPr lang="en-IN" sz="2800" dirty="0"/>
              <a:t>  we  use the same approach as we did with </a:t>
            </a:r>
            <a:r>
              <a:rPr lang="en-IN" sz="2800" dirty="0" err="1">
                <a:solidFill>
                  <a:srgbClr val="0070C0"/>
                </a:solidFill>
              </a:rPr>
              <a:t>HashSet</a:t>
            </a:r>
            <a:r>
              <a:rPr lang="en-IN" sz="2800" dirty="0"/>
              <a:t> i.e.  by calling it’s </a:t>
            </a:r>
            <a:r>
              <a:rPr lang="en-IN" sz="2800" b="1" dirty="0" err="1">
                <a:solidFill>
                  <a:srgbClr val="00B050"/>
                </a:solidFill>
              </a:rPr>
              <a:t>iterator</a:t>
            </a:r>
            <a:r>
              <a:rPr lang="en-IN" sz="2800" b="1" dirty="0">
                <a:solidFill>
                  <a:srgbClr val="00B050"/>
                </a:solidFill>
              </a:rPr>
              <a:t>()  </a:t>
            </a:r>
            <a:r>
              <a:rPr lang="en-IN" sz="2800" dirty="0"/>
              <a:t>method as given below:</a:t>
            </a:r>
          </a:p>
          <a:p>
            <a:pPr>
              <a:buNone/>
            </a:pPr>
            <a:endParaRPr lang="en-US" sz="2800" b="1" dirty="0"/>
          </a:p>
          <a:p>
            <a:pPr>
              <a:buNone/>
            </a:pPr>
            <a:r>
              <a:rPr lang="en-US" sz="2800" b="1" dirty="0" err="1">
                <a:solidFill>
                  <a:srgbClr val="FF0000"/>
                </a:solidFill>
              </a:rPr>
              <a:t>Iterator</a:t>
            </a:r>
            <a:r>
              <a:rPr lang="en-US" sz="2800" b="1" dirty="0">
                <a:solidFill>
                  <a:srgbClr val="FF0000"/>
                </a:solidFill>
              </a:rPr>
              <a:t> it=</a:t>
            </a:r>
            <a:r>
              <a:rPr lang="en-US" sz="2800" b="1" dirty="0" err="1">
                <a:solidFill>
                  <a:srgbClr val="FF0000"/>
                </a:solidFill>
              </a:rPr>
              <a:t>hs.iterator</a:t>
            </a:r>
            <a:r>
              <a:rPr lang="en-US" sz="2800" b="1" dirty="0">
                <a:solidFill>
                  <a:srgbClr val="FF0000"/>
                </a:solidFill>
              </a:rPr>
              <a:t>();</a:t>
            </a:r>
          </a:p>
          <a:p>
            <a:pPr>
              <a:buNone/>
            </a:pPr>
            <a:r>
              <a:rPr lang="en-US" sz="2800" b="1" dirty="0"/>
              <a:t>while(</a:t>
            </a:r>
            <a:r>
              <a:rPr lang="en-US" sz="2800" b="1" dirty="0" err="1"/>
              <a:t>it.hasNext</a:t>
            </a:r>
            <a:r>
              <a:rPr lang="en-US" sz="2800" b="1" dirty="0"/>
              <a:t>())</a:t>
            </a:r>
          </a:p>
          <a:p>
            <a:pPr>
              <a:buNone/>
            </a:pPr>
            <a:r>
              <a:rPr lang="en-US" sz="2800" b="1" dirty="0"/>
              <a:t>{</a:t>
            </a:r>
          </a:p>
          <a:p>
            <a:pPr>
              <a:buNone/>
            </a:pPr>
            <a:r>
              <a:rPr lang="en-US" sz="2800" b="1" dirty="0"/>
              <a:t>      	</a:t>
            </a:r>
            <a:r>
              <a:rPr lang="en-US" sz="2800" b="1" dirty="0" err="1"/>
              <a:t>System.out.println</a:t>
            </a:r>
            <a:r>
              <a:rPr lang="en-US" sz="2800" b="1" dirty="0"/>
              <a:t>(</a:t>
            </a:r>
            <a:r>
              <a:rPr lang="en-US" sz="2800" b="1" dirty="0" err="1"/>
              <a:t>it.next</a:t>
            </a:r>
            <a:r>
              <a:rPr lang="en-US" sz="2800" b="1" dirty="0"/>
              <a:t>());</a:t>
            </a:r>
          </a:p>
          <a:p>
            <a:pPr>
              <a:buNone/>
            </a:pPr>
            <a:r>
              <a:rPr lang="en-US" sz="2800" b="1" dirty="0"/>
              <a:t>}</a:t>
            </a:r>
            <a:endParaRPr lang="en-IN" sz="2800" b="1"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pPr marL="0" indent="0">
              <a:buNone/>
            </a:pPr>
            <a:r>
              <a:rPr lang="en-IN" b="1" dirty="0">
                <a:latin typeface="Consolas" panose="020B0609020204030204" pitchFamily="49" charset="0"/>
              </a:rPr>
              <a:t>import </a:t>
            </a:r>
            <a:r>
              <a:rPr lang="en-IN" b="1" dirty="0" err="1">
                <a:latin typeface="Consolas" panose="020B0609020204030204" pitchFamily="49" charset="0"/>
              </a:rPr>
              <a:t>java.util</a:t>
            </a:r>
            <a:r>
              <a:rPr lang="en-IN" b="1" dirty="0">
                <a:latin typeface="Consolas" panose="020B0609020204030204" pitchFamily="49" charset="0"/>
              </a:rPr>
              <a:t>.*;</a:t>
            </a:r>
          </a:p>
          <a:p>
            <a:pPr marL="0" indent="0">
              <a:buNone/>
            </a:pPr>
            <a:r>
              <a:rPr lang="en-IN" b="1" dirty="0">
                <a:latin typeface="Consolas" panose="020B0609020204030204" pitchFamily="49" charset="0"/>
              </a:rPr>
              <a:t> class LinkedHashSetDemo1</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public static void main(String[] </a:t>
            </a:r>
            <a:r>
              <a:rPr lang="en-IN" b="1" dirty="0" err="1">
                <a:latin typeface="Consolas" panose="020B0609020204030204" pitchFamily="49" charset="0"/>
              </a:rPr>
              <a:t>args</a:t>
            </a:r>
            <a:r>
              <a:rPr lang="en-IN" b="1" dirty="0">
                <a:latin typeface="Consolas" panose="020B0609020204030204" pitchFamily="49" charset="0"/>
              </a:rPr>
              <a:t>)</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a:t>
            </a:r>
            <a:r>
              <a:rPr lang="en-IN" b="1" dirty="0" err="1">
                <a:latin typeface="Consolas" panose="020B0609020204030204" pitchFamily="49" charset="0"/>
              </a:rPr>
              <a:t>LinkedHashSet</a:t>
            </a:r>
            <a:r>
              <a:rPr lang="en-IN" b="1" dirty="0">
                <a:latin typeface="Consolas" panose="020B0609020204030204" pitchFamily="49" charset="0"/>
              </a:rPr>
              <a:t> lhs = new </a:t>
            </a:r>
            <a:r>
              <a:rPr lang="en-IN" b="1" dirty="0" err="1">
                <a:latin typeface="Consolas" panose="020B0609020204030204" pitchFamily="49" charset="0"/>
              </a:rPr>
              <a:t>LinkedHashSet</a:t>
            </a:r>
            <a:r>
              <a:rPr lang="en-IN" b="1" dirty="0">
                <a:latin typeface="Consolas" panose="020B0609020204030204" pitchFamily="49" charset="0"/>
              </a:rPr>
              <a:t>();</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("A")); </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("B"));</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("C"));</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("D"));</a:t>
            </a:r>
            <a:r>
              <a:rPr lang="en-IN" b="1" dirty="0">
                <a:solidFill>
                  <a:srgbClr val="00B050"/>
                </a:solidFill>
                <a:latin typeface="Consolas" panose="020B0609020204030204" pitchFamily="49" charset="0"/>
              </a:rPr>
              <a:t>//true</a:t>
            </a:r>
          </a:p>
          <a:p>
            <a:pPr marL="0" indent="0">
              <a:buNone/>
            </a:pPr>
            <a:r>
              <a:rPr lang="en-IN" b="1" dirty="0">
                <a:latin typeface="Consolas" panose="020B0609020204030204" pitchFamily="49" charset="0"/>
              </a:rPr>
              <a:t>     </a:t>
            </a:r>
          </a:p>
        </p:txBody>
      </p:sp>
    </p:spTree>
    <p:extLst>
      <p:ext uri="{BB962C8B-B14F-4D97-AF65-F5344CB8AC3E}">
        <p14:creationId xmlns:p14="http://schemas.microsoft.com/office/powerpoint/2010/main" val="30759612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pPr marL="0" indent="0">
              <a:buNone/>
            </a:pPr>
            <a:endParaRPr lang="en-IN" dirty="0">
              <a:solidFill>
                <a:srgbClr val="00B050"/>
              </a:solidFill>
            </a:endParaRPr>
          </a:p>
          <a:p>
            <a:pPr marL="0" indent="0">
              <a:buNone/>
            </a:pPr>
            <a:r>
              <a:rPr lang="en-IN" dirty="0"/>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("C"));</a:t>
            </a:r>
            <a:r>
              <a:rPr lang="en-IN" b="1" dirty="0">
                <a:solidFill>
                  <a:srgbClr val="FF0000"/>
                </a:solidFill>
                <a:latin typeface="Consolas" panose="020B0609020204030204" pitchFamily="49" charset="0"/>
              </a:rPr>
              <a:t>// false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lhs.add</a:t>
            </a:r>
            <a:r>
              <a:rPr lang="en-IN" b="1" dirty="0">
                <a:latin typeface="Consolas" panose="020B0609020204030204" pitchFamily="49" charset="0"/>
              </a:rPr>
              <a:t>(null));</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t>
            </a:r>
            <a:r>
              <a:rPr lang="en-IN" b="1" dirty="0">
                <a:latin typeface="Consolas" panose="020B0609020204030204" pitchFamily="49" charset="0"/>
              </a:rPr>
              <a:t>);   </a:t>
            </a:r>
          </a:p>
          <a:p>
            <a:pPr marL="0" indent="0">
              <a:buNone/>
            </a:pPr>
            <a:r>
              <a:rPr lang="en-IN" b="1" dirty="0">
                <a:solidFill>
                  <a:srgbClr val="0070C0"/>
                </a:solidFill>
                <a:latin typeface="Consolas" panose="020B0609020204030204" pitchFamily="49" charset="0"/>
              </a:rPr>
              <a:t>      </a:t>
            </a:r>
            <a:r>
              <a:rPr lang="en-IN" b="1" dirty="0" err="1">
                <a:solidFill>
                  <a:srgbClr val="0070C0"/>
                </a:solidFill>
                <a:latin typeface="Consolas" panose="020B0609020204030204" pitchFamily="49" charset="0"/>
              </a:rPr>
              <a:t>Iterator</a:t>
            </a:r>
            <a:r>
              <a:rPr lang="en-IN" b="1" dirty="0">
                <a:solidFill>
                  <a:srgbClr val="0070C0"/>
                </a:solidFill>
                <a:latin typeface="Consolas" panose="020B0609020204030204" pitchFamily="49" charset="0"/>
              </a:rPr>
              <a:t> it=</a:t>
            </a:r>
            <a:r>
              <a:rPr lang="en-IN" b="1" dirty="0" err="1">
                <a:solidFill>
                  <a:srgbClr val="0070C0"/>
                </a:solidFill>
                <a:latin typeface="Consolas" panose="020B0609020204030204" pitchFamily="49" charset="0"/>
              </a:rPr>
              <a:t>lhs.iterator</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while(</a:t>
            </a:r>
            <a:r>
              <a:rPr lang="en-IN" b="1" dirty="0" err="1">
                <a:solidFill>
                  <a:srgbClr val="0070C0"/>
                </a:solidFill>
                <a:latin typeface="Consolas" panose="020B0609020204030204" pitchFamily="49" charset="0"/>
              </a:rPr>
              <a:t>it.hasNext</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a:t>
            </a:r>
          </a:p>
          <a:p>
            <a:pPr marL="0" indent="0">
              <a:buNone/>
            </a:pPr>
            <a:r>
              <a:rPr lang="en-IN" b="1" dirty="0">
                <a:solidFill>
                  <a:srgbClr val="0070C0"/>
                </a:solidFill>
                <a:latin typeface="Consolas" panose="020B0609020204030204" pitchFamily="49" charset="0"/>
              </a:rPr>
              <a:t>      	</a:t>
            </a:r>
            <a:r>
              <a:rPr lang="en-IN" b="1" dirty="0" err="1">
                <a:solidFill>
                  <a:srgbClr val="0070C0"/>
                </a:solidFill>
                <a:latin typeface="Consolas" panose="020B0609020204030204" pitchFamily="49" charset="0"/>
              </a:rPr>
              <a:t>System.out.println</a:t>
            </a:r>
            <a:r>
              <a:rPr lang="en-IN" b="1" dirty="0">
                <a:solidFill>
                  <a:srgbClr val="0070C0"/>
                </a:solidFill>
                <a:latin typeface="Consolas" panose="020B0609020204030204" pitchFamily="49" charset="0"/>
              </a:rPr>
              <a:t>(</a:t>
            </a:r>
            <a:r>
              <a:rPr lang="en-IN" b="1" dirty="0" err="1">
                <a:solidFill>
                  <a:srgbClr val="0070C0"/>
                </a:solidFill>
                <a:latin typeface="Consolas" panose="020B0609020204030204" pitchFamily="49" charset="0"/>
              </a:rPr>
              <a:t>it.next</a:t>
            </a:r>
            <a:r>
              <a:rPr lang="en-IN" b="1" dirty="0">
                <a:solidFill>
                  <a:srgbClr val="0070C0"/>
                </a:solidFill>
                <a:latin typeface="Consolas" panose="020B0609020204030204" pitchFamily="49" charset="0"/>
              </a:rPr>
              <a:t>());</a:t>
            </a:r>
          </a:p>
          <a:p>
            <a:pPr marL="0" indent="0">
              <a:buNone/>
            </a:pPr>
            <a:r>
              <a:rPr lang="en-IN" b="1" dirty="0">
                <a:solidFill>
                  <a:srgbClr val="0070C0"/>
                </a:solidFill>
                <a:latin typeface="Consolas" panose="020B0609020204030204" pitchFamily="49" charset="0"/>
              </a:rPr>
              <a:t>      } </a:t>
            </a:r>
          </a:p>
          <a:p>
            <a:pPr marL="0" indent="0">
              <a:buNone/>
            </a:pPr>
            <a:r>
              <a:rPr lang="en-IN" b="1" dirty="0">
                <a:latin typeface="Consolas" panose="020B0609020204030204" pitchFamily="49" charset="0"/>
              </a:rPr>
              <a:t>}</a:t>
            </a:r>
            <a:br>
              <a:rPr lang="en-IN" b="1" dirty="0">
                <a:latin typeface="Consolas" panose="020B0609020204030204" pitchFamily="49" charset="0"/>
              </a:rPr>
            </a:br>
            <a:r>
              <a:rPr lang="en-IN" b="1" dirty="0">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07596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01" y="332656"/>
            <a:ext cx="8229600" cy="620688"/>
          </a:xfrm>
        </p:spPr>
        <p:txBody>
          <a:bodyPr>
            <a:normAutofit fontScale="90000"/>
          </a:bodyPr>
          <a:lstStyle/>
          <a:p>
            <a:pPr algn="ctr"/>
            <a:r>
              <a:rPr lang="en-US" dirty="0"/>
              <a:t>The Map Classes</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01" y="1412776"/>
            <a:ext cx="8836236" cy="5213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7067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SortedSet</a:t>
            </a:r>
            <a:r>
              <a:rPr lang="en-US" dirty="0"/>
              <a: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java.util.SortedSet</a:t>
            </a:r>
            <a:r>
              <a:rPr lang="en-IN" b="1" dirty="0">
                <a:solidFill>
                  <a:srgbClr val="0070C0"/>
                </a:solidFill>
              </a:rPr>
              <a:t> </a:t>
            </a:r>
            <a:r>
              <a:rPr lang="en-IN" dirty="0"/>
              <a:t>interface is a subtype of the </a:t>
            </a:r>
            <a:r>
              <a:rPr lang="en-IN" b="1" dirty="0" err="1">
                <a:solidFill>
                  <a:srgbClr val="0070C0"/>
                </a:solidFill>
              </a:rPr>
              <a:t>java.util.Set</a:t>
            </a:r>
            <a:r>
              <a:rPr lang="en-IN" dirty="0"/>
              <a:t> interface</a:t>
            </a:r>
          </a:p>
          <a:p>
            <a:endParaRPr lang="en-IN" dirty="0"/>
          </a:p>
          <a:p>
            <a:r>
              <a:rPr lang="en-IN" dirty="0"/>
              <a:t>It </a:t>
            </a:r>
            <a:r>
              <a:rPr lang="en-IN" b="1" dirty="0">
                <a:solidFill>
                  <a:srgbClr val="C00000"/>
                </a:solidFill>
              </a:rPr>
              <a:t>prohibits duplicate objects </a:t>
            </a:r>
            <a:r>
              <a:rPr lang="en-IN" dirty="0"/>
              <a:t>and </a:t>
            </a:r>
            <a:r>
              <a:rPr lang="en-IN" b="1" dirty="0">
                <a:solidFill>
                  <a:schemeClr val="tx2">
                    <a:lumMod val="75000"/>
                  </a:schemeClr>
                </a:solidFill>
              </a:rPr>
              <a:t>allows to retrieve </a:t>
            </a:r>
            <a:r>
              <a:rPr lang="en-IN" dirty="0"/>
              <a:t>objects in </a:t>
            </a:r>
            <a:r>
              <a:rPr lang="en-IN" b="1" dirty="0">
                <a:solidFill>
                  <a:srgbClr val="00B050"/>
                </a:solidFill>
              </a:rPr>
              <a:t>some sorted order. </a:t>
            </a:r>
          </a:p>
          <a:p>
            <a:endParaRPr lang="en-US" dirty="0"/>
          </a:p>
          <a:p>
            <a:r>
              <a:rPr lang="en-IN" dirty="0"/>
              <a:t>The </a:t>
            </a:r>
            <a:r>
              <a:rPr lang="en-IN" b="1" dirty="0">
                <a:solidFill>
                  <a:srgbClr val="C00000"/>
                </a:solidFill>
              </a:rPr>
              <a:t>elements</a:t>
            </a:r>
            <a:r>
              <a:rPr lang="en-IN" dirty="0"/>
              <a:t> are </a:t>
            </a:r>
            <a:r>
              <a:rPr lang="en-IN" b="1" dirty="0">
                <a:solidFill>
                  <a:srgbClr val="00B050"/>
                </a:solidFill>
              </a:rPr>
              <a:t>ordered</a:t>
            </a:r>
            <a:r>
              <a:rPr lang="en-IN" dirty="0"/>
              <a:t> using their </a:t>
            </a:r>
            <a:r>
              <a:rPr lang="en-IN" dirty="0">
                <a:hlinkClick r:id="rId2" tooltip="natural ordering"/>
              </a:rPr>
              <a:t>natural ordering</a:t>
            </a:r>
            <a:r>
              <a:rPr lang="en-IN" dirty="0"/>
              <a:t>, or by a </a:t>
            </a:r>
            <a:r>
              <a:rPr lang="en-IN" dirty="0">
                <a:hlinkClick r:id="rId3" tooltip="Comparator"/>
              </a:rPr>
              <a:t>Comparator</a:t>
            </a:r>
            <a:r>
              <a:rPr lang="en-IN" dirty="0"/>
              <a:t> typically provided at </a:t>
            </a:r>
            <a:r>
              <a:rPr lang="en-IN" b="1" dirty="0">
                <a:solidFill>
                  <a:srgbClr val="00B050"/>
                </a:solidFill>
              </a:rPr>
              <a:t>sorted set creation </a:t>
            </a:r>
            <a:r>
              <a:rPr lang="en-IN" dirty="0"/>
              <a:t>time.</a:t>
            </a: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a:pPr>
            <a:r>
              <a:rPr lang="en-US" b="1" dirty="0"/>
              <a:t>public Object first() :</a:t>
            </a:r>
            <a:r>
              <a:rPr lang="en-IN" dirty="0"/>
              <a:t> Returns the first (lowest) element currently in this set. Throws a </a:t>
            </a:r>
            <a:r>
              <a:rPr lang="en-IN" b="1" dirty="0" err="1">
                <a:solidFill>
                  <a:srgbClr val="0070C0"/>
                </a:solidFill>
              </a:rPr>
              <a:t>NoSuchElementException</a:t>
            </a:r>
            <a:r>
              <a:rPr lang="en-IN" b="1" dirty="0">
                <a:solidFill>
                  <a:srgbClr val="0070C0"/>
                </a:solidFill>
              </a:rPr>
              <a:t> </a:t>
            </a:r>
            <a:r>
              <a:rPr lang="en-IN" dirty="0"/>
              <a:t>if set is empty</a:t>
            </a: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r>
              <a:rPr lang="en-US" b="1" dirty="0"/>
              <a:t>public Object last(): </a:t>
            </a:r>
            <a:r>
              <a:rPr lang="en-IN" dirty="0"/>
              <a:t>Returns the last (highest) element currently in this set. Throws a </a:t>
            </a:r>
            <a:r>
              <a:rPr lang="en-IN" b="1" dirty="0" err="1">
                <a:solidFill>
                  <a:srgbClr val="0070C0"/>
                </a:solidFill>
              </a:rPr>
              <a:t>NoSuchElementException</a:t>
            </a:r>
            <a:r>
              <a:rPr lang="en-IN" b="1" dirty="0">
                <a:solidFill>
                  <a:srgbClr val="0070C0"/>
                </a:solidFill>
              </a:rPr>
              <a:t> </a:t>
            </a:r>
            <a:r>
              <a:rPr lang="en-IN" dirty="0"/>
              <a:t>if set is empty</a:t>
            </a: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3"/>
            </a:pPr>
            <a:r>
              <a:rPr lang="en-US" b="1" dirty="0"/>
              <a:t>public </a:t>
            </a:r>
            <a:r>
              <a:rPr lang="en-US" b="1" dirty="0" err="1"/>
              <a:t>SortedSet</a:t>
            </a:r>
            <a:r>
              <a:rPr lang="en-US" b="1" dirty="0"/>
              <a:t> </a:t>
            </a:r>
            <a:r>
              <a:rPr lang="en-US" b="1" dirty="0" err="1"/>
              <a:t>headSet</a:t>
            </a:r>
            <a:r>
              <a:rPr lang="en-US" b="1" dirty="0"/>
              <a:t>(Object </a:t>
            </a:r>
            <a:r>
              <a:rPr lang="en-US" b="1" dirty="0" err="1"/>
              <a:t>toElement</a:t>
            </a:r>
            <a:r>
              <a:rPr lang="en-US" b="1" dirty="0"/>
              <a:t>) :</a:t>
            </a:r>
            <a:r>
              <a:rPr lang="en-IN" dirty="0"/>
              <a:t> Returns a view of the portion of this set whose elements </a:t>
            </a:r>
            <a:r>
              <a:rPr lang="en-IN" b="1" u="sng" dirty="0">
                <a:solidFill>
                  <a:srgbClr val="0070C0"/>
                </a:solidFill>
              </a:rPr>
              <a:t>are strictly less than</a:t>
            </a:r>
            <a:r>
              <a:rPr lang="en-IN" dirty="0"/>
              <a:t> the argument passed . The returned set is backed by this set, which means that</a:t>
            </a:r>
          </a:p>
          <a:p>
            <a:pPr marL="457200" indent="-457200">
              <a:buNone/>
            </a:pPr>
            <a:r>
              <a:rPr lang="en-IN" dirty="0"/>
              <a:t>      </a:t>
            </a:r>
            <a:r>
              <a:rPr lang="en-IN" dirty="0">
                <a:solidFill>
                  <a:srgbClr val="0070C0"/>
                </a:solidFill>
              </a:rPr>
              <a:t>changes in the returned set are reflected in this set, and vice-versa. The returned set supports all optional set operations that this set supports.</a:t>
            </a:r>
          </a:p>
          <a:p>
            <a:pPr marL="457200" indent="-457200">
              <a:buAutoNum type="arabicPlain" startAt="3"/>
            </a:pP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None/>
            </a:pPr>
            <a:r>
              <a:rPr lang="en-US" b="1" dirty="0">
                <a:solidFill>
                  <a:srgbClr val="0070C0"/>
                </a:solidFill>
              </a:rPr>
              <a:t>Exceptions Thrown:</a:t>
            </a:r>
          </a:p>
          <a:p>
            <a:pPr marL="457200" indent="-457200">
              <a:buNone/>
            </a:pPr>
            <a:endParaRPr lang="en-IN" dirty="0">
              <a:solidFill>
                <a:srgbClr val="0070C0"/>
              </a:solidFill>
            </a:endParaRPr>
          </a:p>
          <a:p>
            <a:pPr marL="457200" indent="-457200">
              <a:buNone/>
            </a:pPr>
            <a:r>
              <a:rPr lang="en-IN" dirty="0" err="1">
                <a:hlinkClick r:id="rId2" tooltip="class in java.lang"/>
              </a:rPr>
              <a:t>ClassCastException</a:t>
            </a:r>
            <a:r>
              <a:rPr lang="en-IN" dirty="0"/>
              <a:t> - if </a:t>
            </a:r>
            <a:r>
              <a:rPr lang="en-IN" dirty="0" err="1">
                <a:solidFill>
                  <a:srgbClr val="FF0000"/>
                </a:solidFill>
              </a:rPr>
              <a:t>toElement</a:t>
            </a:r>
            <a:r>
              <a:rPr lang="en-IN" dirty="0"/>
              <a:t> is not compatible with this set's comparator</a:t>
            </a:r>
          </a:p>
          <a:p>
            <a:pPr marL="457200" indent="-457200">
              <a:buNone/>
            </a:pPr>
            <a:endParaRPr lang="en-IN" dirty="0"/>
          </a:p>
          <a:p>
            <a:pPr marL="457200" indent="-457200">
              <a:buNone/>
            </a:pPr>
            <a:r>
              <a:rPr lang="en-IN" dirty="0" err="1">
                <a:hlinkClick r:id="rId3" tooltip="class in java.lang"/>
              </a:rPr>
              <a:t>NullPointerException</a:t>
            </a:r>
            <a:r>
              <a:rPr lang="en-IN" dirty="0"/>
              <a:t> - if </a:t>
            </a:r>
            <a:r>
              <a:rPr lang="en-IN" dirty="0" err="1">
                <a:solidFill>
                  <a:srgbClr val="FF0000"/>
                </a:solidFill>
              </a:rPr>
              <a:t>toElement</a:t>
            </a:r>
            <a:r>
              <a:rPr lang="en-IN" dirty="0"/>
              <a:t> is null and this set does not permit null elements</a:t>
            </a:r>
          </a:p>
          <a:p>
            <a:pPr marL="457200" indent="-457200">
              <a:buNone/>
            </a:pPr>
            <a:endParaRPr lang="en-IN" dirty="0"/>
          </a:p>
          <a:p>
            <a:pPr marL="457200" indent="-457200">
              <a:buNone/>
            </a:pPr>
            <a:r>
              <a:rPr lang="en-IN" dirty="0" err="1">
                <a:hlinkClick r:id="rId4" tooltip="class in java.lang"/>
              </a:rPr>
              <a:t>IllegalArgumentException</a:t>
            </a:r>
            <a:r>
              <a:rPr lang="en-IN" dirty="0"/>
              <a:t> - if this set itself has a restricted range, and </a:t>
            </a:r>
            <a:r>
              <a:rPr lang="en-IN" dirty="0" err="1">
                <a:solidFill>
                  <a:srgbClr val="FF0000"/>
                </a:solidFill>
              </a:rPr>
              <a:t>toElement</a:t>
            </a:r>
            <a:r>
              <a:rPr lang="en-IN" dirty="0"/>
              <a:t> lies outside the bounds of the range</a:t>
            </a: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t>public </a:t>
            </a:r>
            <a:r>
              <a:rPr lang="en-US" b="1" dirty="0" err="1"/>
              <a:t>SortedSet</a:t>
            </a:r>
            <a:r>
              <a:rPr lang="en-US" b="1" dirty="0"/>
              <a:t> </a:t>
            </a:r>
            <a:r>
              <a:rPr lang="en-US" b="1" dirty="0" err="1"/>
              <a:t>tailSet</a:t>
            </a:r>
            <a:r>
              <a:rPr lang="en-US" b="1" dirty="0"/>
              <a:t>(Object </a:t>
            </a:r>
            <a:r>
              <a:rPr lang="en-US" b="1" dirty="0" err="1"/>
              <a:t>fromElement</a:t>
            </a:r>
            <a:r>
              <a:rPr lang="en-US" b="1" dirty="0"/>
              <a:t>) :</a:t>
            </a:r>
            <a:r>
              <a:rPr lang="en-IN" dirty="0"/>
              <a:t> Returns a view of the portion of this set whose elements are </a:t>
            </a:r>
            <a:r>
              <a:rPr lang="en-IN" b="1" u="sng" dirty="0">
                <a:solidFill>
                  <a:srgbClr val="0070C0"/>
                </a:solidFill>
              </a:rPr>
              <a:t>greater than or equal to</a:t>
            </a:r>
            <a:r>
              <a:rPr lang="en-IN" b="1" dirty="0">
                <a:solidFill>
                  <a:srgbClr val="0070C0"/>
                </a:solidFill>
              </a:rPr>
              <a:t> </a:t>
            </a:r>
            <a:r>
              <a:rPr lang="en-IN" dirty="0" err="1">
                <a:solidFill>
                  <a:srgbClr val="FF0000"/>
                </a:solidFill>
              </a:rPr>
              <a:t>fromElement</a:t>
            </a:r>
            <a:r>
              <a:rPr lang="en-IN" dirty="0"/>
              <a:t>. The returned set is backed by this set, so changes in the returned set are reflected in this set, and vice-versa. The returned set supports all optional set operations that this set supports.</a:t>
            </a:r>
          </a:p>
          <a:p>
            <a:pPr marL="457200" indent="-457200">
              <a:buNone/>
            </a:pP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None/>
            </a:pPr>
            <a:r>
              <a:rPr lang="en-US" b="1" dirty="0">
                <a:solidFill>
                  <a:srgbClr val="0070C0"/>
                </a:solidFill>
              </a:rPr>
              <a:t>Exceptions Thrown:</a:t>
            </a:r>
          </a:p>
          <a:p>
            <a:pPr marL="457200" indent="-457200">
              <a:buNone/>
            </a:pPr>
            <a:endParaRPr lang="en-IN" dirty="0">
              <a:solidFill>
                <a:srgbClr val="0070C0"/>
              </a:solidFill>
            </a:endParaRPr>
          </a:p>
          <a:p>
            <a:pPr marL="457200" indent="-457200">
              <a:buNone/>
            </a:pPr>
            <a:r>
              <a:rPr lang="en-IN" dirty="0" err="1">
                <a:hlinkClick r:id="rId2" tooltip="class in java.lang"/>
              </a:rPr>
              <a:t>ClassCastException</a:t>
            </a:r>
            <a:r>
              <a:rPr lang="en-IN" dirty="0"/>
              <a:t> - if </a:t>
            </a:r>
            <a:r>
              <a:rPr lang="en-IN" dirty="0" err="1">
                <a:solidFill>
                  <a:srgbClr val="FF0000"/>
                </a:solidFill>
              </a:rPr>
              <a:t>fromElement</a:t>
            </a:r>
            <a:r>
              <a:rPr lang="en-IN" dirty="0"/>
              <a:t> is not compatible with this set's comparator</a:t>
            </a:r>
          </a:p>
          <a:p>
            <a:pPr marL="457200" indent="-457200">
              <a:buNone/>
            </a:pPr>
            <a:endParaRPr lang="en-IN" dirty="0"/>
          </a:p>
          <a:p>
            <a:pPr marL="457200" indent="-457200">
              <a:buNone/>
            </a:pPr>
            <a:r>
              <a:rPr lang="en-IN" dirty="0" err="1">
                <a:hlinkClick r:id="rId3" tooltip="class in java.lang"/>
              </a:rPr>
              <a:t>NullPointerException</a:t>
            </a:r>
            <a:r>
              <a:rPr lang="en-IN" dirty="0"/>
              <a:t> - if </a:t>
            </a:r>
            <a:r>
              <a:rPr lang="en-IN" dirty="0" err="1">
                <a:solidFill>
                  <a:srgbClr val="FF0000"/>
                </a:solidFill>
              </a:rPr>
              <a:t>fromElement</a:t>
            </a:r>
            <a:r>
              <a:rPr lang="en-IN" dirty="0"/>
              <a:t> is null and this set does not permit null elements</a:t>
            </a:r>
          </a:p>
          <a:p>
            <a:pPr marL="457200" indent="-457200">
              <a:buNone/>
            </a:pPr>
            <a:endParaRPr lang="en-IN" dirty="0"/>
          </a:p>
          <a:p>
            <a:pPr marL="457200" indent="-457200">
              <a:buNone/>
            </a:pPr>
            <a:r>
              <a:rPr lang="en-IN" dirty="0" err="1">
                <a:hlinkClick r:id="rId4" tooltip="class in java.lang"/>
              </a:rPr>
              <a:t>IllegalArgumentException</a:t>
            </a:r>
            <a:r>
              <a:rPr lang="en-IN" dirty="0"/>
              <a:t> - if this set itself has a restricted range, and </a:t>
            </a:r>
            <a:r>
              <a:rPr lang="en-IN" dirty="0" err="1">
                <a:solidFill>
                  <a:srgbClr val="FF0000"/>
                </a:solidFill>
              </a:rPr>
              <a:t>fromElement</a:t>
            </a:r>
            <a:r>
              <a:rPr lang="en-IN" dirty="0"/>
              <a:t> lies outside the bounds of the range</a:t>
            </a: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5"/>
            </a:pPr>
            <a:r>
              <a:rPr lang="en-US" b="1" dirty="0"/>
              <a:t>public </a:t>
            </a:r>
            <a:r>
              <a:rPr lang="en-US" b="1" dirty="0" err="1"/>
              <a:t>SortedSet</a:t>
            </a:r>
            <a:r>
              <a:rPr lang="en-US" b="1" dirty="0"/>
              <a:t> </a:t>
            </a:r>
            <a:r>
              <a:rPr lang="en-US" b="1" dirty="0" err="1"/>
              <a:t>subSet</a:t>
            </a:r>
            <a:r>
              <a:rPr lang="en-US" b="1" dirty="0"/>
              <a:t>(Object </a:t>
            </a:r>
            <a:r>
              <a:rPr lang="en-US" b="1" dirty="0" err="1"/>
              <a:t>fromElement,Object</a:t>
            </a:r>
            <a:r>
              <a:rPr lang="en-US" b="1" dirty="0"/>
              <a:t> </a:t>
            </a:r>
            <a:r>
              <a:rPr lang="en-US" b="1" dirty="0" err="1"/>
              <a:t>toElement</a:t>
            </a:r>
            <a:r>
              <a:rPr lang="en-US" b="1" dirty="0"/>
              <a:t>) :</a:t>
            </a:r>
            <a:r>
              <a:rPr lang="en-IN" dirty="0"/>
              <a:t> Returns a view of the portion of this set whose elements range </a:t>
            </a:r>
            <a:r>
              <a:rPr lang="en-IN" u="sng" dirty="0">
                <a:solidFill>
                  <a:srgbClr val="0070C0"/>
                </a:solidFill>
              </a:rPr>
              <a:t>from </a:t>
            </a:r>
            <a:r>
              <a:rPr lang="en-IN" u="sng" dirty="0" err="1">
                <a:solidFill>
                  <a:srgbClr val="FF0000"/>
                </a:solidFill>
              </a:rPr>
              <a:t>fromElement</a:t>
            </a:r>
            <a:r>
              <a:rPr lang="en-IN" u="sng" dirty="0">
                <a:solidFill>
                  <a:srgbClr val="0070C0"/>
                </a:solidFill>
              </a:rPr>
              <a:t>, inclusive, to </a:t>
            </a:r>
            <a:r>
              <a:rPr lang="en-IN" u="sng" dirty="0" err="1">
                <a:solidFill>
                  <a:srgbClr val="FF0000"/>
                </a:solidFill>
              </a:rPr>
              <a:t>toElement</a:t>
            </a:r>
            <a:r>
              <a:rPr lang="en-IN" u="sng" dirty="0">
                <a:solidFill>
                  <a:srgbClr val="0070C0"/>
                </a:solidFill>
              </a:rPr>
              <a:t>, exclusive</a:t>
            </a:r>
            <a:r>
              <a:rPr lang="en-IN" dirty="0"/>
              <a:t>. (If </a:t>
            </a:r>
            <a:r>
              <a:rPr lang="en-IN" dirty="0" err="1">
                <a:solidFill>
                  <a:srgbClr val="FF0000"/>
                </a:solidFill>
              </a:rPr>
              <a:t>fromElement</a:t>
            </a:r>
            <a:r>
              <a:rPr lang="en-IN" dirty="0">
                <a:solidFill>
                  <a:srgbClr val="FF0000"/>
                </a:solidFill>
              </a:rPr>
              <a:t> </a:t>
            </a:r>
            <a:r>
              <a:rPr lang="en-IN" dirty="0"/>
              <a:t>and </a:t>
            </a:r>
            <a:r>
              <a:rPr lang="en-IN" dirty="0" err="1">
                <a:solidFill>
                  <a:srgbClr val="FF0000"/>
                </a:solidFill>
              </a:rPr>
              <a:t>toElement</a:t>
            </a:r>
            <a:r>
              <a:rPr lang="en-IN" dirty="0">
                <a:solidFill>
                  <a:srgbClr val="FF0000"/>
                </a:solidFill>
              </a:rPr>
              <a:t> </a:t>
            </a:r>
            <a:r>
              <a:rPr lang="en-IN" dirty="0"/>
              <a:t>are equal, the returned set is empty.) </a:t>
            </a:r>
          </a:p>
          <a:p>
            <a:pPr marL="457200" indent="-457200">
              <a:buNone/>
            </a:pPr>
            <a:r>
              <a:rPr lang="en-IN" dirty="0"/>
              <a:t>     The returned set is backed by this set, so changes in the returned set are reflected in this set, and vice-versa. The returned set supports all optional set operations that this set supports.</a:t>
            </a:r>
          </a:p>
          <a:p>
            <a:pPr marL="457200" indent="-457200">
              <a:buNone/>
            </a:pP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lnSpcReduction="10000"/>
          </a:bodyPr>
          <a:lstStyle/>
          <a:p>
            <a:pPr marL="457200" indent="-457200">
              <a:buNone/>
            </a:pPr>
            <a:r>
              <a:rPr lang="en-US" b="1" dirty="0">
                <a:solidFill>
                  <a:srgbClr val="0070C0"/>
                </a:solidFill>
              </a:rPr>
              <a:t>Exceptions Thrown:</a:t>
            </a:r>
          </a:p>
          <a:p>
            <a:pPr marL="457200" indent="-457200">
              <a:buNone/>
            </a:pPr>
            <a:endParaRPr lang="en-IN" dirty="0">
              <a:solidFill>
                <a:srgbClr val="0070C0"/>
              </a:solidFill>
            </a:endParaRPr>
          </a:p>
          <a:p>
            <a:pPr marL="457200" indent="-457200">
              <a:buNone/>
            </a:pPr>
            <a:r>
              <a:rPr lang="en-IN" dirty="0" err="1">
                <a:hlinkClick r:id="rId2" tooltip="class in java.lang"/>
              </a:rPr>
              <a:t>ClassCastException</a:t>
            </a:r>
            <a:r>
              <a:rPr lang="en-IN" dirty="0"/>
              <a:t> - if </a:t>
            </a:r>
            <a:r>
              <a:rPr lang="en-IN" dirty="0" err="1">
                <a:solidFill>
                  <a:srgbClr val="FF0000"/>
                </a:solidFill>
              </a:rPr>
              <a:t>fromElement</a:t>
            </a:r>
            <a:r>
              <a:rPr lang="en-IN" dirty="0">
                <a:solidFill>
                  <a:srgbClr val="FF0000"/>
                </a:solidFill>
              </a:rPr>
              <a:t> </a:t>
            </a:r>
            <a:r>
              <a:rPr lang="en-IN" dirty="0"/>
              <a:t>and </a:t>
            </a:r>
            <a:r>
              <a:rPr lang="en-IN" dirty="0" err="1">
                <a:solidFill>
                  <a:srgbClr val="FF0000"/>
                </a:solidFill>
              </a:rPr>
              <a:t>toElement</a:t>
            </a:r>
            <a:r>
              <a:rPr lang="en-IN" dirty="0"/>
              <a:t> cannot be compared to one another using this set's comparator</a:t>
            </a:r>
          </a:p>
          <a:p>
            <a:pPr marL="457200" indent="-457200">
              <a:buNone/>
            </a:pPr>
            <a:endParaRPr lang="en-IN" dirty="0">
              <a:hlinkClick r:id="rId3" tooltip="class in java.lang"/>
            </a:endParaRPr>
          </a:p>
          <a:p>
            <a:pPr marL="457200" indent="-457200">
              <a:buNone/>
            </a:pPr>
            <a:r>
              <a:rPr lang="en-IN" dirty="0" err="1">
                <a:hlinkClick r:id="rId3" tooltip="class in java.lang"/>
              </a:rPr>
              <a:t>NullPointerException</a:t>
            </a:r>
            <a:r>
              <a:rPr lang="en-IN" dirty="0"/>
              <a:t> - if </a:t>
            </a:r>
            <a:r>
              <a:rPr lang="en-IN" dirty="0" err="1">
                <a:solidFill>
                  <a:srgbClr val="FF0000"/>
                </a:solidFill>
              </a:rPr>
              <a:t>fromElement</a:t>
            </a:r>
            <a:r>
              <a:rPr lang="en-IN" dirty="0"/>
              <a:t> or </a:t>
            </a:r>
            <a:r>
              <a:rPr lang="en-IN" dirty="0" err="1">
                <a:solidFill>
                  <a:srgbClr val="FF0000"/>
                </a:solidFill>
              </a:rPr>
              <a:t>toElement</a:t>
            </a:r>
            <a:r>
              <a:rPr lang="en-IN" dirty="0"/>
              <a:t> is null and this set does not permit null elements</a:t>
            </a:r>
          </a:p>
          <a:p>
            <a:pPr marL="457200" indent="-457200">
              <a:buNone/>
            </a:pPr>
            <a:endParaRPr lang="en-IN" dirty="0">
              <a:hlinkClick r:id="rId4" tooltip="class in java.lang"/>
            </a:endParaRPr>
          </a:p>
          <a:p>
            <a:pPr marL="457200" indent="-457200">
              <a:buNone/>
            </a:pPr>
            <a:r>
              <a:rPr lang="en-IN" dirty="0" err="1">
                <a:hlinkClick r:id="rId4" tooltip="class in java.lang"/>
              </a:rPr>
              <a:t>IllegalArgumentException</a:t>
            </a:r>
            <a:r>
              <a:rPr lang="en-IN" dirty="0"/>
              <a:t> - if </a:t>
            </a:r>
            <a:r>
              <a:rPr lang="en-IN" dirty="0" err="1">
                <a:solidFill>
                  <a:srgbClr val="FF0000"/>
                </a:solidFill>
              </a:rPr>
              <a:t>fromElement</a:t>
            </a:r>
            <a:r>
              <a:rPr lang="en-IN" dirty="0"/>
              <a:t> is greater than </a:t>
            </a:r>
            <a:r>
              <a:rPr lang="en-IN" dirty="0" err="1">
                <a:solidFill>
                  <a:srgbClr val="FF0000"/>
                </a:solidFill>
              </a:rPr>
              <a:t>toElement</a:t>
            </a:r>
            <a:r>
              <a:rPr lang="en-IN" dirty="0"/>
              <a:t>; or if this set itself has a restricted range, and </a:t>
            </a:r>
            <a:r>
              <a:rPr lang="en-IN" dirty="0" err="1">
                <a:solidFill>
                  <a:srgbClr val="FF0000"/>
                </a:solidFill>
              </a:rPr>
              <a:t>fromElement</a:t>
            </a:r>
            <a:r>
              <a:rPr lang="en-IN" dirty="0"/>
              <a:t> or </a:t>
            </a:r>
            <a:r>
              <a:rPr lang="en-IN" dirty="0" err="1">
                <a:solidFill>
                  <a:srgbClr val="FF0000"/>
                </a:solidFill>
              </a:rPr>
              <a:t>toElement</a:t>
            </a:r>
            <a:r>
              <a:rPr lang="en-IN" dirty="0"/>
              <a:t> lies outside the bounds of the range</a:t>
            </a: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SortedSet</a:t>
            </a:r>
            <a:r>
              <a:rPr lang="en-US" dirty="0"/>
              <a:t> specific methods</a:t>
            </a:r>
            <a:endParaRPr lang="en-IN" dirty="0"/>
          </a:p>
        </p:txBody>
      </p:sp>
      <p:sp>
        <p:nvSpPr>
          <p:cNvPr id="3" name="Content Placeholder 2"/>
          <p:cNvSpPr>
            <a:spLocks noGrp="1"/>
          </p:cNvSpPr>
          <p:nvPr>
            <p:ph idx="1"/>
          </p:nvPr>
        </p:nvSpPr>
        <p:spPr/>
        <p:txBody>
          <a:bodyPr>
            <a:normAutofit/>
          </a:bodyPr>
          <a:lstStyle/>
          <a:p>
            <a:pPr marL="457200" indent="-457200">
              <a:buNone/>
            </a:pPr>
            <a:r>
              <a:rPr lang="en-US" b="1" dirty="0"/>
              <a:t>6	public Comparator </a:t>
            </a:r>
            <a:r>
              <a:rPr lang="en-US" b="1" dirty="0" err="1"/>
              <a:t>comparator</a:t>
            </a:r>
            <a:r>
              <a:rPr lang="en-US" b="1" dirty="0"/>
              <a:t>( ) :</a:t>
            </a:r>
            <a:r>
              <a:rPr lang="en-IN" dirty="0"/>
              <a:t> Returns the comparator used to order the elements in this set, or </a:t>
            </a:r>
            <a:r>
              <a:rPr lang="en-IN" b="1" dirty="0">
                <a:solidFill>
                  <a:srgbClr val="FF0000"/>
                </a:solidFill>
              </a:rPr>
              <a:t>null</a:t>
            </a:r>
            <a:r>
              <a:rPr lang="en-IN" dirty="0"/>
              <a:t> if this set uses the </a:t>
            </a:r>
            <a:r>
              <a:rPr lang="en-IN" dirty="0">
                <a:hlinkClick r:id="rId2" tooltip="interface in java.lang"/>
              </a:rPr>
              <a:t>natural ordering</a:t>
            </a:r>
            <a:r>
              <a:rPr lang="en-IN" dirty="0"/>
              <a:t> of its elements.</a:t>
            </a:r>
            <a:endParaRPr lang="en-US" b="1" dirty="0"/>
          </a:p>
          <a:p>
            <a:pPr marL="457200" indent="-457200">
              <a:buAutoNum type="arabicPlain"/>
            </a:pPr>
            <a:endParaRPr lang="en-US" b="1" dirty="0"/>
          </a:p>
          <a:p>
            <a:pPr marL="457200" indent="-457200">
              <a:buAutoNum type="arabicPlain"/>
            </a:pPr>
            <a:endParaRPr lang="en-US" b="1" dirty="0"/>
          </a:p>
          <a:p>
            <a:pPr marL="457200" indent="-457200">
              <a:buAutoNum type="arabicPlain"/>
            </a:pPr>
            <a:endParaRPr lang="en-US" b="1" dirty="0"/>
          </a:p>
          <a:p>
            <a:pPr marL="457200" indent="-457200">
              <a:buNone/>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TreeSet</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TreeSet</a:t>
            </a:r>
            <a:r>
              <a:rPr lang="en-IN" dirty="0"/>
              <a:t> implements </a:t>
            </a:r>
            <a:r>
              <a:rPr lang="en-IN" b="1" dirty="0" err="1">
                <a:solidFill>
                  <a:srgbClr val="0070C0"/>
                </a:solidFill>
              </a:rPr>
              <a:t>SortedSet</a:t>
            </a:r>
            <a:r>
              <a:rPr lang="en-IN" b="1" dirty="0">
                <a:solidFill>
                  <a:srgbClr val="0070C0"/>
                </a:solidFill>
              </a:rPr>
              <a:t> </a:t>
            </a:r>
            <a:r>
              <a:rPr lang="en-IN" dirty="0"/>
              <a:t>interface. </a:t>
            </a:r>
          </a:p>
          <a:p>
            <a:endParaRPr lang="en-IN" dirty="0"/>
          </a:p>
          <a:p>
            <a:endParaRPr lang="en-US" b="1" dirty="0">
              <a:solidFill>
                <a:srgbClr val="0070C0"/>
              </a:solidFill>
            </a:endParaRPr>
          </a:p>
          <a:p>
            <a:r>
              <a:rPr lang="en-US" b="1" dirty="0">
                <a:solidFill>
                  <a:srgbClr val="0070C0"/>
                </a:solidFill>
              </a:rPr>
              <a:t>Internally uses </a:t>
            </a:r>
            <a:r>
              <a:rPr lang="en-US" dirty="0"/>
              <a:t>a </a:t>
            </a:r>
            <a:r>
              <a:rPr lang="en-US" b="1" dirty="0">
                <a:solidFill>
                  <a:srgbClr val="C00000"/>
                </a:solidFill>
              </a:rPr>
              <a:t>balanced binary tree </a:t>
            </a:r>
            <a:r>
              <a:rPr lang="en-US" dirty="0"/>
              <a:t>to </a:t>
            </a:r>
            <a:r>
              <a:rPr lang="en-US" b="1" dirty="0">
                <a:solidFill>
                  <a:srgbClr val="7030A0"/>
                </a:solidFill>
              </a:rPr>
              <a:t>store values</a:t>
            </a:r>
            <a:endParaRPr lang="en-IN" b="1" dirty="0">
              <a:solidFill>
                <a:srgbClr val="7030A0"/>
              </a:solidFill>
            </a:endParaRPr>
          </a:p>
          <a:p>
            <a:endParaRPr lang="en-IN" dirty="0"/>
          </a:p>
          <a:p>
            <a:endParaRPr lang="en-IN" b="1" dirty="0">
              <a:solidFill>
                <a:srgbClr val="002060"/>
              </a:solidFill>
            </a:endParaRPr>
          </a:p>
          <a:p>
            <a:r>
              <a:rPr lang="en-IN" b="1" dirty="0">
                <a:solidFill>
                  <a:srgbClr val="002060"/>
                </a:solidFill>
              </a:rPr>
              <a:t>Doesn’t </a:t>
            </a:r>
            <a:r>
              <a:rPr lang="en-IN" dirty="0"/>
              <a:t>allows </a:t>
            </a:r>
            <a:r>
              <a:rPr lang="en-IN" b="1" dirty="0">
                <a:solidFill>
                  <a:srgbClr val="00B050"/>
                </a:solidFill>
              </a:rPr>
              <a:t>duplicates.</a:t>
            </a:r>
          </a:p>
          <a:p>
            <a:endParaRPr lang="en-IN" dirty="0"/>
          </a:p>
          <a:p>
            <a:endParaRPr lang="en-IN" b="1" dirty="0">
              <a:solidFill>
                <a:srgbClr val="002060"/>
              </a:solidFill>
            </a:endParaRPr>
          </a:p>
          <a:p>
            <a:r>
              <a:rPr lang="en-IN" b="1" dirty="0">
                <a:solidFill>
                  <a:srgbClr val="002060"/>
                </a:solidFill>
              </a:rPr>
              <a:t>Doesn’t preserves </a:t>
            </a:r>
            <a:r>
              <a:rPr lang="en-IN" b="1" dirty="0">
                <a:solidFill>
                  <a:srgbClr val="00B050"/>
                </a:solidFill>
              </a:rPr>
              <a:t>insertion order </a:t>
            </a:r>
            <a:r>
              <a:rPr lang="en-IN" dirty="0"/>
              <a:t>but all objects will be </a:t>
            </a:r>
            <a:r>
              <a:rPr lang="en-IN" b="1" dirty="0">
                <a:solidFill>
                  <a:srgbClr val="7030A0"/>
                </a:solidFill>
              </a:rPr>
              <a:t>stored based on some sorted order</a:t>
            </a:r>
          </a:p>
          <a:p>
            <a:endParaRPr lang="en-IN" dirty="0"/>
          </a:p>
          <a:p>
            <a:pPr>
              <a:buNone/>
            </a:pPr>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a:pPr>
            <a:r>
              <a:rPr lang="en-IN" dirty="0"/>
              <a:t>The core collection interfaces are organized into two distinct inheritance trees. One interface in particular is not considered to be a true Collection, and therefore sits at the top of its own tree. What is the name of this interface? </a:t>
            </a:r>
          </a:p>
          <a:p>
            <a:pPr marL="457200" indent="-457200">
              <a:buNone/>
            </a:pPr>
            <a:endParaRPr lang="en-US" b="1" dirty="0"/>
          </a:p>
          <a:p>
            <a:pPr marL="457200" indent="-457200">
              <a:buNone/>
            </a:pPr>
            <a:r>
              <a:rPr lang="en-US" dirty="0"/>
              <a:t>Answer</a:t>
            </a:r>
            <a:r>
              <a:rPr lang="en-US" b="1" dirty="0"/>
              <a:t>: Map </a:t>
            </a:r>
            <a:endParaRPr lang="en-IN"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TreeSet</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a:solidFill>
                  <a:srgbClr val="7030A0"/>
                </a:solidFill>
              </a:rPr>
              <a:t>Heterogeneous objects </a:t>
            </a:r>
            <a:r>
              <a:rPr lang="en-IN" dirty="0"/>
              <a:t>are </a:t>
            </a:r>
            <a:r>
              <a:rPr lang="en-IN" b="1" dirty="0"/>
              <a:t>not allowed  </a:t>
            </a:r>
            <a:r>
              <a:rPr lang="en-IN" dirty="0"/>
              <a:t>and throws </a:t>
            </a:r>
            <a:r>
              <a:rPr lang="en-IN" dirty="0" err="1">
                <a:solidFill>
                  <a:srgbClr val="FF0000"/>
                </a:solidFill>
              </a:rPr>
              <a:t>ClassCastException</a:t>
            </a:r>
            <a:r>
              <a:rPr lang="en-IN" dirty="0">
                <a:solidFill>
                  <a:srgbClr val="FF0000"/>
                </a:solidFill>
              </a:rPr>
              <a:t> </a:t>
            </a:r>
            <a:r>
              <a:rPr lang="en-IN" dirty="0"/>
              <a:t>if heterogeneous objects are added</a:t>
            </a:r>
          </a:p>
          <a:p>
            <a:endParaRPr lang="en-IN" dirty="0"/>
          </a:p>
          <a:p>
            <a:r>
              <a:rPr lang="en-IN" dirty="0"/>
              <a:t>Implements </a:t>
            </a:r>
            <a:r>
              <a:rPr lang="en-IN" b="1" dirty="0">
                <a:solidFill>
                  <a:srgbClr val="0070C0"/>
                </a:solidFill>
              </a:rPr>
              <a:t>Serializable</a:t>
            </a:r>
            <a:r>
              <a:rPr lang="en-IN" dirty="0"/>
              <a:t>, </a:t>
            </a:r>
            <a:r>
              <a:rPr lang="en-IN" b="1" dirty="0">
                <a:solidFill>
                  <a:srgbClr val="0070C0"/>
                </a:solidFill>
              </a:rPr>
              <a:t>Cloneable</a:t>
            </a:r>
            <a:r>
              <a:rPr lang="en-IN" dirty="0"/>
              <a:t>, </a:t>
            </a:r>
            <a:r>
              <a:rPr lang="en-IN" b="1" dirty="0" err="1">
                <a:solidFill>
                  <a:srgbClr val="0070C0"/>
                </a:solidFill>
              </a:rPr>
              <a:t>NavigableSet</a:t>
            </a:r>
            <a:r>
              <a:rPr lang="en-IN" dirty="0"/>
              <a:t>, </a:t>
            </a:r>
            <a:r>
              <a:rPr lang="en-IN" b="1" dirty="0" err="1">
                <a:solidFill>
                  <a:srgbClr val="0070C0"/>
                </a:solidFill>
              </a:rPr>
              <a:t>SortedSet</a:t>
            </a:r>
            <a:r>
              <a:rPr lang="en-IN" dirty="0"/>
              <a:t>, </a:t>
            </a:r>
            <a:r>
              <a:rPr lang="en-IN" b="1" dirty="0">
                <a:solidFill>
                  <a:srgbClr val="0070C0"/>
                </a:solidFill>
              </a:rPr>
              <a:t>Collection</a:t>
            </a:r>
            <a:r>
              <a:rPr lang="en-IN" dirty="0"/>
              <a:t>, </a:t>
            </a:r>
            <a:r>
              <a:rPr lang="en-IN" b="1" dirty="0">
                <a:solidFill>
                  <a:srgbClr val="0070C0"/>
                </a:solidFill>
              </a:rPr>
              <a:t>Set</a:t>
            </a:r>
            <a:endParaRPr lang="en-IN" dirty="0"/>
          </a:p>
          <a:p>
            <a:endParaRPr lang="en-IN" dirty="0"/>
          </a:p>
          <a:p>
            <a:endParaRPr lang="en-IN" dirty="0">
              <a:solidFill>
                <a:srgbClr val="FF0000"/>
              </a:solidFill>
            </a:endParaRPr>
          </a:p>
          <a:p>
            <a:r>
              <a:rPr lang="en-IN" b="1" u="sng" dirty="0">
                <a:solidFill>
                  <a:srgbClr val="002060"/>
                </a:solidFill>
              </a:rPr>
              <a:t>Null Acceptance ? </a:t>
            </a:r>
          </a:p>
          <a:p>
            <a:r>
              <a:rPr lang="en-IN" dirty="0"/>
              <a:t>Has different scenarios</a:t>
            </a:r>
          </a:p>
          <a:p>
            <a:pPr>
              <a:buNone/>
            </a:pPr>
            <a:endParaRPr lang="en-IN" dirty="0"/>
          </a:p>
        </p:txBody>
      </p:sp>
    </p:spTree>
    <p:extLst>
      <p:ext uri="{BB962C8B-B14F-4D97-AF65-F5344CB8AC3E}">
        <p14:creationId xmlns:p14="http://schemas.microsoft.com/office/powerpoint/2010/main" val="2921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TreeSet</a:t>
            </a:r>
            <a:endParaRPr lang="en-IN" dirty="0"/>
          </a:p>
        </p:txBody>
      </p:sp>
      <p:sp>
        <p:nvSpPr>
          <p:cNvPr id="3" name="Content Placeholder 2"/>
          <p:cNvSpPr>
            <a:spLocks noGrp="1"/>
          </p:cNvSpPr>
          <p:nvPr>
            <p:ph idx="1"/>
          </p:nvPr>
        </p:nvSpPr>
        <p:spPr/>
        <p:txBody>
          <a:bodyPr>
            <a:normAutofit fontScale="85000" lnSpcReduction="20000"/>
          </a:bodyPr>
          <a:lstStyle/>
          <a:p>
            <a:pPr marL="457200" indent="-457200">
              <a:buAutoNum type="arabicPeriod"/>
            </a:pPr>
            <a:r>
              <a:rPr lang="en-IN" b="1" dirty="0"/>
              <a:t>public </a:t>
            </a:r>
            <a:r>
              <a:rPr lang="en-IN" b="1" dirty="0" err="1"/>
              <a:t>TreeSet</a:t>
            </a:r>
            <a:r>
              <a:rPr lang="en-IN" b="1" dirty="0"/>
              <a:t>( )</a:t>
            </a:r>
          </a:p>
          <a:p>
            <a:endParaRPr lang="en-IN" dirty="0"/>
          </a:p>
          <a:p>
            <a:r>
              <a:rPr lang="en-IN" dirty="0"/>
              <a:t>Constructs a new, empty tree set, sorted according to the natural ordering of its elements.</a:t>
            </a:r>
          </a:p>
          <a:p>
            <a:pPr>
              <a:buNone/>
            </a:pPr>
            <a:endParaRPr lang="en-US" b="1" dirty="0"/>
          </a:p>
          <a:p>
            <a:pPr marL="457200" indent="-457200">
              <a:buAutoNum type="arabicPlain" startAt="2"/>
            </a:pPr>
            <a:r>
              <a:rPr lang="en-US" b="1" dirty="0"/>
              <a:t>public </a:t>
            </a:r>
            <a:r>
              <a:rPr lang="en-US" b="1" dirty="0" err="1"/>
              <a:t>TreeSet</a:t>
            </a:r>
            <a:r>
              <a:rPr lang="en-US" b="1" dirty="0"/>
              <a:t>(Comparator)</a:t>
            </a:r>
          </a:p>
          <a:p>
            <a:pPr marL="457200" indent="-457200">
              <a:buNone/>
            </a:pPr>
            <a:endParaRPr lang="en-IN" dirty="0"/>
          </a:p>
          <a:p>
            <a:pPr marL="457200" indent="-457200">
              <a:buNone/>
            </a:pPr>
            <a:r>
              <a:rPr lang="en-IN" dirty="0"/>
              <a:t>This constructor constructs an empty tree set that will be </a:t>
            </a:r>
          </a:p>
          <a:p>
            <a:pPr marL="457200" indent="-457200">
              <a:buNone/>
            </a:pPr>
            <a:r>
              <a:rPr lang="en-IN" dirty="0"/>
              <a:t>sorted according to the given comparator.</a:t>
            </a:r>
            <a:endParaRPr lang="en-US" b="1" dirty="0"/>
          </a:p>
          <a:p>
            <a:pPr marL="457200" indent="-457200">
              <a:buAutoNum type="arabicPlain" startAt="3"/>
            </a:pPr>
            <a:endParaRPr lang="en-US" b="1" dirty="0"/>
          </a:p>
          <a:p>
            <a:pPr marL="457200" indent="-457200">
              <a:buAutoNum type="arabicPlain" startAt="3"/>
            </a:pPr>
            <a:r>
              <a:rPr lang="en-US" b="1" dirty="0"/>
              <a:t>public </a:t>
            </a:r>
            <a:r>
              <a:rPr lang="en-US" b="1" dirty="0" err="1"/>
              <a:t>TreeSet</a:t>
            </a:r>
            <a:r>
              <a:rPr lang="en-US" b="1" dirty="0"/>
              <a:t>(Collection)</a:t>
            </a:r>
          </a:p>
          <a:p>
            <a:pPr marL="457200" indent="-457200">
              <a:buNone/>
            </a:pPr>
            <a:endParaRPr lang="en-IN" dirty="0"/>
          </a:p>
          <a:p>
            <a:pPr marL="457200" indent="-457200">
              <a:buNone/>
            </a:pPr>
            <a:r>
              <a:rPr lang="en-IN" dirty="0"/>
              <a:t>Constructs a new tree set containing the elements in the </a:t>
            </a:r>
          </a:p>
          <a:p>
            <a:pPr marL="457200" indent="-457200">
              <a:buNone/>
            </a:pPr>
            <a:r>
              <a:rPr lang="en-IN" dirty="0"/>
              <a:t>specified collection, sorted according to the </a:t>
            </a:r>
            <a:r>
              <a:rPr lang="en-IN" i="1" dirty="0"/>
              <a:t>natural ordering</a:t>
            </a:r>
            <a:r>
              <a:rPr lang="en-IN" dirty="0"/>
              <a:t> of </a:t>
            </a:r>
          </a:p>
          <a:p>
            <a:pPr marL="457200" indent="-457200">
              <a:buNone/>
            </a:pPr>
            <a:r>
              <a:rPr lang="en-IN" dirty="0"/>
              <a:t>its elements.</a:t>
            </a:r>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TreeSet</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t>public </a:t>
            </a:r>
            <a:r>
              <a:rPr lang="en-US" b="1" dirty="0" err="1"/>
              <a:t>TreeSet</a:t>
            </a:r>
            <a:r>
              <a:rPr lang="en-US" b="1" dirty="0"/>
              <a:t>(</a:t>
            </a:r>
            <a:r>
              <a:rPr lang="en-US" b="1" dirty="0" err="1"/>
              <a:t>SortedSet</a:t>
            </a:r>
            <a:r>
              <a:rPr lang="en-US" b="1" dirty="0"/>
              <a:t>)</a:t>
            </a:r>
          </a:p>
          <a:p>
            <a:pPr marL="457200" indent="-457200">
              <a:buNone/>
            </a:pPr>
            <a:endParaRPr lang="en-IN" dirty="0"/>
          </a:p>
          <a:p>
            <a:pPr marL="457200" indent="-457200">
              <a:buNone/>
            </a:pPr>
            <a:r>
              <a:rPr lang="en-IN" dirty="0"/>
              <a:t>Constructs a new tree set containing the same elements </a:t>
            </a:r>
          </a:p>
          <a:p>
            <a:pPr marL="457200" indent="-457200">
              <a:buNone/>
            </a:pPr>
            <a:r>
              <a:rPr lang="en-IN" dirty="0"/>
              <a:t>and using the same ordering as the specified sorted set.</a:t>
            </a:r>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Acceptance In </a:t>
            </a:r>
            <a:r>
              <a:rPr lang="en-US" dirty="0" err="1"/>
              <a:t>TreeSet</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None/>
            </a:pPr>
            <a:r>
              <a:rPr lang="en-US" b="1" dirty="0">
                <a:solidFill>
                  <a:srgbClr val="002060"/>
                </a:solidFill>
              </a:rPr>
              <a:t>Is null allowed for </a:t>
            </a:r>
            <a:r>
              <a:rPr lang="en-US" b="1" dirty="0" err="1">
                <a:solidFill>
                  <a:srgbClr val="002060"/>
                </a:solidFill>
              </a:rPr>
              <a:t>TreeSet</a:t>
            </a:r>
            <a:r>
              <a:rPr lang="en-US" b="1" dirty="0">
                <a:solidFill>
                  <a:srgbClr val="002060"/>
                </a:solidFill>
              </a:rPr>
              <a:t> ?</a:t>
            </a:r>
          </a:p>
          <a:p>
            <a:pPr marL="457200" indent="-457200">
              <a:buNone/>
            </a:pPr>
            <a:endParaRPr lang="en-US" dirty="0"/>
          </a:p>
          <a:p>
            <a:pPr marL="457200" indent="-457200">
              <a:buNone/>
            </a:pPr>
            <a:r>
              <a:rPr lang="en-IN" dirty="0"/>
              <a:t>Yes, we can add null . But there are certain important </a:t>
            </a:r>
          </a:p>
          <a:p>
            <a:pPr marL="457200" indent="-457200">
              <a:buNone/>
            </a:pPr>
            <a:r>
              <a:rPr lang="en-IN" dirty="0"/>
              <a:t>points to understand :</a:t>
            </a:r>
          </a:p>
          <a:p>
            <a:pPr marL="457200" indent="-457200">
              <a:buAutoNum type="arabicPeriod"/>
            </a:pPr>
            <a:r>
              <a:rPr lang="en-IN" dirty="0"/>
              <a:t>If </a:t>
            </a:r>
            <a:r>
              <a:rPr lang="en-IN" b="1" dirty="0" err="1">
                <a:solidFill>
                  <a:srgbClr val="0070C0"/>
                </a:solidFill>
              </a:rPr>
              <a:t>TreeSet</a:t>
            </a:r>
            <a:r>
              <a:rPr lang="en-IN" dirty="0"/>
              <a:t> is not empty , we cannot add null and if we do so we will get </a:t>
            </a:r>
            <a:r>
              <a:rPr lang="en-IN" b="1" dirty="0" err="1">
                <a:solidFill>
                  <a:srgbClr val="C00000"/>
                </a:solidFill>
              </a:rPr>
              <a:t>NullPointerException</a:t>
            </a:r>
            <a:r>
              <a:rPr lang="en-IN" b="1" dirty="0">
                <a:solidFill>
                  <a:srgbClr val="C00000"/>
                </a:solidFill>
              </a:rPr>
              <a:t>. </a:t>
            </a:r>
          </a:p>
          <a:p>
            <a:pPr marL="457200" indent="-457200">
              <a:buAutoNum type="arabicPeriod"/>
            </a:pPr>
            <a:endParaRPr lang="en-IN" dirty="0"/>
          </a:p>
          <a:p>
            <a:pPr marL="457200" indent="-457200">
              <a:buAutoNum type="arabicPeriod"/>
            </a:pPr>
            <a:r>
              <a:rPr lang="en-IN" dirty="0"/>
              <a:t>If </a:t>
            </a:r>
            <a:r>
              <a:rPr lang="en-IN" b="1" dirty="0" err="1">
                <a:solidFill>
                  <a:srgbClr val="0070C0"/>
                </a:solidFill>
              </a:rPr>
              <a:t>TreeSet</a:t>
            </a:r>
            <a:r>
              <a:rPr lang="en-IN" dirty="0"/>
              <a:t> is empty , then we can add null but if after it if we add any element we will get </a:t>
            </a:r>
            <a:r>
              <a:rPr lang="en-IN" b="1" dirty="0" err="1">
                <a:solidFill>
                  <a:srgbClr val="C00000"/>
                </a:solidFill>
              </a:rPr>
              <a:t>NullPointerException</a:t>
            </a:r>
            <a:r>
              <a:rPr lang="en-IN" b="1" dirty="0">
                <a:solidFill>
                  <a:srgbClr val="C00000"/>
                </a:solidFill>
              </a:rPr>
              <a:t> </a:t>
            </a:r>
            <a:r>
              <a:rPr lang="en-IN" dirty="0"/>
              <a:t>to add null.</a:t>
            </a:r>
          </a:p>
          <a:p>
            <a:pPr marL="457200" indent="-457200">
              <a:buAutoNum type="arabicPeriod"/>
            </a:pPr>
            <a:endParaRPr lang="en-IN" dirty="0"/>
          </a:p>
          <a:p>
            <a:pPr marL="457200" indent="-457200">
              <a:buAutoNum type="arabicPeriod"/>
            </a:pPr>
            <a:r>
              <a:rPr lang="en-IN" b="1" dirty="0">
                <a:solidFill>
                  <a:srgbClr val="00B050"/>
                </a:solidFill>
              </a:rPr>
              <a:t>From</a:t>
            </a:r>
            <a:r>
              <a:rPr lang="en-IN" dirty="0"/>
              <a:t> </a:t>
            </a:r>
            <a:r>
              <a:rPr lang="en-IN" b="1" dirty="0">
                <a:solidFill>
                  <a:srgbClr val="00B050"/>
                </a:solidFill>
              </a:rPr>
              <a:t>Java 7 onwards </a:t>
            </a:r>
            <a:r>
              <a:rPr lang="en-IN" dirty="0"/>
              <a:t>even adding null to an empty </a:t>
            </a:r>
            <a:r>
              <a:rPr lang="en-IN" b="1" dirty="0" err="1">
                <a:solidFill>
                  <a:srgbClr val="0070C0"/>
                </a:solidFill>
              </a:rPr>
              <a:t>TreeSet</a:t>
            </a:r>
            <a:r>
              <a:rPr lang="en-IN" b="1" dirty="0">
                <a:solidFill>
                  <a:srgbClr val="0070C0"/>
                </a:solidFill>
              </a:rPr>
              <a:t> </a:t>
            </a:r>
            <a:r>
              <a:rPr lang="en-IN" dirty="0"/>
              <a:t>is not allowed and we will get a </a:t>
            </a:r>
            <a:r>
              <a:rPr lang="en-IN" b="1" dirty="0" err="1">
                <a:solidFill>
                  <a:srgbClr val="C00000"/>
                </a:solidFill>
              </a:rPr>
              <a:t>NullPointerException</a:t>
            </a:r>
            <a:r>
              <a:rPr lang="en-IN" dirty="0"/>
              <a:t> if we do so</a:t>
            </a:r>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Acceptance In </a:t>
            </a:r>
            <a:r>
              <a:rPr lang="en-US" dirty="0" err="1"/>
              <a:t>TreeSet</a:t>
            </a:r>
            <a:endParaRPr lang="en-IN" dirty="0"/>
          </a:p>
        </p:txBody>
      </p:sp>
      <p:sp>
        <p:nvSpPr>
          <p:cNvPr id="3" name="Content Placeholder 2"/>
          <p:cNvSpPr>
            <a:spLocks noGrp="1"/>
          </p:cNvSpPr>
          <p:nvPr>
            <p:ph idx="1"/>
          </p:nvPr>
        </p:nvSpPr>
        <p:spPr/>
        <p:txBody>
          <a:bodyPr>
            <a:normAutofit/>
          </a:bodyPr>
          <a:lstStyle/>
          <a:p>
            <a:pPr marL="457200" indent="-457200">
              <a:buNone/>
            </a:pPr>
            <a:r>
              <a:rPr lang="en-US" dirty="0"/>
              <a:t>4. We can add </a:t>
            </a:r>
            <a:r>
              <a:rPr lang="en-US" dirty="0" err="1"/>
              <a:t>nul</a:t>
            </a:r>
            <a:r>
              <a:rPr lang="en-US" dirty="0"/>
              <a:t>, </a:t>
            </a:r>
            <a:r>
              <a:rPr lang="en-US" dirty="0" err="1"/>
              <a:t>i</a:t>
            </a:r>
            <a:r>
              <a:rPr lang="en-IN" dirty="0"/>
              <a:t>f we have provided our own </a:t>
            </a:r>
          </a:p>
          <a:p>
            <a:pPr marL="457200" indent="-457200">
              <a:buNone/>
            </a:pPr>
            <a:r>
              <a:rPr lang="en-IN" b="1" dirty="0">
                <a:solidFill>
                  <a:srgbClr val="0070C0"/>
                </a:solidFill>
              </a:rPr>
              <a:t>Comparator </a:t>
            </a:r>
            <a:r>
              <a:rPr lang="en-IN" dirty="0"/>
              <a:t>to handle the case when null is </a:t>
            </a:r>
          </a:p>
          <a:p>
            <a:pPr marL="457200" indent="-457200">
              <a:buNone/>
            </a:pPr>
            <a:r>
              <a:rPr lang="en-IN" dirty="0"/>
              <a:t>compared to any other contents of our set. Otherwise </a:t>
            </a:r>
          </a:p>
          <a:p>
            <a:pPr marL="457200" indent="-457200">
              <a:buNone/>
            </a:pPr>
            <a:r>
              <a:rPr lang="en-IN" b="1" dirty="0" err="1">
                <a:solidFill>
                  <a:srgbClr val="0070C0"/>
                </a:solidFill>
              </a:rPr>
              <a:t>TreeSet</a:t>
            </a:r>
            <a:r>
              <a:rPr lang="en-IN" b="1" dirty="0">
                <a:solidFill>
                  <a:srgbClr val="0070C0"/>
                </a:solidFill>
              </a:rPr>
              <a:t> </a:t>
            </a:r>
            <a:r>
              <a:rPr lang="en-IN" dirty="0"/>
              <a:t>will throw </a:t>
            </a:r>
            <a:r>
              <a:rPr lang="en-IN" b="1" dirty="0" err="1">
                <a:solidFill>
                  <a:srgbClr val="C00000"/>
                </a:solidFill>
              </a:rPr>
              <a:t>NullPointerException</a:t>
            </a:r>
            <a:endParaRPr lang="en-IN" b="1" dirty="0">
              <a:solidFill>
                <a:srgbClr val="C00000"/>
              </a:solidFill>
            </a:endParaRPr>
          </a:p>
          <a:p>
            <a:pPr marL="457200" indent="-457200">
              <a:buNone/>
            </a:pPr>
            <a:endParaRPr lang="en-IN" dirty="0"/>
          </a:p>
        </p:txBody>
      </p:sp>
    </p:spTree>
    <p:extLst>
      <p:ext uri="{BB962C8B-B14F-4D97-AF65-F5344CB8AC3E}">
        <p14:creationId xmlns:p14="http://schemas.microsoft.com/office/powerpoint/2010/main" val="7245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Comparable Interface </a:t>
            </a:r>
            <a:endParaRPr lang="en-IN" dirty="0"/>
          </a:p>
        </p:txBody>
      </p:sp>
      <p:sp>
        <p:nvSpPr>
          <p:cNvPr id="3" name="Content Placeholder 2"/>
          <p:cNvSpPr>
            <a:spLocks noGrp="1"/>
          </p:cNvSpPr>
          <p:nvPr>
            <p:ph idx="1"/>
          </p:nvPr>
        </p:nvSpPr>
        <p:spPr/>
        <p:txBody>
          <a:bodyPr>
            <a:normAutofit fontScale="92500"/>
          </a:bodyPr>
          <a:lstStyle/>
          <a:p>
            <a:r>
              <a:rPr lang="en-IN" b="1" dirty="0"/>
              <a:t>What is the output of following code ?</a:t>
            </a:r>
          </a:p>
          <a:p>
            <a:pPr>
              <a:buNone/>
            </a:pPr>
            <a:endParaRPr lang="en-IN" dirty="0"/>
          </a:p>
          <a:p>
            <a:pPr>
              <a:buNone/>
            </a:pPr>
            <a:r>
              <a:rPr lang="en-IN" b="1" dirty="0" err="1">
                <a:solidFill>
                  <a:schemeClr val="accent6">
                    <a:lumMod val="75000"/>
                  </a:schemeClr>
                </a:solidFill>
                <a:latin typeface="Consolas" panose="020B0609020204030204" pitchFamily="49" charset="0"/>
              </a:rPr>
              <a:t>TreeSet</a:t>
            </a:r>
            <a:r>
              <a:rPr lang="en-IN" b="1" dirty="0">
                <a:solidFill>
                  <a:schemeClr val="accent6">
                    <a:lumMod val="75000"/>
                  </a:schemeClr>
                </a:solidFill>
                <a:latin typeface="Consolas" panose="020B0609020204030204" pitchFamily="49" charset="0"/>
              </a:rPr>
              <a:t> </a:t>
            </a:r>
            <a:r>
              <a:rPr lang="en-IN" b="1" dirty="0" err="1">
                <a:solidFill>
                  <a:schemeClr val="accent6">
                    <a:lumMod val="75000"/>
                  </a:schemeClr>
                </a:solidFill>
                <a:latin typeface="Consolas" panose="020B0609020204030204" pitchFamily="49" charset="0"/>
              </a:rPr>
              <a:t>ts</a:t>
            </a:r>
            <a:r>
              <a:rPr lang="en-IN" b="1" dirty="0">
                <a:solidFill>
                  <a:schemeClr val="accent6">
                    <a:lumMod val="75000"/>
                  </a:schemeClr>
                </a:solidFill>
                <a:latin typeface="Consolas" panose="020B0609020204030204" pitchFamily="49" charset="0"/>
              </a:rPr>
              <a:t> = new </a:t>
            </a:r>
            <a:r>
              <a:rPr lang="en-IN" b="1" dirty="0" err="1">
                <a:solidFill>
                  <a:schemeClr val="accent6">
                    <a:lumMod val="75000"/>
                  </a:schemeClr>
                </a:solidFill>
                <a:latin typeface="Consolas" panose="020B0609020204030204" pitchFamily="49" charset="0"/>
              </a:rPr>
              <a:t>TreeSet</a:t>
            </a:r>
            <a:r>
              <a:rPr lang="en-IN" b="1" dirty="0">
                <a:solidFill>
                  <a:schemeClr val="accent6">
                    <a:lumMod val="75000"/>
                  </a:schemeClr>
                </a:solidFill>
                <a:latin typeface="Consolas" panose="020B0609020204030204" pitchFamily="49" charset="0"/>
              </a:rPr>
              <a:t>();</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ts.add</a:t>
            </a:r>
            <a:r>
              <a:rPr lang="en-IN" b="1" dirty="0">
                <a:solidFill>
                  <a:schemeClr val="accent6">
                    <a:lumMod val="75000"/>
                  </a:schemeClr>
                </a:solidFill>
                <a:latin typeface="Consolas" panose="020B0609020204030204" pitchFamily="49" charset="0"/>
              </a:rPr>
              <a:t>(new </a:t>
            </a:r>
            <a:r>
              <a:rPr lang="en-IN" b="1" dirty="0" err="1">
                <a:solidFill>
                  <a:schemeClr val="accent6">
                    <a:lumMod val="75000"/>
                  </a:schemeClr>
                </a:solidFill>
                <a:latin typeface="Consolas" panose="020B0609020204030204" pitchFamily="49" charset="0"/>
              </a:rPr>
              <a:t>StringBuffer</a:t>
            </a:r>
            <a:r>
              <a:rPr lang="en-IN" b="1" dirty="0">
                <a:solidFill>
                  <a:schemeClr val="accent6">
                    <a:lumMod val="75000"/>
                  </a:schemeClr>
                </a:solidFill>
                <a:latin typeface="Consolas" panose="020B0609020204030204" pitchFamily="49" charset="0"/>
              </a:rPr>
              <a:t>("A")));</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ts.addnew</a:t>
            </a:r>
            <a:r>
              <a:rPr lang="en-IN" b="1" dirty="0">
                <a:solidFill>
                  <a:schemeClr val="accent6">
                    <a:lumMod val="75000"/>
                  </a:schemeClr>
                </a:solidFill>
                <a:latin typeface="Consolas" panose="020B0609020204030204" pitchFamily="49" charset="0"/>
              </a:rPr>
              <a:t> </a:t>
            </a:r>
            <a:r>
              <a:rPr lang="en-IN" b="1" dirty="0" err="1">
                <a:solidFill>
                  <a:schemeClr val="accent6">
                    <a:lumMod val="75000"/>
                  </a:schemeClr>
                </a:solidFill>
                <a:latin typeface="Consolas" panose="020B0609020204030204" pitchFamily="49" charset="0"/>
              </a:rPr>
              <a:t>StringBuffer</a:t>
            </a:r>
            <a:r>
              <a:rPr lang="en-IN" b="1" dirty="0">
                <a:solidFill>
                  <a:schemeClr val="accent6">
                    <a:lumMod val="75000"/>
                  </a:schemeClr>
                </a:solidFill>
                <a:latin typeface="Consolas" panose="020B0609020204030204" pitchFamily="49" charset="0"/>
              </a:rPr>
              <a:t>(“B”)));</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ts.add</a:t>
            </a:r>
            <a:r>
              <a:rPr lang="en-IN" b="1" dirty="0">
                <a:solidFill>
                  <a:schemeClr val="accent6">
                    <a:lumMod val="75000"/>
                  </a:schemeClr>
                </a:solidFill>
                <a:latin typeface="Consolas" panose="020B0609020204030204" pitchFamily="49" charset="0"/>
              </a:rPr>
              <a:t>(new </a:t>
            </a:r>
            <a:r>
              <a:rPr lang="en-IN" b="1" dirty="0" err="1">
                <a:solidFill>
                  <a:schemeClr val="accent6">
                    <a:lumMod val="75000"/>
                  </a:schemeClr>
                </a:solidFill>
                <a:latin typeface="Consolas" panose="020B0609020204030204" pitchFamily="49" charset="0"/>
              </a:rPr>
              <a:t>StringBuffer</a:t>
            </a:r>
            <a:r>
              <a:rPr lang="en-IN" b="1" dirty="0">
                <a:solidFill>
                  <a:schemeClr val="accent6">
                    <a:lumMod val="75000"/>
                  </a:schemeClr>
                </a:solidFill>
                <a:latin typeface="Consolas" panose="020B0609020204030204" pitchFamily="49" charset="0"/>
              </a:rPr>
              <a:t>(“C”)));</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ts.add</a:t>
            </a:r>
            <a:r>
              <a:rPr lang="en-IN" b="1" dirty="0">
                <a:solidFill>
                  <a:schemeClr val="accent6">
                    <a:lumMod val="75000"/>
                  </a:schemeClr>
                </a:solidFill>
                <a:latin typeface="Consolas" panose="020B0609020204030204" pitchFamily="49" charset="0"/>
              </a:rPr>
              <a:t>(new </a:t>
            </a:r>
            <a:r>
              <a:rPr lang="en-IN" b="1" dirty="0" err="1">
                <a:solidFill>
                  <a:schemeClr val="accent6">
                    <a:lumMod val="75000"/>
                  </a:schemeClr>
                </a:solidFill>
                <a:latin typeface="Consolas" panose="020B0609020204030204" pitchFamily="49" charset="0"/>
              </a:rPr>
              <a:t>StringBuffer</a:t>
            </a:r>
            <a:r>
              <a:rPr lang="en-IN" b="1" dirty="0">
                <a:solidFill>
                  <a:schemeClr val="accent6">
                    <a:lumMod val="75000"/>
                  </a:schemeClr>
                </a:solidFill>
                <a:latin typeface="Consolas" panose="020B0609020204030204" pitchFamily="49" charset="0"/>
              </a:rPr>
              <a:t>("D")));</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ts</a:t>
            </a:r>
            <a:r>
              <a:rPr lang="en-IN" b="1" dirty="0">
                <a:solidFill>
                  <a:schemeClr val="accent6">
                    <a:lumMod val="75000"/>
                  </a:schemeClr>
                </a:solidFill>
                <a:latin typeface="Consolas" panose="020B0609020204030204" pitchFamily="49" charset="0"/>
              </a:rPr>
              <a:t>);</a:t>
            </a:r>
          </a:p>
          <a:p>
            <a:pPr>
              <a:buNone/>
            </a:pPr>
            <a:endParaRPr lang="en-US" dirty="0">
              <a:solidFill>
                <a:srgbClr val="0070C0"/>
              </a:solidFill>
            </a:endParaRPr>
          </a:p>
          <a:p>
            <a:pPr>
              <a:buNone/>
            </a:pPr>
            <a:r>
              <a:rPr lang="en-US" b="1" u="sng" dirty="0">
                <a:solidFill>
                  <a:srgbClr val="C00000"/>
                </a:solidFill>
              </a:rPr>
              <a:t>Output:</a:t>
            </a:r>
          </a:p>
          <a:p>
            <a:pPr>
              <a:buNone/>
            </a:pPr>
            <a:r>
              <a:rPr lang="en-IN" b="1" dirty="0" err="1">
                <a:solidFill>
                  <a:srgbClr val="0070C0"/>
                </a:solidFill>
              </a:rPr>
              <a:t>java.lang.ClassCastException</a:t>
            </a:r>
            <a:endParaRPr lang="en-IN" b="1" dirty="0">
              <a:solidFill>
                <a:srgbClr val="0070C0"/>
              </a:solidFill>
            </a:endParaRPr>
          </a:p>
          <a:p>
            <a:endParaRPr lang="en-IN"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Comparable Interface </a:t>
            </a:r>
            <a:endParaRPr lang="en-IN" dirty="0"/>
          </a:p>
        </p:txBody>
      </p:sp>
      <p:sp>
        <p:nvSpPr>
          <p:cNvPr id="3" name="Content Placeholder 2"/>
          <p:cNvSpPr>
            <a:spLocks noGrp="1"/>
          </p:cNvSpPr>
          <p:nvPr>
            <p:ph idx="1"/>
          </p:nvPr>
        </p:nvSpPr>
        <p:spPr/>
        <p:txBody>
          <a:bodyPr>
            <a:normAutofit/>
          </a:bodyPr>
          <a:lstStyle/>
          <a:p>
            <a:r>
              <a:rPr lang="en-IN" b="1" dirty="0"/>
              <a:t>Why the previous code gave </a:t>
            </a:r>
            <a:r>
              <a:rPr lang="en-IN" b="1" dirty="0" err="1"/>
              <a:t>ClassCastException</a:t>
            </a:r>
            <a:r>
              <a:rPr lang="en-IN" b="1" dirty="0"/>
              <a:t> ?</a:t>
            </a:r>
          </a:p>
          <a:p>
            <a:pPr>
              <a:buNone/>
            </a:pPr>
            <a:endParaRPr lang="en-IN" dirty="0"/>
          </a:p>
          <a:p>
            <a:r>
              <a:rPr lang="en-US" dirty="0"/>
              <a:t>For any object which we add to the </a:t>
            </a:r>
            <a:r>
              <a:rPr lang="en-US" b="1" dirty="0" err="1">
                <a:solidFill>
                  <a:srgbClr val="0070C0"/>
                </a:solidFill>
              </a:rPr>
              <a:t>TreeSet</a:t>
            </a:r>
            <a:r>
              <a:rPr lang="en-US" dirty="0"/>
              <a:t> created using default constructor , then 2 conditions must be compulsorily satisfied:</a:t>
            </a:r>
          </a:p>
          <a:p>
            <a:pPr>
              <a:buNone/>
            </a:pPr>
            <a:r>
              <a:rPr lang="en-US" dirty="0"/>
              <a:t>	1	The objects added must be homogeneous</a:t>
            </a:r>
          </a:p>
          <a:p>
            <a:pPr>
              <a:buNone/>
            </a:pPr>
            <a:r>
              <a:rPr lang="en-US" dirty="0"/>
              <a:t>	2	The objects must be comparable i.e. the class must implement the </a:t>
            </a:r>
            <a:r>
              <a:rPr lang="en-US" b="1" dirty="0" err="1">
                <a:solidFill>
                  <a:srgbClr val="0070C0"/>
                </a:solidFill>
              </a:rPr>
              <a:t>java.lang.Comparable</a:t>
            </a:r>
            <a:r>
              <a:rPr lang="en-US" b="1" dirty="0">
                <a:solidFill>
                  <a:srgbClr val="0070C0"/>
                </a:solidFill>
              </a:rPr>
              <a:t> </a:t>
            </a:r>
            <a:r>
              <a:rPr lang="en-US" dirty="0"/>
              <a:t>interface.</a:t>
            </a:r>
          </a:p>
          <a:p>
            <a:pPr>
              <a:buNone/>
            </a:pPr>
            <a:endParaRPr lang="en-US" dirty="0"/>
          </a:p>
          <a:p>
            <a:pPr>
              <a:buNone/>
            </a:pPr>
            <a:r>
              <a:rPr lang="en-US" dirty="0"/>
              <a:t>In our case since </a:t>
            </a:r>
            <a:r>
              <a:rPr lang="en-US" b="1" dirty="0" err="1">
                <a:solidFill>
                  <a:srgbClr val="0070C0"/>
                </a:solidFill>
              </a:rPr>
              <a:t>StringBuffer</a:t>
            </a:r>
            <a:r>
              <a:rPr lang="en-US" dirty="0"/>
              <a:t> has not implemented the </a:t>
            </a:r>
          </a:p>
          <a:p>
            <a:pPr>
              <a:buNone/>
            </a:pPr>
            <a:r>
              <a:rPr lang="en-US" dirty="0"/>
              <a:t>Comparable interface, a </a:t>
            </a:r>
            <a:r>
              <a:rPr lang="en-US" dirty="0" err="1">
                <a:solidFill>
                  <a:srgbClr val="0070C0"/>
                </a:solidFill>
              </a:rPr>
              <a:t>ClassCastException</a:t>
            </a:r>
            <a:r>
              <a:rPr lang="en-US" dirty="0"/>
              <a:t> </a:t>
            </a:r>
            <a:r>
              <a:rPr lang="en-US" dirty="0" err="1"/>
              <a:t>arised</a:t>
            </a:r>
            <a:r>
              <a:rPr lang="en-US" dirty="0"/>
              <a:t>.</a:t>
            </a:r>
          </a:p>
          <a:p>
            <a:pPr>
              <a:buNone/>
            </a:pPr>
            <a:endParaRPr lang="en-US" dirty="0"/>
          </a:p>
          <a:p>
            <a:endParaRPr lang="en-IN"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a:t>
            </a:r>
            <a:endParaRPr lang="en-IN" dirty="0"/>
          </a:p>
        </p:txBody>
      </p:sp>
      <p:sp>
        <p:nvSpPr>
          <p:cNvPr id="3" name="Content Placeholder 2"/>
          <p:cNvSpPr>
            <a:spLocks noGrp="1"/>
          </p:cNvSpPr>
          <p:nvPr>
            <p:ph idx="1"/>
          </p:nvPr>
        </p:nvSpPr>
        <p:spPr/>
        <p:txBody>
          <a:bodyPr>
            <a:normAutofit/>
          </a:bodyPr>
          <a:lstStyle/>
          <a:p>
            <a:r>
              <a:rPr lang="en-US" b="1" dirty="0"/>
              <a:t>From Java 11 onwards , the class </a:t>
            </a:r>
            <a:r>
              <a:rPr lang="en-US" b="1" dirty="0" err="1"/>
              <a:t>StringBuffer</a:t>
            </a:r>
            <a:r>
              <a:rPr lang="en-US" b="1" dirty="0"/>
              <a:t> has implemented Comparable interface </a:t>
            </a:r>
          </a:p>
          <a:p>
            <a:endParaRPr lang="en-US" b="1" dirty="0"/>
          </a:p>
          <a:p>
            <a:r>
              <a:rPr lang="en-US" b="1" dirty="0"/>
              <a:t>Hence from Java 11 onwards we are allowed to add </a:t>
            </a:r>
            <a:r>
              <a:rPr lang="en-US" b="1" dirty="0" err="1"/>
              <a:t>StringBuffer</a:t>
            </a:r>
            <a:r>
              <a:rPr lang="en-US" b="1" dirty="0"/>
              <a:t> objects in </a:t>
            </a:r>
            <a:r>
              <a:rPr lang="en-US" b="1" dirty="0" err="1"/>
              <a:t>TreeSet</a:t>
            </a:r>
            <a:endParaRPr lang="en-US" dirty="0"/>
          </a:p>
          <a:p>
            <a:endParaRPr lang="en-IN" dirty="0"/>
          </a:p>
        </p:txBody>
      </p:sp>
    </p:spTree>
    <p:extLst>
      <p:ext uri="{BB962C8B-B14F-4D97-AF65-F5344CB8AC3E}">
        <p14:creationId xmlns:p14="http://schemas.microsoft.com/office/powerpoint/2010/main" val="123358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Comparable Interface </a:t>
            </a:r>
            <a:endParaRPr lang="en-IN" dirty="0"/>
          </a:p>
        </p:txBody>
      </p:sp>
      <p:sp>
        <p:nvSpPr>
          <p:cNvPr id="3" name="Content Placeholder 2"/>
          <p:cNvSpPr>
            <a:spLocks noGrp="1"/>
          </p:cNvSpPr>
          <p:nvPr>
            <p:ph idx="1"/>
          </p:nvPr>
        </p:nvSpPr>
        <p:spPr/>
        <p:txBody>
          <a:bodyPr>
            <a:normAutofit/>
          </a:bodyPr>
          <a:lstStyle/>
          <a:p>
            <a:r>
              <a:rPr lang="en-IN" b="1" dirty="0">
                <a:solidFill>
                  <a:srgbClr val="0070C0"/>
                </a:solidFill>
              </a:rPr>
              <a:t>Comparable</a:t>
            </a:r>
            <a:r>
              <a:rPr lang="en-IN" dirty="0"/>
              <a:t> interface is </a:t>
            </a:r>
            <a:r>
              <a:rPr lang="en-IN" b="1" dirty="0">
                <a:solidFill>
                  <a:srgbClr val="00B050"/>
                </a:solidFill>
              </a:rPr>
              <a:t>used to order </a:t>
            </a:r>
            <a:r>
              <a:rPr lang="en-IN" dirty="0"/>
              <a:t>the </a:t>
            </a:r>
            <a:r>
              <a:rPr lang="en-IN" b="1" dirty="0">
                <a:solidFill>
                  <a:srgbClr val="C00000"/>
                </a:solidFill>
              </a:rPr>
              <a:t>objects</a:t>
            </a:r>
            <a:r>
              <a:rPr lang="en-IN" dirty="0"/>
              <a:t> of </a:t>
            </a:r>
            <a:r>
              <a:rPr lang="en-IN" b="1" dirty="0">
                <a:solidFill>
                  <a:srgbClr val="002060"/>
                </a:solidFill>
              </a:rPr>
              <a:t>pre-defined class.</a:t>
            </a:r>
          </a:p>
          <a:p>
            <a:endParaRPr lang="en-IN" dirty="0"/>
          </a:p>
          <a:p>
            <a:endParaRPr lang="en-IN" b="1" dirty="0">
              <a:solidFill>
                <a:srgbClr val="7030A0"/>
              </a:solidFill>
            </a:endParaRPr>
          </a:p>
          <a:p>
            <a:r>
              <a:rPr lang="en-IN" b="1" dirty="0">
                <a:solidFill>
                  <a:srgbClr val="7030A0"/>
                </a:solidFill>
              </a:rPr>
              <a:t>This interface </a:t>
            </a:r>
            <a:r>
              <a:rPr lang="en-IN" dirty="0"/>
              <a:t>is found in </a:t>
            </a:r>
            <a:r>
              <a:rPr lang="en-IN" b="1" dirty="0" err="1">
                <a:solidFill>
                  <a:srgbClr val="0070C0"/>
                </a:solidFill>
              </a:rPr>
              <a:t>java.lang</a:t>
            </a:r>
            <a:r>
              <a:rPr lang="en-IN" dirty="0"/>
              <a:t> package and </a:t>
            </a:r>
            <a:r>
              <a:rPr lang="en-IN" b="1" dirty="0">
                <a:solidFill>
                  <a:srgbClr val="002060"/>
                </a:solidFill>
              </a:rPr>
              <a:t>contains only one method </a:t>
            </a:r>
            <a:r>
              <a:rPr lang="en-IN" dirty="0"/>
              <a:t>named </a:t>
            </a:r>
            <a:r>
              <a:rPr lang="en-IN" b="1" dirty="0" err="1">
                <a:solidFill>
                  <a:srgbClr val="C00000"/>
                </a:solidFill>
              </a:rPr>
              <a:t>compareTo</a:t>
            </a:r>
            <a:r>
              <a:rPr lang="en-IN" b="1" dirty="0">
                <a:solidFill>
                  <a:srgbClr val="C00000"/>
                </a:solidFill>
              </a:rPr>
              <a:t>(Object).</a:t>
            </a:r>
          </a:p>
          <a:p>
            <a:endParaRPr lang="en-IN" dirty="0"/>
          </a:p>
          <a:p>
            <a:endParaRPr lang="en-IN" dirty="0"/>
          </a:p>
          <a:p>
            <a:r>
              <a:rPr lang="en-IN" dirty="0"/>
              <a:t>It provides only </a:t>
            </a:r>
            <a:r>
              <a:rPr lang="en-IN" b="1" dirty="0">
                <a:solidFill>
                  <a:schemeClr val="tx2"/>
                </a:solidFill>
              </a:rPr>
              <a:t>single sorting sequence </a:t>
            </a:r>
            <a:r>
              <a:rPr lang="en-IN" dirty="0"/>
              <a:t>i.e. we can </a:t>
            </a:r>
            <a:r>
              <a:rPr lang="en-IN" b="1" dirty="0">
                <a:solidFill>
                  <a:srgbClr val="0070C0"/>
                </a:solidFill>
              </a:rPr>
              <a:t>sort the elements </a:t>
            </a:r>
            <a:r>
              <a:rPr lang="en-IN" dirty="0"/>
              <a:t>on based on </a:t>
            </a:r>
            <a:r>
              <a:rPr lang="en-IN" b="1" dirty="0">
                <a:solidFill>
                  <a:srgbClr val="00B050"/>
                </a:solidFill>
              </a:rPr>
              <a:t>single data-member </a:t>
            </a:r>
            <a:r>
              <a:rPr lang="en-IN" dirty="0"/>
              <a:t>only.</a:t>
            </a:r>
          </a:p>
          <a:p>
            <a:endParaRPr lang="en-IN"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Comparable Interface </a:t>
            </a:r>
            <a:endParaRPr lang="en-IN" dirty="0"/>
          </a:p>
        </p:txBody>
      </p:sp>
      <p:sp>
        <p:nvSpPr>
          <p:cNvPr id="3" name="Content Placeholder 2"/>
          <p:cNvSpPr>
            <a:spLocks noGrp="1"/>
          </p:cNvSpPr>
          <p:nvPr>
            <p:ph idx="1"/>
          </p:nvPr>
        </p:nvSpPr>
        <p:spPr/>
        <p:txBody>
          <a:bodyPr>
            <a:normAutofit/>
          </a:bodyPr>
          <a:lstStyle/>
          <a:p>
            <a:r>
              <a:rPr lang="en-IN" b="1" dirty="0">
                <a:solidFill>
                  <a:srgbClr val="0070C0"/>
                </a:solidFill>
              </a:rPr>
              <a:t>public </a:t>
            </a:r>
            <a:r>
              <a:rPr lang="en-IN" b="1" dirty="0" err="1">
                <a:solidFill>
                  <a:srgbClr val="0070C0"/>
                </a:solidFill>
              </a:rPr>
              <a:t>int</a:t>
            </a:r>
            <a:r>
              <a:rPr lang="en-IN" b="1" dirty="0">
                <a:solidFill>
                  <a:srgbClr val="0070C0"/>
                </a:solidFill>
              </a:rPr>
              <a:t> </a:t>
            </a:r>
            <a:r>
              <a:rPr lang="en-IN" b="1" dirty="0" err="1">
                <a:solidFill>
                  <a:srgbClr val="0070C0"/>
                </a:solidFill>
              </a:rPr>
              <a:t>compareTo</a:t>
            </a:r>
            <a:r>
              <a:rPr lang="en-IN" b="1" dirty="0">
                <a:solidFill>
                  <a:srgbClr val="0070C0"/>
                </a:solidFill>
              </a:rPr>
              <a:t>(Object o)  </a:t>
            </a:r>
          </a:p>
          <a:p>
            <a:endParaRPr lang="en-US" b="1" dirty="0">
              <a:solidFill>
                <a:srgbClr val="0070C0"/>
              </a:solidFill>
            </a:endParaRPr>
          </a:p>
          <a:p>
            <a:r>
              <a:rPr lang="en-IN" dirty="0"/>
              <a:t>Compares </a:t>
            </a:r>
            <a:r>
              <a:rPr lang="en-IN" b="1" dirty="0">
                <a:solidFill>
                  <a:srgbClr val="0070C0"/>
                </a:solidFill>
              </a:rPr>
              <a:t>this</a:t>
            </a:r>
            <a:r>
              <a:rPr lang="en-IN" dirty="0"/>
              <a:t> object with the </a:t>
            </a:r>
            <a:r>
              <a:rPr lang="en-IN" b="1" dirty="0">
                <a:solidFill>
                  <a:srgbClr val="0070C0"/>
                </a:solidFill>
              </a:rPr>
              <a:t>specified object </a:t>
            </a:r>
            <a:r>
              <a:rPr lang="en-IN" dirty="0"/>
              <a:t>for order. </a:t>
            </a:r>
          </a:p>
          <a:p>
            <a:pPr lvl="1"/>
            <a:endParaRPr lang="en-IN" dirty="0"/>
          </a:p>
          <a:p>
            <a:pPr lvl="1"/>
            <a:r>
              <a:rPr lang="en-IN" b="1" dirty="0">
                <a:solidFill>
                  <a:srgbClr val="002060"/>
                </a:solidFill>
              </a:rPr>
              <a:t>Returns</a:t>
            </a:r>
            <a:r>
              <a:rPr lang="en-IN" dirty="0"/>
              <a:t> a </a:t>
            </a:r>
            <a:r>
              <a:rPr lang="en-IN" b="1" u="sng" dirty="0">
                <a:solidFill>
                  <a:srgbClr val="00B050"/>
                </a:solidFill>
              </a:rPr>
              <a:t>negative integer </a:t>
            </a:r>
            <a:r>
              <a:rPr lang="en-IN" dirty="0" err="1">
                <a:solidFill>
                  <a:srgbClr val="FF0000"/>
                </a:solidFill>
              </a:rPr>
              <a:t>iff</a:t>
            </a:r>
            <a:r>
              <a:rPr lang="en-IN" dirty="0">
                <a:solidFill>
                  <a:srgbClr val="FF0000"/>
                </a:solidFill>
              </a:rPr>
              <a:t> </a:t>
            </a:r>
            <a:r>
              <a:rPr lang="en-IN" b="1" dirty="0">
                <a:solidFill>
                  <a:srgbClr val="0070C0"/>
                </a:solidFill>
              </a:rPr>
              <a:t>this</a:t>
            </a:r>
            <a:r>
              <a:rPr lang="en-IN" dirty="0"/>
              <a:t> object is </a:t>
            </a:r>
            <a:r>
              <a:rPr lang="en-IN" b="1" dirty="0">
                <a:solidFill>
                  <a:srgbClr val="7030A0"/>
                </a:solidFill>
              </a:rPr>
              <a:t>less than </a:t>
            </a:r>
            <a:r>
              <a:rPr lang="en-IN" b="1" dirty="0">
                <a:solidFill>
                  <a:srgbClr val="C00000"/>
                </a:solidFill>
              </a:rPr>
              <a:t>specified </a:t>
            </a:r>
            <a:r>
              <a:rPr lang="en-IN" dirty="0"/>
              <a:t>object</a:t>
            </a:r>
          </a:p>
          <a:p>
            <a:pPr lvl="1"/>
            <a:endParaRPr lang="en-IN" dirty="0"/>
          </a:p>
          <a:p>
            <a:pPr lvl="1"/>
            <a:r>
              <a:rPr lang="en-IN" b="1" dirty="0">
                <a:solidFill>
                  <a:srgbClr val="002060"/>
                </a:solidFill>
              </a:rPr>
              <a:t>Returns</a:t>
            </a:r>
            <a:r>
              <a:rPr lang="en-IN" dirty="0"/>
              <a:t> a </a:t>
            </a:r>
            <a:r>
              <a:rPr lang="en-IN" b="1" u="sng" dirty="0">
                <a:solidFill>
                  <a:srgbClr val="00B050"/>
                </a:solidFill>
              </a:rPr>
              <a:t>positive integer </a:t>
            </a:r>
            <a:r>
              <a:rPr lang="en-IN" dirty="0" err="1">
                <a:solidFill>
                  <a:srgbClr val="FF0000"/>
                </a:solidFill>
              </a:rPr>
              <a:t>iff</a:t>
            </a:r>
            <a:r>
              <a:rPr lang="en-IN" dirty="0"/>
              <a:t> </a:t>
            </a:r>
            <a:r>
              <a:rPr lang="en-IN" b="1" dirty="0">
                <a:solidFill>
                  <a:srgbClr val="0070C0"/>
                </a:solidFill>
              </a:rPr>
              <a:t>this</a:t>
            </a:r>
            <a:r>
              <a:rPr lang="en-IN" dirty="0"/>
              <a:t> object is </a:t>
            </a:r>
            <a:r>
              <a:rPr lang="en-IN" b="1" dirty="0">
                <a:solidFill>
                  <a:srgbClr val="7030A0"/>
                </a:solidFill>
              </a:rPr>
              <a:t>greater than </a:t>
            </a:r>
            <a:r>
              <a:rPr lang="en-IN" b="1" dirty="0">
                <a:solidFill>
                  <a:srgbClr val="C00000"/>
                </a:solidFill>
              </a:rPr>
              <a:t>specified </a:t>
            </a:r>
            <a:r>
              <a:rPr lang="en-IN" dirty="0"/>
              <a:t>object </a:t>
            </a:r>
          </a:p>
          <a:p>
            <a:pPr lvl="1"/>
            <a:endParaRPr lang="en-IN" dirty="0">
              <a:solidFill>
                <a:srgbClr val="00B050"/>
              </a:solidFill>
            </a:endParaRPr>
          </a:p>
          <a:p>
            <a:pPr lvl="1"/>
            <a:r>
              <a:rPr lang="en-IN" b="1" dirty="0">
                <a:solidFill>
                  <a:srgbClr val="002060"/>
                </a:solidFill>
              </a:rPr>
              <a:t>Returns</a:t>
            </a:r>
            <a:r>
              <a:rPr lang="en-IN" dirty="0">
                <a:solidFill>
                  <a:srgbClr val="00B050"/>
                </a:solidFill>
              </a:rPr>
              <a:t> </a:t>
            </a:r>
            <a:r>
              <a:rPr lang="en-IN" b="1" u="sng" dirty="0">
                <a:solidFill>
                  <a:srgbClr val="00B050"/>
                </a:solidFill>
              </a:rPr>
              <a:t>zero</a:t>
            </a:r>
            <a:r>
              <a:rPr lang="en-IN" dirty="0">
                <a:solidFill>
                  <a:srgbClr val="00B050"/>
                </a:solidFill>
              </a:rPr>
              <a:t> </a:t>
            </a:r>
            <a:r>
              <a:rPr lang="en-IN" dirty="0" err="1">
                <a:solidFill>
                  <a:srgbClr val="FF0000"/>
                </a:solidFill>
              </a:rPr>
              <a:t>iff</a:t>
            </a:r>
            <a:r>
              <a:rPr lang="en-IN" dirty="0"/>
              <a:t>  </a:t>
            </a:r>
            <a:r>
              <a:rPr lang="en-IN" b="1" dirty="0">
                <a:solidFill>
                  <a:srgbClr val="0070C0"/>
                </a:solidFill>
              </a:rPr>
              <a:t>this</a:t>
            </a:r>
            <a:r>
              <a:rPr lang="en-IN" dirty="0"/>
              <a:t> object is </a:t>
            </a:r>
            <a:r>
              <a:rPr lang="en-IN" b="1" dirty="0">
                <a:solidFill>
                  <a:srgbClr val="7030A0"/>
                </a:solidFill>
              </a:rPr>
              <a:t>equal to </a:t>
            </a:r>
            <a:r>
              <a:rPr lang="en-IN" dirty="0"/>
              <a:t>the </a:t>
            </a:r>
            <a:r>
              <a:rPr lang="en-IN" b="1" dirty="0">
                <a:solidFill>
                  <a:srgbClr val="C00000"/>
                </a:solidFill>
              </a:rPr>
              <a:t>specified</a:t>
            </a:r>
            <a:r>
              <a:rPr lang="en-IN" dirty="0"/>
              <a:t> object.</a:t>
            </a: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2"/>
            </a:pPr>
            <a:r>
              <a:rPr lang="en-IN" dirty="0"/>
              <a:t>What interface represents a collection that does not allow duplicate elements? </a:t>
            </a:r>
          </a:p>
          <a:p>
            <a:pPr marL="457200" indent="-457200">
              <a:buAutoNum type="arabicPeriod" startAt="2"/>
            </a:pPr>
            <a:endParaRPr lang="en-US" dirty="0"/>
          </a:p>
          <a:p>
            <a:pPr marL="457200" indent="-457200">
              <a:buNone/>
            </a:pPr>
            <a:r>
              <a:rPr lang="en-US" dirty="0"/>
              <a:t>Answer: </a:t>
            </a:r>
            <a:r>
              <a:rPr lang="en-US" b="1" dirty="0"/>
              <a:t>Set</a:t>
            </a: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3"/>
            </a:pPr>
            <a:r>
              <a:rPr lang="en-IN" dirty="0"/>
              <a:t>What interface forms the root of the collections hierarchy? </a:t>
            </a:r>
          </a:p>
          <a:p>
            <a:pPr marL="457200" indent="-457200">
              <a:buNone/>
            </a:pPr>
            <a:endParaRPr lang="en-US" b="1" dirty="0"/>
          </a:p>
          <a:p>
            <a:pPr marL="457200" indent="-457200">
              <a:buNone/>
            </a:pPr>
            <a:r>
              <a:rPr lang="en-US" dirty="0"/>
              <a:t>Answer:</a:t>
            </a:r>
            <a:r>
              <a:rPr lang="en-US" b="1" dirty="0"/>
              <a:t> Collection</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Well Known </a:t>
            </a:r>
            <a:r>
              <a:rPr lang="en-US" dirty="0" err="1"/>
              <a:t>Implmentation</a:t>
            </a:r>
            <a:r>
              <a:rPr lang="en-US" dirty="0"/>
              <a:t> Classes Of Comparable</a:t>
            </a:r>
            <a:endParaRPr lang="en-IN" dirty="0"/>
          </a:p>
        </p:txBody>
      </p:sp>
      <p:sp>
        <p:nvSpPr>
          <p:cNvPr id="3" name="Content Placeholder 2"/>
          <p:cNvSpPr>
            <a:spLocks noGrp="1"/>
          </p:cNvSpPr>
          <p:nvPr>
            <p:ph idx="1"/>
          </p:nvPr>
        </p:nvSpPr>
        <p:spPr/>
        <p:txBody>
          <a:bodyPr>
            <a:normAutofit/>
          </a:bodyPr>
          <a:lstStyle/>
          <a:p>
            <a:r>
              <a:rPr lang="en-US" b="1" dirty="0">
                <a:solidFill>
                  <a:srgbClr val="0070C0"/>
                </a:solidFill>
              </a:rPr>
              <a:t>String</a:t>
            </a:r>
          </a:p>
          <a:p>
            <a:r>
              <a:rPr lang="en-US" b="1" dirty="0">
                <a:solidFill>
                  <a:srgbClr val="0070C0"/>
                </a:solidFill>
              </a:rPr>
              <a:t>All Wrapper classes</a:t>
            </a:r>
          </a:p>
          <a:p>
            <a:r>
              <a:rPr lang="en-US" b="1" dirty="0">
                <a:solidFill>
                  <a:srgbClr val="0070C0"/>
                </a:solidFill>
              </a:rPr>
              <a:t>Both the Date classes</a:t>
            </a:r>
          </a:p>
          <a:p>
            <a:r>
              <a:rPr lang="en-US" b="1" dirty="0">
                <a:solidFill>
                  <a:srgbClr val="0070C0"/>
                </a:solidFill>
              </a:rPr>
              <a:t>Calendar</a:t>
            </a:r>
          </a:p>
          <a:p>
            <a:r>
              <a:rPr lang="en-US" b="1" dirty="0" err="1">
                <a:solidFill>
                  <a:srgbClr val="0070C0"/>
                </a:solidFill>
              </a:rPr>
              <a:t>GregorianCalendar</a:t>
            </a:r>
            <a:endParaRPr lang="en-US" b="1" dirty="0">
              <a:solidFill>
                <a:srgbClr val="0070C0"/>
              </a:solidFill>
            </a:endParaRPr>
          </a:p>
          <a:p>
            <a:r>
              <a:rPr lang="en-US" b="1" dirty="0">
                <a:solidFill>
                  <a:srgbClr val="0070C0"/>
                </a:solidFill>
              </a:rPr>
              <a:t>File </a:t>
            </a:r>
          </a:p>
          <a:p>
            <a:pPr>
              <a:buNone/>
            </a:pPr>
            <a:r>
              <a:rPr lang="en-US" b="1" dirty="0">
                <a:solidFill>
                  <a:srgbClr val="FF0000"/>
                </a:solidFill>
              </a:rPr>
              <a:t>and lot many. . . </a:t>
            </a:r>
          </a:p>
          <a:p>
            <a:endParaRPr lang="en-IN" dirty="0"/>
          </a:p>
        </p:txBody>
      </p:sp>
    </p:spTree>
    <p:extLst>
      <p:ext uri="{BB962C8B-B14F-4D97-AF65-F5344CB8AC3E}">
        <p14:creationId xmlns:p14="http://schemas.microsoft.com/office/powerpoint/2010/main" val="15944309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compareTo</a:t>
            </a:r>
            <a:r>
              <a:rPr lang="en-US" dirty="0"/>
              <a:t>( ) </a:t>
            </a:r>
            <a:r>
              <a:rPr lang="en-US" dirty="0" err="1"/>
              <a:t>behaviour</a:t>
            </a:r>
            <a:r>
              <a:rPr lang="en-US" dirty="0"/>
              <a:t> with String</a:t>
            </a:r>
            <a:endParaRPr lang="en-IN" dirty="0"/>
          </a:p>
        </p:txBody>
      </p:sp>
      <p:sp>
        <p:nvSpPr>
          <p:cNvPr id="3" name="Content Placeholder 2"/>
          <p:cNvSpPr>
            <a:spLocks noGrp="1"/>
          </p:cNvSpPr>
          <p:nvPr>
            <p:ph idx="1"/>
          </p:nvPr>
        </p:nvSpPr>
        <p:spPr/>
        <p:txBody>
          <a:bodyPr>
            <a:normAutofit/>
          </a:bodyPr>
          <a:lstStyle/>
          <a:p>
            <a:pPr>
              <a:buNone/>
            </a:pPr>
            <a:endParaRPr lang="en-IN" dirty="0"/>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A".compareTo</a:t>
            </a:r>
            <a:r>
              <a:rPr lang="en-IN" b="1" dirty="0">
                <a:solidFill>
                  <a:schemeClr val="accent6">
                    <a:lumMod val="75000"/>
                  </a:schemeClr>
                </a:solidFill>
                <a:latin typeface="Consolas" panose="020B0609020204030204" pitchFamily="49" charset="0"/>
              </a:rPr>
              <a:t>("B"));</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B".compareTo</a:t>
            </a:r>
            <a:r>
              <a:rPr lang="en-IN" b="1" dirty="0">
                <a:solidFill>
                  <a:schemeClr val="accent6">
                    <a:lumMod val="75000"/>
                  </a:schemeClr>
                </a:solidFill>
                <a:latin typeface="Consolas" panose="020B0609020204030204" pitchFamily="49" charset="0"/>
              </a:rPr>
              <a:t>("A"));</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A".compareTo</a:t>
            </a:r>
            <a:r>
              <a:rPr lang="en-IN" b="1" dirty="0">
                <a:solidFill>
                  <a:schemeClr val="accent6">
                    <a:lumMod val="75000"/>
                  </a:schemeClr>
                </a:solidFill>
                <a:latin typeface="Consolas" panose="020B0609020204030204" pitchFamily="49" charset="0"/>
              </a:rPr>
              <a:t>("a"));</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A".compareTo</a:t>
            </a:r>
            <a:r>
              <a:rPr lang="en-IN" b="1" dirty="0">
                <a:solidFill>
                  <a:schemeClr val="accent6">
                    <a:lumMod val="75000"/>
                  </a:schemeClr>
                </a:solidFill>
                <a:latin typeface="Consolas" panose="020B0609020204030204" pitchFamily="49" charset="0"/>
              </a:rPr>
              <a:t>(null)); </a:t>
            </a:r>
          </a:p>
          <a:p>
            <a:pPr>
              <a:buNone/>
            </a:pPr>
            <a:endParaRPr lang="en-US" dirty="0">
              <a:solidFill>
                <a:srgbClr val="0070C0"/>
              </a:solidFill>
            </a:endParaRPr>
          </a:p>
          <a:p>
            <a:pPr>
              <a:buNone/>
            </a:pPr>
            <a:r>
              <a:rPr lang="en-US" b="1" u="sng" dirty="0">
                <a:solidFill>
                  <a:srgbClr val="C00000"/>
                </a:solidFill>
              </a:rPr>
              <a:t>Output:</a:t>
            </a:r>
          </a:p>
          <a:p>
            <a:pPr>
              <a:buNone/>
            </a:pPr>
            <a:r>
              <a:rPr lang="en-US" dirty="0">
                <a:solidFill>
                  <a:srgbClr val="0070C0"/>
                </a:solidFill>
              </a:rPr>
              <a:t>-1</a:t>
            </a:r>
          </a:p>
          <a:p>
            <a:pPr>
              <a:buNone/>
            </a:pPr>
            <a:r>
              <a:rPr lang="en-US" dirty="0">
                <a:solidFill>
                  <a:srgbClr val="0070C0"/>
                </a:solidFill>
              </a:rPr>
              <a:t>1</a:t>
            </a:r>
          </a:p>
          <a:p>
            <a:pPr>
              <a:buNone/>
            </a:pPr>
            <a:r>
              <a:rPr lang="en-US" dirty="0">
                <a:solidFill>
                  <a:srgbClr val="0070C0"/>
                </a:solidFill>
              </a:rPr>
              <a:t>-32</a:t>
            </a:r>
          </a:p>
          <a:p>
            <a:pPr>
              <a:buNone/>
            </a:pPr>
            <a:r>
              <a:rPr lang="en-US" dirty="0" err="1">
                <a:solidFill>
                  <a:srgbClr val="0070C0"/>
                </a:solidFill>
              </a:rPr>
              <a:t>NullPointerException</a:t>
            </a: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t>
            </a:r>
            <a:r>
              <a:rPr lang="en-US" dirty="0" err="1"/>
              <a:t>TreeSet</a:t>
            </a:r>
            <a:r>
              <a:rPr lang="en-US" dirty="0"/>
              <a:t> Uses </a:t>
            </a:r>
            <a:r>
              <a:rPr lang="en-US" dirty="0" err="1"/>
              <a:t>compareTo</a:t>
            </a:r>
            <a:r>
              <a:rPr lang="en-US" dirty="0"/>
              <a:t>( ) ?</a:t>
            </a:r>
            <a:endParaRPr lang="en-IN" dirty="0"/>
          </a:p>
        </p:txBody>
      </p:sp>
      <p:sp>
        <p:nvSpPr>
          <p:cNvPr id="3" name="Content Placeholder 2"/>
          <p:cNvSpPr>
            <a:spLocks noGrp="1"/>
          </p:cNvSpPr>
          <p:nvPr>
            <p:ph idx="1"/>
          </p:nvPr>
        </p:nvSpPr>
        <p:spPr/>
        <p:txBody>
          <a:bodyPr>
            <a:normAutofit/>
          </a:bodyPr>
          <a:lstStyle/>
          <a:p>
            <a:pPr>
              <a:buNone/>
            </a:pPr>
            <a:r>
              <a:rPr lang="en-US" b="1" dirty="0">
                <a:solidFill>
                  <a:srgbClr val="7030A0"/>
                </a:solidFill>
              </a:rPr>
              <a:t>Whenever</a:t>
            </a:r>
            <a:r>
              <a:rPr lang="en-US" dirty="0"/>
              <a:t> we use the </a:t>
            </a:r>
            <a:r>
              <a:rPr lang="en-US" b="1" dirty="0">
                <a:solidFill>
                  <a:srgbClr val="C00000"/>
                </a:solidFill>
              </a:rPr>
              <a:t>default constructor </a:t>
            </a:r>
            <a:r>
              <a:rPr lang="en-US" dirty="0"/>
              <a:t>of </a:t>
            </a:r>
            <a:r>
              <a:rPr lang="en-US" b="1" dirty="0" err="1">
                <a:solidFill>
                  <a:srgbClr val="0070C0"/>
                </a:solidFill>
              </a:rPr>
              <a:t>TreeSet</a:t>
            </a:r>
            <a:r>
              <a:rPr lang="en-US" dirty="0"/>
              <a:t> to </a:t>
            </a:r>
          </a:p>
          <a:p>
            <a:pPr>
              <a:buNone/>
            </a:pPr>
            <a:r>
              <a:rPr lang="en-US" b="1" dirty="0">
                <a:solidFill>
                  <a:srgbClr val="002060"/>
                </a:solidFill>
              </a:rPr>
              <a:t>create it’s object </a:t>
            </a:r>
            <a:r>
              <a:rPr lang="en-US" dirty="0"/>
              <a:t>and </a:t>
            </a:r>
            <a:r>
              <a:rPr lang="en-US" b="1" dirty="0">
                <a:solidFill>
                  <a:srgbClr val="00B050"/>
                </a:solidFill>
              </a:rPr>
              <a:t>add the values in it </a:t>
            </a:r>
            <a:r>
              <a:rPr lang="en-US" dirty="0"/>
              <a:t>, then the </a:t>
            </a:r>
            <a:r>
              <a:rPr lang="en-US" b="1" dirty="0">
                <a:solidFill>
                  <a:schemeClr val="accent6">
                    <a:lumMod val="75000"/>
                  </a:schemeClr>
                </a:solidFill>
              </a:rPr>
              <a:t>JVM </a:t>
            </a:r>
          </a:p>
          <a:p>
            <a:pPr>
              <a:buNone/>
            </a:pPr>
            <a:r>
              <a:rPr lang="en-US" b="1" dirty="0">
                <a:solidFill>
                  <a:schemeClr val="accent6">
                    <a:lumMod val="75000"/>
                  </a:schemeClr>
                </a:solidFill>
              </a:rPr>
              <a:t>by default calls</a:t>
            </a:r>
            <a:r>
              <a:rPr lang="en-US" dirty="0"/>
              <a:t> the </a:t>
            </a:r>
            <a:r>
              <a:rPr lang="en-US" b="1" dirty="0" err="1">
                <a:solidFill>
                  <a:srgbClr val="0070C0"/>
                </a:solidFill>
              </a:rPr>
              <a:t>compareTo</a:t>
            </a:r>
            <a:r>
              <a:rPr lang="en-US" b="1" dirty="0">
                <a:solidFill>
                  <a:srgbClr val="0070C0"/>
                </a:solidFill>
              </a:rPr>
              <a:t>( ) </a:t>
            </a:r>
            <a:r>
              <a:rPr lang="en-US" dirty="0"/>
              <a:t>method of the </a:t>
            </a:r>
            <a:r>
              <a:rPr lang="en-US" b="1" dirty="0">
                <a:solidFill>
                  <a:srgbClr val="002060"/>
                </a:solidFill>
              </a:rPr>
              <a:t>class to </a:t>
            </a:r>
          </a:p>
          <a:p>
            <a:pPr>
              <a:buNone/>
            </a:pPr>
            <a:r>
              <a:rPr lang="en-US" b="1" dirty="0">
                <a:solidFill>
                  <a:srgbClr val="002060"/>
                </a:solidFill>
              </a:rPr>
              <a:t>which the object belongs</a:t>
            </a:r>
            <a:r>
              <a:rPr lang="en-US" dirty="0"/>
              <a:t>.</a:t>
            </a:r>
          </a:p>
          <a:p>
            <a:pPr>
              <a:buNone/>
            </a:pPr>
            <a:endParaRPr lang="en-US" dirty="0"/>
          </a:p>
          <a:p>
            <a:pPr>
              <a:buNone/>
            </a:pPr>
            <a:r>
              <a:rPr lang="en-US" b="1" dirty="0">
                <a:solidFill>
                  <a:schemeClr val="tx2"/>
                </a:solidFill>
              </a:rPr>
              <a:t>Based on </a:t>
            </a:r>
            <a:r>
              <a:rPr lang="en-US" dirty="0"/>
              <a:t>the </a:t>
            </a:r>
            <a:r>
              <a:rPr lang="en-US" b="1" dirty="0">
                <a:solidFill>
                  <a:srgbClr val="00B050"/>
                </a:solidFill>
              </a:rPr>
              <a:t>return value </a:t>
            </a:r>
            <a:r>
              <a:rPr lang="en-US" dirty="0"/>
              <a:t>of this </a:t>
            </a:r>
            <a:r>
              <a:rPr lang="en-US" b="1" dirty="0">
                <a:solidFill>
                  <a:srgbClr val="0070C0"/>
                </a:solidFill>
              </a:rPr>
              <a:t>method</a:t>
            </a:r>
            <a:r>
              <a:rPr lang="en-US" dirty="0"/>
              <a:t> it </a:t>
            </a:r>
            <a:r>
              <a:rPr lang="en-US" b="1" dirty="0">
                <a:solidFill>
                  <a:schemeClr val="accent6">
                    <a:lumMod val="75000"/>
                  </a:schemeClr>
                </a:solidFill>
              </a:rPr>
              <a:t>decides </a:t>
            </a:r>
          </a:p>
          <a:p>
            <a:pPr>
              <a:buNone/>
            </a:pPr>
            <a:r>
              <a:rPr lang="en-US" dirty="0"/>
              <a:t>where to </a:t>
            </a:r>
            <a:r>
              <a:rPr lang="en-US" b="1" dirty="0">
                <a:solidFill>
                  <a:srgbClr val="7030A0"/>
                </a:solidFill>
              </a:rPr>
              <a:t>place the object </a:t>
            </a:r>
            <a:r>
              <a:rPr lang="en-US" dirty="0"/>
              <a:t>in the </a:t>
            </a:r>
            <a:r>
              <a:rPr lang="en-US" b="1" dirty="0">
                <a:solidFill>
                  <a:schemeClr val="bg2">
                    <a:lumMod val="25000"/>
                  </a:schemeClr>
                </a:solidFill>
              </a:rPr>
              <a:t>tree</a:t>
            </a:r>
            <a:r>
              <a:rPr lang="en-US" dirty="0"/>
              <a:t>.</a:t>
            </a:r>
          </a:p>
          <a:p>
            <a:pPr>
              <a:buNone/>
            </a:pPr>
            <a:endParaRPr lang="en-US" dirty="0"/>
          </a:p>
          <a:p>
            <a:pPr>
              <a:buNone/>
            </a:pPr>
            <a:r>
              <a:rPr lang="en-US" b="1" u="sng" dirty="0">
                <a:solidFill>
                  <a:srgbClr val="C00000"/>
                </a:solidFill>
              </a:rPr>
              <a:t>This is called default natural sorting order</a:t>
            </a:r>
            <a:endParaRPr lang="en-IN" b="1" u="sng" dirty="0">
              <a:solidFill>
                <a:srgbClr val="C00000"/>
              </a:solidFill>
            </a:endParaRPr>
          </a:p>
          <a:p>
            <a:pPr>
              <a:buNone/>
            </a:pP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t>
            </a:r>
            <a:r>
              <a:rPr lang="en-US" dirty="0" err="1"/>
              <a:t>TreeSet</a:t>
            </a:r>
            <a:r>
              <a:rPr lang="en-US" dirty="0"/>
              <a:t> Uses </a:t>
            </a:r>
            <a:r>
              <a:rPr lang="en-US" dirty="0" err="1"/>
              <a:t>compareTo</a:t>
            </a:r>
            <a:r>
              <a:rPr lang="en-US" dirty="0"/>
              <a:t>( ) ?</a:t>
            </a:r>
            <a:endParaRPr lang="en-IN" dirty="0"/>
          </a:p>
        </p:txBody>
      </p:sp>
      <p:sp>
        <p:nvSpPr>
          <p:cNvPr id="3" name="Content Placeholder 2"/>
          <p:cNvSpPr>
            <a:spLocks noGrp="1"/>
          </p:cNvSpPr>
          <p:nvPr>
            <p:ph idx="1"/>
          </p:nvPr>
        </p:nvSpPr>
        <p:spPr/>
        <p:txBody>
          <a:bodyPr>
            <a:normAutofit/>
          </a:bodyPr>
          <a:lstStyle/>
          <a:p>
            <a:pPr>
              <a:buNone/>
            </a:pPr>
            <a:endParaRPr lang="en-US" dirty="0"/>
          </a:p>
          <a:p>
            <a:pPr>
              <a:buNone/>
            </a:pPr>
            <a:r>
              <a:rPr lang="en-US" dirty="0"/>
              <a:t>Following are the steps it follows:</a:t>
            </a:r>
          </a:p>
          <a:p>
            <a:pPr marL="457200" indent="-457200">
              <a:buAutoNum type="arabicPeriod"/>
            </a:pPr>
            <a:endParaRPr lang="en-US" dirty="0"/>
          </a:p>
          <a:p>
            <a:pPr marL="457200" indent="-457200">
              <a:buAutoNum type="arabicPeriod"/>
            </a:pPr>
            <a:r>
              <a:rPr lang="en-US" b="1" dirty="0">
                <a:solidFill>
                  <a:srgbClr val="002060"/>
                </a:solidFill>
              </a:rPr>
              <a:t>For the first object </a:t>
            </a:r>
            <a:r>
              <a:rPr lang="en-US" dirty="0"/>
              <a:t>no </a:t>
            </a:r>
            <a:r>
              <a:rPr lang="en-US" b="1" dirty="0" err="1">
                <a:solidFill>
                  <a:srgbClr val="0070C0"/>
                </a:solidFill>
              </a:rPr>
              <a:t>compareTo</a:t>
            </a:r>
            <a:r>
              <a:rPr lang="en-US" b="1" dirty="0">
                <a:solidFill>
                  <a:srgbClr val="0070C0"/>
                </a:solidFill>
              </a:rPr>
              <a:t>( ) </a:t>
            </a:r>
            <a:r>
              <a:rPr lang="en-US" dirty="0"/>
              <a:t>method is called</a:t>
            </a:r>
          </a:p>
          <a:p>
            <a:pPr marL="457200" indent="-457200">
              <a:buAutoNum type="arabicPeriod"/>
            </a:pPr>
            <a:endParaRPr lang="en-US" dirty="0"/>
          </a:p>
          <a:p>
            <a:pPr marL="457200" indent="-457200">
              <a:buAutoNum type="arabicPeriod"/>
            </a:pPr>
            <a:r>
              <a:rPr lang="en-US" b="1" dirty="0">
                <a:solidFill>
                  <a:srgbClr val="00B050"/>
                </a:solidFill>
              </a:rPr>
              <a:t>For the second object </a:t>
            </a:r>
            <a:r>
              <a:rPr lang="en-US" dirty="0"/>
              <a:t>it calls the </a:t>
            </a:r>
            <a:r>
              <a:rPr lang="en-US" b="1" dirty="0" err="1">
                <a:solidFill>
                  <a:srgbClr val="0070C0"/>
                </a:solidFill>
              </a:rPr>
              <a:t>compareTo</a:t>
            </a:r>
            <a:r>
              <a:rPr lang="en-US" b="1" dirty="0">
                <a:solidFill>
                  <a:srgbClr val="0070C0"/>
                </a:solidFill>
              </a:rPr>
              <a:t>( ) </a:t>
            </a:r>
            <a:r>
              <a:rPr lang="en-US" dirty="0"/>
              <a:t>method with the </a:t>
            </a:r>
            <a:r>
              <a:rPr lang="en-US" b="1" dirty="0">
                <a:solidFill>
                  <a:srgbClr val="7030A0"/>
                </a:solidFill>
              </a:rPr>
              <a:t>current object </a:t>
            </a:r>
            <a:r>
              <a:rPr lang="en-US" dirty="0"/>
              <a:t>as </a:t>
            </a:r>
            <a:r>
              <a:rPr lang="en-US" b="1" dirty="0">
                <a:solidFill>
                  <a:srgbClr val="002060"/>
                </a:solidFill>
              </a:rPr>
              <a:t>calling object </a:t>
            </a:r>
            <a:r>
              <a:rPr lang="en-US" dirty="0"/>
              <a:t>and the </a:t>
            </a:r>
            <a:r>
              <a:rPr lang="en-US" b="1" dirty="0">
                <a:solidFill>
                  <a:srgbClr val="002060"/>
                </a:solidFill>
              </a:rPr>
              <a:t>existing object </a:t>
            </a:r>
            <a:r>
              <a:rPr lang="en-US" dirty="0"/>
              <a:t>as the </a:t>
            </a:r>
            <a:r>
              <a:rPr lang="en-US" b="1" dirty="0">
                <a:solidFill>
                  <a:srgbClr val="C00000"/>
                </a:solidFill>
              </a:rPr>
              <a:t>argument</a:t>
            </a:r>
            <a:r>
              <a:rPr lang="en-US" dirty="0"/>
              <a:t>.</a:t>
            </a:r>
          </a:p>
          <a:p>
            <a:pPr marL="457200" indent="-457200">
              <a:buAutoNum type="arabicPeriod"/>
            </a:pPr>
            <a:endParaRPr lang="en-US" dirty="0"/>
          </a:p>
          <a:p>
            <a:pPr marL="457200" indent="-457200">
              <a:buAutoNum type="arabicPeriod"/>
            </a:pPr>
            <a:r>
              <a:rPr lang="en-US" dirty="0"/>
              <a:t>If </a:t>
            </a:r>
            <a:r>
              <a:rPr lang="en-US" b="1" dirty="0">
                <a:solidFill>
                  <a:srgbClr val="00B050"/>
                </a:solidFill>
              </a:rPr>
              <a:t>positive value </a:t>
            </a:r>
            <a:r>
              <a:rPr lang="en-US" dirty="0"/>
              <a:t>is </a:t>
            </a:r>
            <a:r>
              <a:rPr lang="en-US" b="1" dirty="0">
                <a:solidFill>
                  <a:srgbClr val="C00000"/>
                </a:solidFill>
              </a:rPr>
              <a:t>returned</a:t>
            </a:r>
            <a:r>
              <a:rPr lang="en-US" dirty="0"/>
              <a:t> then </a:t>
            </a:r>
            <a:r>
              <a:rPr lang="en-US" b="1" dirty="0">
                <a:solidFill>
                  <a:srgbClr val="7030A0"/>
                </a:solidFill>
              </a:rPr>
              <a:t>current object </a:t>
            </a:r>
            <a:r>
              <a:rPr lang="en-US" dirty="0"/>
              <a:t>goes </a:t>
            </a:r>
            <a:r>
              <a:rPr lang="en-US" b="1" dirty="0">
                <a:solidFill>
                  <a:srgbClr val="002060"/>
                </a:solidFill>
              </a:rPr>
              <a:t>towards right </a:t>
            </a:r>
            <a:r>
              <a:rPr lang="en-US" dirty="0"/>
              <a:t>else it goes </a:t>
            </a:r>
            <a:r>
              <a:rPr lang="en-US" b="1" dirty="0">
                <a:solidFill>
                  <a:schemeClr val="tx2">
                    <a:lumMod val="50000"/>
                  </a:schemeClr>
                </a:solidFill>
              </a:rPr>
              <a:t>towards left.</a:t>
            </a:r>
          </a:p>
          <a:p>
            <a:pPr>
              <a:buNone/>
            </a:pPr>
            <a:endParaRPr lang="en-IN" dirty="0"/>
          </a:p>
          <a:p>
            <a:pPr>
              <a:buNone/>
            </a:pP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we can override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solidFill>
                  <a:srgbClr val="7030A0"/>
                </a:solidFill>
              </a:rPr>
              <a:t>Since</a:t>
            </a:r>
            <a:r>
              <a:rPr lang="en-IN" dirty="0"/>
              <a:t> we can </a:t>
            </a:r>
            <a:r>
              <a:rPr lang="en-IN" b="1" dirty="0">
                <a:solidFill>
                  <a:srgbClr val="002060"/>
                </a:solidFill>
              </a:rPr>
              <a:t>store our own objects </a:t>
            </a:r>
            <a:r>
              <a:rPr lang="en-IN" dirty="0"/>
              <a:t>also in </a:t>
            </a:r>
            <a:r>
              <a:rPr lang="en-IN" b="1" dirty="0" err="1">
                <a:solidFill>
                  <a:srgbClr val="0070C0"/>
                </a:solidFill>
              </a:rPr>
              <a:t>TreeSet</a:t>
            </a:r>
            <a:r>
              <a:rPr lang="en-IN" dirty="0"/>
              <a:t> which </a:t>
            </a:r>
            <a:r>
              <a:rPr lang="en-IN" b="1" dirty="0">
                <a:solidFill>
                  <a:srgbClr val="00B050"/>
                </a:solidFill>
              </a:rPr>
              <a:t>provides automating sorting </a:t>
            </a:r>
            <a:r>
              <a:rPr lang="en-IN" dirty="0"/>
              <a:t>when we </a:t>
            </a:r>
            <a:r>
              <a:rPr lang="en-IN" b="1" dirty="0">
                <a:solidFill>
                  <a:srgbClr val="7030A0"/>
                </a:solidFill>
              </a:rPr>
              <a:t>insert elements </a:t>
            </a:r>
            <a:r>
              <a:rPr lang="en-IN" dirty="0"/>
              <a:t>in it  so to </a:t>
            </a:r>
            <a:r>
              <a:rPr lang="en-IN" b="1" dirty="0">
                <a:solidFill>
                  <a:schemeClr val="accent6">
                    <a:lumMod val="75000"/>
                  </a:schemeClr>
                </a:solidFill>
              </a:rPr>
              <a:t>implement sorting </a:t>
            </a:r>
            <a:r>
              <a:rPr lang="en-IN" dirty="0"/>
              <a:t>we need to </a:t>
            </a:r>
            <a:r>
              <a:rPr lang="en-IN" b="1" dirty="0">
                <a:solidFill>
                  <a:schemeClr val="tx2"/>
                </a:solidFill>
              </a:rPr>
              <a:t>override </a:t>
            </a:r>
            <a:r>
              <a:rPr lang="en-IN" dirty="0"/>
              <a:t>either the method  </a:t>
            </a:r>
            <a:r>
              <a:rPr lang="en-IN" b="1" dirty="0" err="1">
                <a:solidFill>
                  <a:srgbClr val="C00000"/>
                </a:solidFill>
              </a:rPr>
              <a:t>compareTo</a:t>
            </a:r>
            <a:r>
              <a:rPr lang="en-IN" b="1" dirty="0">
                <a:solidFill>
                  <a:srgbClr val="C00000"/>
                </a:solidFill>
              </a:rPr>
              <a:t>(Object o)</a:t>
            </a:r>
            <a:r>
              <a:rPr lang="en-IN" dirty="0">
                <a:solidFill>
                  <a:srgbClr val="C00000"/>
                </a:solidFill>
              </a:rPr>
              <a:t> </a:t>
            </a:r>
            <a:r>
              <a:rPr lang="en-IN" dirty="0"/>
              <a:t>of </a:t>
            </a:r>
            <a:r>
              <a:rPr lang="en-IN" b="1" dirty="0">
                <a:solidFill>
                  <a:srgbClr val="0070C0"/>
                </a:solidFill>
              </a:rPr>
              <a:t>Comparable</a:t>
            </a:r>
            <a:r>
              <a:rPr lang="en-IN" dirty="0"/>
              <a:t> interface or </a:t>
            </a:r>
            <a:r>
              <a:rPr lang="en-IN" b="1" dirty="0">
                <a:solidFill>
                  <a:srgbClr val="C00000"/>
                </a:solidFill>
              </a:rPr>
              <a:t>compare(Object o1, Object o2)</a:t>
            </a:r>
            <a:r>
              <a:rPr lang="en-IN" dirty="0">
                <a:solidFill>
                  <a:srgbClr val="C00000"/>
                </a:solidFill>
              </a:rPr>
              <a:t> </a:t>
            </a:r>
            <a:r>
              <a:rPr lang="en-IN" dirty="0"/>
              <a:t>method of </a:t>
            </a:r>
            <a:r>
              <a:rPr lang="en-IN" b="1" dirty="0">
                <a:solidFill>
                  <a:srgbClr val="0070C0"/>
                </a:solidFill>
              </a:rPr>
              <a:t>Comparator </a:t>
            </a:r>
            <a:r>
              <a:rPr lang="en-IN" dirty="0"/>
              <a:t>interface. </a:t>
            </a:r>
          </a:p>
          <a:p>
            <a:endParaRPr lang="en-IN" dirty="0"/>
          </a:p>
          <a:p>
            <a:r>
              <a:rPr lang="en-IN" b="1" dirty="0">
                <a:solidFill>
                  <a:srgbClr val="002060"/>
                </a:solidFill>
              </a:rPr>
              <a:t>Most of the classes </a:t>
            </a:r>
            <a:r>
              <a:rPr lang="en-IN" dirty="0"/>
              <a:t>implement </a:t>
            </a:r>
            <a:r>
              <a:rPr lang="en-IN" b="1" dirty="0">
                <a:solidFill>
                  <a:srgbClr val="0070C0"/>
                </a:solidFill>
              </a:rPr>
              <a:t>Comparable</a:t>
            </a:r>
            <a:r>
              <a:rPr lang="en-IN" dirty="0"/>
              <a:t> to implement </a:t>
            </a:r>
            <a:r>
              <a:rPr lang="en-IN" b="1" dirty="0">
                <a:solidFill>
                  <a:schemeClr val="tx2"/>
                </a:solidFill>
              </a:rPr>
              <a:t>natural order.</a:t>
            </a:r>
          </a:p>
          <a:p>
            <a:endParaRPr lang="en-IN" dirty="0"/>
          </a:p>
          <a:p>
            <a:r>
              <a:rPr lang="en-IN" b="1" dirty="0">
                <a:solidFill>
                  <a:srgbClr val="C00000"/>
                </a:solidFill>
              </a:rPr>
              <a:t>For example </a:t>
            </a:r>
            <a:r>
              <a:rPr lang="en-IN" dirty="0"/>
              <a:t>if we are writing </a:t>
            </a:r>
            <a:r>
              <a:rPr lang="en-IN" b="1" dirty="0">
                <a:solidFill>
                  <a:srgbClr val="00B050"/>
                </a:solidFill>
              </a:rPr>
              <a:t>Person</a:t>
            </a:r>
            <a:r>
              <a:rPr lang="en-IN" b="1" dirty="0">
                <a:solidFill>
                  <a:srgbClr val="FF0000"/>
                </a:solidFill>
              </a:rPr>
              <a:t> </a:t>
            </a:r>
            <a:r>
              <a:rPr lang="en-IN" dirty="0"/>
              <a:t>class we probably want to implement </a:t>
            </a:r>
            <a:r>
              <a:rPr lang="en-IN" b="1" dirty="0">
                <a:solidFill>
                  <a:srgbClr val="0070C0"/>
                </a:solidFill>
              </a:rPr>
              <a:t>Comparable</a:t>
            </a:r>
            <a:r>
              <a:rPr lang="en-IN" dirty="0"/>
              <a:t> interface and override </a:t>
            </a:r>
            <a:r>
              <a:rPr lang="en-IN" b="1" dirty="0" err="1">
                <a:solidFill>
                  <a:srgbClr val="0070C0"/>
                </a:solidFill>
              </a:rPr>
              <a:t>compareTo</a:t>
            </a:r>
            <a:r>
              <a:rPr lang="en-IN" b="1" dirty="0">
                <a:solidFill>
                  <a:srgbClr val="0070C0"/>
                </a:solidFill>
              </a:rPr>
              <a:t>() </a:t>
            </a:r>
            <a:r>
              <a:rPr lang="en-IN" dirty="0"/>
              <a:t>method to </a:t>
            </a:r>
            <a:r>
              <a:rPr lang="en-IN" b="1" dirty="0">
                <a:solidFill>
                  <a:srgbClr val="002060"/>
                </a:solidFill>
              </a:rPr>
              <a:t>compare current person object </a:t>
            </a:r>
            <a:r>
              <a:rPr lang="en-IN" dirty="0"/>
              <a:t>with </a:t>
            </a:r>
            <a:r>
              <a:rPr lang="en-IN" b="1" dirty="0">
                <a:solidFill>
                  <a:srgbClr val="7030A0"/>
                </a:solidFill>
              </a:rPr>
              <a:t>another person</a:t>
            </a:r>
            <a:r>
              <a:rPr lang="en-IN" dirty="0"/>
              <a:t> based on </a:t>
            </a:r>
            <a:r>
              <a:rPr lang="en-IN" b="1" dirty="0">
                <a:solidFill>
                  <a:schemeClr val="accent6">
                    <a:lumMod val="75000"/>
                  </a:schemeClr>
                </a:solidFill>
              </a:rPr>
              <a:t>name. </a:t>
            </a: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a:solidFill>
                  <a:srgbClr val="0070C0"/>
                </a:solidFill>
              </a:rPr>
              <a:t>compareTo</a:t>
            </a:r>
            <a:r>
              <a:rPr lang="en-IN" b="1" dirty="0">
                <a:solidFill>
                  <a:srgbClr val="0070C0"/>
                </a:solidFill>
              </a:rPr>
              <a:t>( )</a:t>
            </a:r>
            <a:r>
              <a:rPr lang="en-IN" dirty="0"/>
              <a:t> method </a:t>
            </a:r>
            <a:r>
              <a:rPr lang="en-IN" b="1" dirty="0">
                <a:solidFill>
                  <a:srgbClr val="00B050"/>
                </a:solidFill>
              </a:rPr>
              <a:t>must return negative number </a:t>
            </a:r>
            <a:r>
              <a:rPr lang="en-IN" dirty="0"/>
              <a:t>if </a:t>
            </a:r>
            <a:r>
              <a:rPr lang="en-IN" b="1" dirty="0">
                <a:solidFill>
                  <a:srgbClr val="7030A0"/>
                </a:solidFill>
              </a:rPr>
              <a:t>current object </a:t>
            </a:r>
            <a:r>
              <a:rPr lang="en-IN" dirty="0"/>
              <a:t>is </a:t>
            </a:r>
            <a:r>
              <a:rPr lang="en-IN" b="1" dirty="0">
                <a:solidFill>
                  <a:srgbClr val="002060"/>
                </a:solidFill>
              </a:rPr>
              <a:t>less than </a:t>
            </a:r>
            <a:r>
              <a:rPr lang="en-IN" dirty="0"/>
              <a:t>the </a:t>
            </a:r>
            <a:r>
              <a:rPr lang="en-IN" b="1" dirty="0">
                <a:solidFill>
                  <a:srgbClr val="C00000"/>
                </a:solidFill>
              </a:rPr>
              <a:t>other object</a:t>
            </a:r>
            <a:r>
              <a:rPr lang="en-IN" dirty="0"/>
              <a:t>, </a:t>
            </a:r>
            <a:r>
              <a:rPr lang="en-IN" b="1" dirty="0">
                <a:solidFill>
                  <a:srgbClr val="00B050"/>
                </a:solidFill>
              </a:rPr>
              <a:t>positive number</a:t>
            </a:r>
            <a:r>
              <a:rPr lang="en-IN" dirty="0"/>
              <a:t> if </a:t>
            </a:r>
            <a:r>
              <a:rPr lang="en-IN" b="1" dirty="0">
                <a:solidFill>
                  <a:srgbClr val="7030A0"/>
                </a:solidFill>
              </a:rPr>
              <a:t>current object </a:t>
            </a:r>
            <a:r>
              <a:rPr lang="en-IN" dirty="0"/>
              <a:t>is </a:t>
            </a:r>
            <a:r>
              <a:rPr lang="en-IN" b="1" dirty="0">
                <a:solidFill>
                  <a:srgbClr val="002060"/>
                </a:solidFill>
              </a:rPr>
              <a:t>greater than </a:t>
            </a:r>
            <a:r>
              <a:rPr lang="en-IN" dirty="0"/>
              <a:t>the </a:t>
            </a:r>
            <a:r>
              <a:rPr lang="en-IN" b="1" dirty="0">
                <a:solidFill>
                  <a:srgbClr val="C00000"/>
                </a:solidFill>
              </a:rPr>
              <a:t>other object </a:t>
            </a:r>
            <a:r>
              <a:rPr lang="en-IN" dirty="0"/>
              <a:t>and </a:t>
            </a:r>
            <a:r>
              <a:rPr lang="en-IN" b="1" dirty="0">
                <a:solidFill>
                  <a:srgbClr val="00B050"/>
                </a:solidFill>
              </a:rPr>
              <a:t>zero</a:t>
            </a:r>
            <a:r>
              <a:rPr lang="en-IN" dirty="0"/>
              <a:t> if </a:t>
            </a:r>
            <a:r>
              <a:rPr lang="en-IN" b="1" dirty="0">
                <a:solidFill>
                  <a:srgbClr val="C00000"/>
                </a:solidFill>
              </a:rPr>
              <a:t>both objects are equal </a:t>
            </a:r>
            <a:r>
              <a:rPr lang="en-IN" dirty="0"/>
              <a:t>to each other.</a:t>
            </a:r>
          </a:p>
          <a:p>
            <a:endParaRPr lang="en-IN" dirty="0"/>
          </a:p>
          <a:p>
            <a:endParaRPr lang="en-IN" b="1" dirty="0">
              <a:solidFill>
                <a:srgbClr val="0070C0"/>
              </a:solidFill>
            </a:endParaRPr>
          </a:p>
          <a:p>
            <a:r>
              <a:rPr lang="en-IN" b="1" dirty="0" err="1">
                <a:solidFill>
                  <a:srgbClr val="0070C0"/>
                </a:solidFill>
              </a:rPr>
              <a:t>compareTo</a:t>
            </a:r>
            <a:r>
              <a:rPr lang="en-IN" b="1" dirty="0">
                <a:solidFill>
                  <a:srgbClr val="0070C0"/>
                </a:solidFill>
              </a:rPr>
              <a:t>( )</a:t>
            </a:r>
            <a:r>
              <a:rPr lang="en-IN" dirty="0"/>
              <a:t> </a:t>
            </a:r>
            <a:r>
              <a:rPr lang="en-IN" b="1" u="sng" dirty="0">
                <a:solidFill>
                  <a:srgbClr val="C00000"/>
                </a:solidFill>
              </a:rPr>
              <a:t>must be in consistent </a:t>
            </a:r>
            <a:r>
              <a:rPr lang="en-IN" dirty="0"/>
              <a:t>with </a:t>
            </a:r>
            <a:r>
              <a:rPr lang="en-IN" b="1" dirty="0">
                <a:solidFill>
                  <a:srgbClr val="0070C0"/>
                </a:solidFill>
              </a:rPr>
              <a:t>equals( ) </a:t>
            </a:r>
            <a:r>
              <a:rPr lang="en-IN" dirty="0"/>
              <a:t>method .</a:t>
            </a:r>
          </a:p>
          <a:p>
            <a:endParaRPr lang="en-IN" dirty="0"/>
          </a:p>
          <a:p>
            <a:r>
              <a:rPr lang="en-IN" b="1" dirty="0">
                <a:solidFill>
                  <a:srgbClr val="7030A0"/>
                </a:solidFill>
              </a:rPr>
              <a:t>For example </a:t>
            </a:r>
            <a:r>
              <a:rPr lang="en-IN" dirty="0"/>
              <a:t>if </a:t>
            </a:r>
            <a:r>
              <a:rPr lang="en-IN" b="1" dirty="0">
                <a:solidFill>
                  <a:srgbClr val="C00000"/>
                </a:solidFill>
              </a:rPr>
              <a:t>two objects are equal </a:t>
            </a:r>
            <a:r>
              <a:rPr lang="en-IN" dirty="0"/>
              <a:t>via </a:t>
            </a:r>
            <a:r>
              <a:rPr lang="en-IN" b="1" dirty="0">
                <a:solidFill>
                  <a:srgbClr val="0070C0"/>
                </a:solidFill>
              </a:rPr>
              <a:t>equals()</a:t>
            </a:r>
            <a:r>
              <a:rPr lang="en-IN" dirty="0"/>
              <a:t> , their </a:t>
            </a:r>
            <a:r>
              <a:rPr lang="en-IN" b="1" dirty="0" err="1">
                <a:solidFill>
                  <a:srgbClr val="0070C0"/>
                </a:solidFill>
              </a:rPr>
              <a:t>compareTo</a:t>
            </a:r>
            <a:r>
              <a:rPr lang="en-IN" b="1" dirty="0">
                <a:solidFill>
                  <a:srgbClr val="0070C0"/>
                </a:solidFill>
              </a:rPr>
              <a:t>() </a:t>
            </a:r>
            <a:r>
              <a:rPr lang="en-IN" dirty="0"/>
              <a:t>must </a:t>
            </a:r>
            <a:r>
              <a:rPr lang="en-IN" b="1" dirty="0">
                <a:solidFill>
                  <a:srgbClr val="00B050"/>
                </a:solidFill>
              </a:rPr>
              <a:t>return ze</a:t>
            </a:r>
            <a:r>
              <a:rPr lang="en-IN" dirty="0"/>
              <a:t>ro otherwise if </a:t>
            </a:r>
            <a:r>
              <a:rPr lang="en-IN" b="1" dirty="0">
                <a:solidFill>
                  <a:srgbClr val="002060"/>
                </a:solidFill>
              </a:rPr>
              <a:t>those objects are stored</a:t>
            </a:r>
            <a:r>
              <a:rPr lang="en-IN" dirty="0"/>
              <a:t> in </a:t>
            </a:r>
            <a:r>
              <a:rPr lang="en-IN" b="1" dirty="0" err="1">
                <a:solidFill>
                  <a:srgbClr val="0070C0"/>
                </a:solidFill>
              </a:rPr>
              <a:t>SortedSet</a:t>
            </a:r>
            <a:r>
              <a:rPr lang="en-IN" dirty="0"/>
              <a:t> or </a:t>
            </a:r>
            <a:r>
              <a:rPr lang="en-IN" b="1" dirty="0" err="1">
                <a:solidFill>
                  <a:srgbClr val="0070C0"/>
                </a:solidFill>
              </a:rPr>
              <a:t>SortedMap</a:t>
            </a:r>
            <a:r>
              <a:rPr lang="en-IN" dirty="0"/>
              <a:t> they will not </a:t>
            </a:r>
            <a:r>
              <a:rPr lang="en-IN" b="1" dirty="0">
                <a:solidFill>
                  <a:srgbClr val="00B050"/>
                </a:solidFill>
              </a:rPr>
              <a:t>behave properly</a:t>
            </a:r>
            <a:br>
              <a:rPr lang="en-IN" b="1" dirty="0">
                <a:solidFill>
                  <a:srgbClr val="00B050"/>
                </a:solidFill>
              </a:rPr>
            </a:br>
            <a:br>
              <a:rPr lang="en-IN" b="1" dirty="0">
                <a:solidFill>
                  <a:srgbClr val="00B050"/>
                </a:solidFill>
              </a:rPr>
            </a:br>
            <a:endParaRPr lang="en-IN" b="1" dirty="0">
              <a:solidFill>
                <a:srgbClr val="00B05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62500" lnSpcReduction="20000"/>
          </a:bodyPr>
          <a:lstStyle/>
          <a:p>
            <a:r>
              <a:rPr lang="en-IN" dirty="0"/>
              <a:t>For example the </a:t>
            </a:r>
            <a:r>
              <a:rPr lang="en-IN" b="1" dirty="0" err="1">
                <a:solidFill>
                  <a:srgbClr val="0070C0"/>
                </a:solidFill>
              </a:rPr>
              <a:t>BigDecimal</a:t>
            </a:r>
            <a:r>
              <a:rPr lang="en-IN" b="1" dirty="0">
                <a:solidFill>
                  <a:srgbClr val="0070C0"/>
                </a:solidFill>
              </a:rPr>
              <a:t> </a:t>
            </a:r>
            <a:r>
              <a:rPr lang="en-IN" dirty="0"/>
              <a:t>class in java has a </a:t>
            </a:r>
            <a:r>
              <a:rPr lang="en-IN" b="1" dirty="0" err="1">
                <a:solidFill>
                  <a:srgbClr val="0070C0"/>
                </a:solidFill>
              </a:rPr>
              <a:t>compareTo</a:t>
            </a:r>
            <a:r>
              <a:rPr lang="en-IN" b="1" dirty="0">
                <a:solidFill>
                  <a:srgbClr val="0070C0"/>
                </a:solidFill>
              </a:rPr>
              <a:t>() </a:t>
            </a:r>
            <a:r>
              <a:rPr lang="en-IN" dirty="0"/>
              <a:t>which</a:t>
            </a:r>
            <a:r>
              <a:rPr lang="en-IN" b="1" dirty="0">
                <a:solidFill>
                  <a:srgbClr val="0070C0"/>
                </a:solidFill>
              </a:rPr>
              <a:t> </a:t>
            </a:r>
            <a:r>
              <a:rPr lang="en-IN" dirty="0"/>
              <a:t>is not consistent with </a:t>
            </a:r>
            <a:r>
              <a:rPr lang="en-IN" b="1" dirty="0">
                <a:solidFill>
                  <a:srgbClr val="0070C0"/>
                </a:solidFill>
              </a:rPr>
              <a:t>equals()</a:t>
            </a:r>
            <a:r>
              <a:rPr lang="en-IN" dirty="0"/>
              <a:t> i.e. two </a:t>
            </a:r>
            <a:r>
              <a:rPr lang="en-IN" b="1" dirty="0" err="1">
                <a:solidFill>
                  <a:srgbClr val="0070C0"/>
                </a:solidFill>
              </a:rPr>
              <a:t>BigDecimal</a:t>
            </a:r>
            <a:r>
              <a:rPr lang="en-IN" dirty="0"/>
              <a:t> number for which </a:t>
            </a:r>
            <a:r>
              <a:rPr lang="en-IN" b="1" dirty="0" err="1">
                <a:solidFill>
                  <a:srgbClr val="0070C0"/>
                </a:solidFill>
              </a:rPr>
              <a:t>compareTo</a:t>
            </a:r>
            <a:r>
              <a:rPr lang="en-IN" b="1" dirty="0">
                <a:solidFill>
                  <a:srgbClr val="0070C0"/>
                </a:solidFill>
              </a:rPr>
              <a:t>( ) </a:t>
            </a:r>
            <a:r>
              <a:rPr lang="en-IN" dirty="0"/>
              <a:t>returns zero, </a:t>
            </a:r>
            <a:r>
              <a:rPr lang="en-IN" b="1" dirty="0">
                <a:solidFill>
                  <a:srgbClr val="0070C0"/>
                </a:solidFill>
              </a:rPr>
              <a:t>equals( ) </a:t>
            </a:r>
            <a:r>
              <a:rPr lang="en-IN" dirty="0"/>
              <a:t>returns false.</a:t>
            </a:r>
          </a:p>
          <a:p>
            <a:endParaRPr lang="en-IN" dirty="0"/>
          </a:p>
          <a:p>
            <a:endParaRPr lang="en-IN" dirty="0"/>
          </a:p>
          <a:p>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 bd1 = new </a:t>
            </a:r>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("2.0");</a:t>
            </a:r>
            <a:br>
              <a:rPr lang="en-IN" sz="2900" b="1" dirty="0">
                <a:solidFill>
                  <a:schemeClr val="tx2">
                    <a:lumMod val="75000"/>
                  </a:schemeClr>
                </a:solidFill>
                <a:latin typeface="Consolas" panose="020B0609020204030204" pitchFamily="49" charset="0"/>
                <a:cs typeface="CordiaUPC" pitchFamily="34" charset="-34"/>
              </a:rPr>
            </a:br>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 bd2 = new </a:t>
            </a:r>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("2.00");</a:t>
            </a:r>
            <a:br>
              <a:rPr lang="en-IN" sz="2900" b="1" dirty="0">
                <a:solidFill>
                  <a:schemeClr val="tx2">
                    <a:lumMod val="75000"/>
                  </a:schemeClr>
                </a:solidFill>
                <a:latin typeface="Consolas" panose="020B0609020204030204" pitchFamily="49" charset="0"/>
                <a:cs typeface="CordiaUPC" pitchFamily="34" charset="-34"/>
              </a:rPr>
            </a:br>
            <a:r>
              <a:rPr lang="en-IN" sz="2900" b="1" dirty="0">
                <a:solidFill>
                  <a:schemeClr val="tx2">
                    <a:lumMod val="75000"/>
                  </a:schemeClr>
                </a:solidFill>
                <a:latin typeface="Consolas" panose="020B0609020204030204" pitchFamily="49" charset="0"/>
                <a:cs typeface="CordiaUPC" pitchFamily="34" charset="-34"/>
              </a:rPr>
              <a:t>      </a:t>
            </a:r>
            <a:br>
              <a:rPr lang="en-IN" sz="2900" b="1" dirty="0">
                <a:solidFill>
                  <a:schemeClr val="tx2">
                    <a:lumMod val="75000"/>
                  </a:schemeClr>
                </a:solidFill>
                <a:latin typeface="Consolas" panose="020B0609020204030204" pitchFamily="49" charset="0"/>
                <a:cs typeface="CordiaUPC" pitchFamily="34" charset="-34"/>
              </a:rPr>
            </a:br>
            <a:r>
              <a:rPr lang="en-IN" sz="2900" b="1" dirty="0" err="1">
                <a:solidFill>
                  <a:schemeClr val="tx2">
                    <a:lumMod val="75000"/>
                  </a:schemeClr>
                </a:solidFill>
                <a:latin typeface="Consolas" panose="020B0609020204030204" pitchFamily="49" charset="0"/>
                <a:cs typeface="CordiaUPC" pitchFamily="34" charset="-34"/>
              </a:rPr>
              <a:t>System.out.println</a:t>
            </a:r>
            <a:r>
              <a:rPr lang="en-IN" sz="2900" b="1" dirty="0">
                <a:solidFill>
                  <a:schemeClr val="tx2">
                    <a:lumMod val="75000"/>
                  </a:schemeClr>
                </a:solidFill>
                <a:latin typeface="Consolas" panose="020B0609020204030204" pitchFamily="49" charset="0"/>
                <a:cs typeface="CordiaUPC" pitchFamily="34" charset="-34"/>
              </a:rPr>
              <a:t>("comparing </a:t>
            </a:r>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 using equals: " + bd1.equals(bd2));</a:t>
            </a:r>
            <a:br>
              <a:rPr lang="en-IN" sz="2900" b="1" dirty="0">
                <a:solidFill>
                  <a:schemeClr val="tx2">
                    <a:lumMod val="75000"/>
                  </a:schemeClr>
                </a:solidFill>
                <a:latin typeface="Consolas" panose="020B0609020204030204" pitchFamily="49" charset="0"/>
                <a:cs typeface="CordiaUPC" pitchFamily="34" charset="-34"/>
              </a:rPr>
            </a:br>
            <a:endParaRPr lang="en-IN" sz="2900" b="1" dirty="0">
              <a:solidFill>
                <a:schemeClr val="tx2">
                  <a:lumMod val="75000"/>
                </a:schemeClr>
              </a:solidFill>
              <a:latin typeface="Consolas" panose="020B0609020204030204" pitchFamily="49" charset="0"/>
              <a:cs typeface="CordiaUPC" pitchFamily="34" charset="-34"/>
            </a:endParaRPr>
          </a:p>
          <a:p>
            <a:pPr>
              <a:buNone/>
            </a:pPr>
            <a:r>
              <a:rPr lang="en-IN" sz="2900" b="1" dirty="0">
                <a:solidFill>
                  <a:schemeClr val="tx2">
                    <a:lumMod val="75000"/>
                  </a:schemeClr>
                </a:solidFill>
                <a:latin typeface="Consolas" panose="020B0609020204030204" pitchFamily="49" charset="0"/>
                <a:cs typeface="CordiaUPC" pitchFamily="34" charset="-34"/>
              </a:rPr>
              <a:t>  </a:t>
            </a:r>
            <a:r>
              <a:rPr lang="en-IN" sz="2900" b="1" dirty="0" err="1">
                <a:solidFill>
                  <a:schemeClr val="tx2">
                    <a:lumMod val="75000"/>
                  </a:schemeClr>
                </a:solidFill>
                <a:latin typeface="Consolas" panose="020B0609020204030204" pitchFamily="49" charset="0"/>
                <a:cs typeface="CordiaUPC" pitchFamily="34" charset="-34"/>
              </a:rPr>
              <a:t>System.out.println</a:t>
            </a:r>
            <a:r>
              <a:rPr lang="en-IN" sz="2900" b="1" dirty="0">
                <a:solidFill>
                  <a:schemeClr val="tx2">
                    <a:lumMod val="75000"/>
                  </a:schemeClr>
                </a:solidFill>
                <a:latin typeface="Consolas" panose="020B0609020204030204" pitchFamily="49" charset="0"/>
                <a:cs typeface="CordiaUPC" pitchFamily="34" charset="-34"/>
              </a:rPr>
              <a:t>("comparing </a:t>
            </a:r>
            <a:r>
              <a:rPr lang="en-IN" sz="2900" b="1" dirty="0" err="1">
                <a:solidFill>
                  <a:schemeClr val="tx2">
                    <a:lumMod val="75000"/>
                  </a:schemeClr>
                </a:solidFill>
                <a:latin typeface="Consolas" panose="020B0609020204030204" pitchFamily="49" charset="0"/>
                <a:cs typeface="CordiaUPC" pitchFamily="34" charset="-34"/>
              </a:rPr>
              <a:t>BigDecimal</a:t>
            </a:r>
            <a:r>
              <a:rPr lang="en-IN" sz="2900" b="1" dirty="0">
                <a:solidFill>
                  <a:schemeClr val="tx2">
                    <a:lumMod val="75000"/>
                  </a:schemeClr>
                </a:solidFill>
                <a:latin typeface="Consolas" panose="020B0609020204030204" pitchFamily="49" charset="0"/>
                <a:cs typeface="CordiaUPC" pitchFamily="34" charset="-34"/>
              </a:rPr>
              <a:t> using </a:t>
            </a:r>
            <a:r>
              <a:rPr lang="en-IN" sz="2900" b="1" dirty="0" err="1">
                <a:solidFill>
                  <a:schemeClr val="tx2">
                    <a:lumMod val="75000"/>
                  </a:schemeClr>
                </a:solidFill>
                <a:latin typeface="Consolas" panose="020B0609020204030204" pitchFamily="49" charset="0"/>
                <a:cs typeface="CordiaUPC" pitchFamily="34" charset="-34"/>
              </a:rPr>
              <a:t>compareTo</a:t>
            </a:r>
            <a:r>
              <a:rPr lang="en-IN" sz="2900" b="1" dirty="0">
                <a:solidFill>
                  <a:schemeClr val="tx2">
                    <a:lumMod val="75000"/>
                  </a:schemeClr>
                </a:solidFill>
                <a:latin typeface="Consolas" panose="020B0609020204030204" pitchFamily="49" charset="0"/>
                <a:cs typeface="CordiaUPC" pitchFamily="34" charset="-34"/>
              </a:rPr>
              <a:t>: " + bd1.compareTo(bd2));</a:t>
            </a:r>
            <a:br>
              <a:rPr lang="en-IN" sz="2900" dirty="0">
                <a:solidFill>
                  <a:schemeClr val="tx2">
                    <a:lumMod val="75000"/>
                  </a:schemeClr>
                </a:solidFill>
              </a:rPr>
            </a:br>
            <a:endParaRPr lang="en-IN" sz="2900" dirty="0">
              <a:solidFill>
                <a:schemeClr val="tx2">
                  <a:lumMod val="75000"/>
                </a:schemeClr>
              </a:solidFill>
            </a:endParaRPr>
          </a:p>
          <a:p>
            <a:pPr>
              <a:buNone/>
            </a:pPr>
            <a:r>
              <a:rPr lang="en-IN" sz="2900" b="1" dirty="0"/>
              <a:t>Output:</a:t>
            </a:r>
          </a:p>
          <a:p>
            <a:pPr>
              <a:buNone/>
            </a:pPr>
            <a:br>
              <a:rPr lang="en-IN" sz="2900" dirty="0"/>
            </a:br>
            <a:r>
              <a:rPr lang="en-IN" sz="2900" b="1" dirty="0">
                <a:solidFill>
                  <a:srgbClr val="00B050"/>
                </a:solidFill>
              </a:rPr>
              <a:t>comparing </a:t>
            </a:r>
            <a:r>
              <a:rPr lang="en-IN" sz="2900" b="1" dirty="0" err="1">
                <a:solidFill>
                  <a:srgbClr val="00B050"/>
                </a:solidFill>
              </a:rPr>
              <a:t>BigDecimal</a:t>
            </a:r>
            <a:r>
              <a:rPr lang="en-IN" sz="2900" b="1" dirty="0">
                <a:solidFill>
                  <a:srgbClr val="00B050"/>
                </a:solidFill>
              </a:rPr>
              <a:t> using equals: </a:t>
            </a:r>
            <a:r>
              <a:rPr lang="en-IN" sz="2900" b="1" dirty="0">
                <a:solidFill>
                  <a:srgbClr val="002060"/>
                </a:solidFill>
              </a:rPr>
              <a:t>false</a:t>
            </a:r>
            <a:br>
              <a:rPr lang="en-IN" sz="2900" b="1" dirty="0">
                <a:solidFill>
                  <a:srgbClr val="002060"/>
                </a:solidFill>
              </a:rPr>
            </a:br>
            <a:r>
              <a:rPr lang="en-IN" sz="2900" b="1" dirty="0">
                <a:solidFill>
                  <a:srgbClr val="00B050"/>
                </a:solidFill>
              </a:rPr>
              <a:t>comparing </a:t>
            </a:r>
            <a:r>
              <a:rPr lang="en-IN" sz="2900" b="1" dirty="0" err="1">
                <a:solidFill>
                  <a:srgbClr val="00B050"/>
                </a:solidFill>
              </a:rPr>
              <a:t>BigDecimal</a:t>
            </a:r>
            <a:r>
              <a:rPr lang="en-IN" sz="2900" b="1" dirty="0">
                <a:solidFill>
                  <a:srgbClr val="00B050"/>
                </a:solidFill>
              </a:rPr>
              <a:t> using </a:t>
            </a:r>
            <a:r>
              <a:rPr lang="en-IN" sz="2900" b="1" dirty="0" err="1">
                <a:solidFill>
                  <a:srgbClr val="00B050"/>
                </a:solidFill>
              </a:rPr>
              <a:t>compareTo</a:t>
            </a:r>
            <a:r>
              <a:rPr lang="en-IN" sz="2900" b="1" dirty="0">
                <a:solidFill>
                  <a:srgbClr val="00B050"/>
                </a:solidFill>
              </a:rPr>
              <a:t>:</a:t>
            </a:r>
            <a:r>
              <a:rPr lang="en-IN" sz="2900" b="1" dirty="0">
                <a:solidFill>
                  <a:srgbClr val="FF0000"/>
                </a:solidFill>
              </a:rPr>
              <a:t> </a:t>
            </a:r>
            <a:r>
              <a:rPr lang="en-IN" sz="2900" b="1" dirty="0">
                <a:solidFill>
                  <a:srgbClr val="002060"/>
                </a:solidFill>
              </a:rPr>
              <a:t>0</a:t>
            </a:r>
            <a:br>
              <a:rPr lang="en-IN" sz="2900" dirty="0"/>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92500" lnSpcReduction="10000"/>
          </a:bodyPr>
          <a:lstStyle/>
          <a:p>
            <a:r>
              <a:rPr lang="en-IN" dirty="0">
                <a:solidFill>
                  <a:srgbClr val="0070C0"/>
                </a:solidFill>
              </a:rPr>
              <a:t>How does it affect our Collection codes ?</a:t>
            </a:r>
          </a:p>
          <a:p>
            <a:endParaRPr lang="en-US" b="1" dirty="0">
              <a:solidFill>
                <a:srgbClr val="0070C0"/>
              </a:solidFill>
            </a:endParaRPr>
          </a:p>
          <a:p>
            <a:r>
              <a:rPr lang="en-IN" b="1" dirty="0">
                <a:solidFill>
                  <a:srgbClr val="002060"/>
                </a:solidFill>
              </a:rPr>
              <a:t>If we store </a:t>
            </a:r>
            <a:r>
              <a:rPr lang="en-IN" dirty="0"/>
              <a:t>these two </a:t>
            </a:r>
            <a:r>
              <a:rPr lang="en-IN" b="1" dirty="0" err="1">
                <a:solidFill>
                  <a:srgbClr val="0070C0"/>
                </a:solidFill>
              </a:rPr>
              <a:t>BigDecimal</a:t>
            </a:r>
            <a:r>
              <a:rPr lang="en-IN" dirty="0"/>
              <a:t> in </a:t>
            </a:r>
            <a:r>
              <a:rPr lang="en-IN" b="1" dirty="0" err="1">
                <a:solidFill>
                  <a:srgbClr val="0070C0"/>
                </a:solidFill>
              </a:rPr>
              <a:t>HashSet</a:t>
            </a:r>
            <a:r>
              <a:rPr lang="en-IN" dirty="0">
                <a:solidFill>
                  <a:srgbClr val="0070C0"/>
                </a:solidFill>
              </a:rPr>
              <a:t> </a:t>
            </a:r>
            <a:r>
              <a:rPr lang="en-IN" dirty="0"/>
              <a:t>we will </a:t>
            </a:r>
            <a:r>
              <a:rPr lang="en-IN" b="1" dirty="0">
                <a:solidFill>
                  <a:srgbClr val="00B050"/>
                </a:solidFill>
              </a:rPr>
              <a:t>end up with duplicates</a:t>
            </a:r>
            <a:r>
              <a:rPr lang="en-IN" dirty="0"/>
              <a:t> (</a:t>
            </a:r>
            <a:r>
              <a:rPr lang="en-IN" dirty="0">
                <a:solidFill>
                  <a:srgbClr val="FF0000"/>
                </a:solidFill>
              </a:rPr>
              <a:t>violation of rule of Set !</a:t>
            </a:r>
            <a:r>
              <a:rPr lang="en-IN" dirty="0"/>
              <a:t>) .</a:t>
            </a:r>
          </a:p>
          <a:p>
            <a:endParaRPr lang="en-IN" dirty="0"/>
          </a:p>
          <a:p>
            <a:r>
              <a:rPr lang="en-IN" b="1" dirty="0">
                <a:solidFill>
                  <a:srgbClr val="002060"/>
                </a:solidFill>
              </a:rPr>
              <a:t>On the other hand </a:t>
            </a:r>
            <a:r>
              <a:rPr lang="en-IN" dirty="0"/>
              <a:t>if we store them in </a:t>
            </a:r>
            <a:r>
              <a:rPr lang="en-IN" b="1" dirty="0" err="1">
                <a:solidFill>
                  <a:srgbClr val="0070C0"/>
                </a:solidFill>
              </a:rPr>
              <a:t>TreeSet</a:t>
            </a:r>
            <a:r>
              <a:rPr lang="en-IN" dirty="0"/>
              <a:t> we will end up with </a:t>
            </a:r>
            <a:r>
              <a:rPr lang="en-IN" b="1" dirty="0">
                <a:solidFill>
                  <a:srgbClr val="00B050"/>
                </a:solidFill>
              </a:rPr>
              <a:t>just 1 element </a:t>
            </a:r>
            <a:r>
              <a:rPr lang="en-IN" dirty="0"/>
              <a:t>because </a:t>
            </a:r>
            <a:r>
              <a:rPr lang="en-IN" b="1" dirty="0" err="1">
                <a:solidFill>
                  <a:srgbClr val="0070C0"/>
                </a:solidFill>
              </a:rPr>
              <a:t>HashSet</a:t>
            </a:r>
            <a:r>
              <a:rPr lang="en-IN" dirty="0">
                <a:solidFill>
                  <a:srgbClr val="0070C0"/>
                </a:solidFill>
              </a:rPr>
              <a:t> </a:t>
            </a:r>
            <a:r>
              <a:rPr lang="en-IN" dirty="0"/>
              <a:t>uses </a:t>
            </a:r>
            <a:r>
              <a:rPr lang="en-IN" b="1" dirty="0">
                <a:solidFill>
                  <a:srgbClr val="C00000"/>
                </a:solidFill>
              </a:rPr>
              <a:t>equals() </a:t>
            </a:r>
            <a:r>
              <a:rPr lang="en-IN" dirty="0"/>
              <a:t>to check duplicates while </a:t>
            </a:r>
            <a:r>
              <a:rPr lang="en-IN" b="1" dirty="0" err="1">
                <a:solidFill>
                  <a:srgbClr val="0070C0"/>
                </a:solidFill>
              </a:rPr>
              <a:t>TreeSet</a:t>
            </a:r>
            <a:r>
              <a:rPr lang="en-IN" dirty="0"/>
              <a:t> uses </a:t>
            </a:r>
            <a:r>
              <a:rPr lang="en-IN" b="1" dirty="0" err="1">
                <a:solidFill>
                  <a:srgbClr val="C00000"/>
                </a:solidFill>
              </a:rPr>
              <a:t>compareTo</a:t>
            </a:r>
            <a:r>
              <a:rPr lang="en-IN" b="1" dirty="0">
                <a:solidFill>
                  <a:srgbClr val="C00000"/>
                </a:solidFill>
              </a:rPr>
              <a:t>() </a:t>
            </a:r>
            <a:r>
              <a:rPr lang="en-IN" dirty="0"/>
              <a:t>to check duplicates. </a:t>
            </a:r>
          </a:p>
          <a:p>
            <a:endParaRPr lang="en-IN" dirty="0"/>
          </a:p>
          <a:p>
            <a:r>
              <a:rPr lang="en-IN" dirty="0">
                <a:solidFill>
                  <a:srgbClr val="00B050"/>
                </a:solidFill>
              </a:rPr>
              <a:t>That's why its suggested to keep </a:t>
            </a:r>
            <a:r>
              <a:rPr lang="en-IN" b="1" dirty="0" err="1">
                <a:solidFill>
                  <a:srgbClr val="00B0F0"/>
                </a:solidFill>
              </a:rPr>
              <a:t>compareTo</a:t>
            </a:r>
            <a:r>
              <a:rPr lang="en-IN" b="1" dirty="0">
                <a:solidFill>
                  <a:srgbClr val="00B0F0"/>
                </a:solidFill>
              </a:rPr>
              <a:t>() </a:t>
            </a:r>
            <a:r>
              <a:rPr lang="en-IN" b="1" dirty="0">
                <a:solidFill>
                  <a:srgbClr val="00B050"/>
                </a:solidFill>
              </a:rPr>
              <a:t>consistent with </a:t>
            </a:r>
            <a:r>
              <a:rPr lang="en-IN" b="1" dirty="0">
                <a:solidFill>
                  <a:srgbClr val="00B0F0"/>
                </a:solidFill>
              </a:rPr>
              <a:t>equals()</a:t>
            </a:r>
            <a:r>
              <a:rPr lang="en-IN" b="1" dirty="0">
                <a:solidFill>
                  <a:srgbClr val="00B050"/>
                </a:solidFill>
              </a:rPr>
              <a:t> method in java</a:t>
            </a:r>
            <a:r>
              <a:rPr lang="en-IN" dirty="0">
                <a:solidFill>
                  <a:srgbClr val="00B050"/>
                </a:solidFill>
              </a:rPr>
              <a:t>.</a:t>
            </a:r>
            <a:br>
              <a:rPr lang="en-IN" dirty="0">
                <a:solidFill>
                  <a:srgbClr val="00B050"/>
                </a:solidFill>
              </a:rPr>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Steps needed to override equals</a:t>
            </a:r>
            <a:endParaRPr lang="en-IN" dirty="0"/>
          </a:p>
        </p:txBody>
      </p:sp>
      <p:sp>
        <p:nvSpPr>
          <p:cNvPr id="3" name="Content Placeholder 2"/>
          <p:cNvSpPr>
            <a:spLocks noGrp="1"/>
          </p:cNvSpPr>
          <p:nvPr>
            <p:ph idx="1"/>
          </p:nvPr>
        </p:nvSpPr>
        <p:spPr/>
        <p:txBody>
          <a:bodyPr>
            <a:normAutofit/>
          </a:bodyPr>
          <a:lstStyle/>
          <a:p>
            <a:r>
              <a:rPr lang="en-US" b="1" dirty="0">
                <a:solidFill>
                  <a:srgbClr val="C00000"/>
                </a:solidFill>
              </a:rPr>
              <a:t>As per Java </a:t>
            </a:r>
            <a:r>
              <a:rPr lang="en-US" dirty="0"/>
              <a:t>, we must follow the </a:t>
            </a:r>
            <a:r>
              <a:rPr lang="en-US" b="1" dirty="0">
                <a:solidFill>
                  <a:srgbClr val="002060"/>
                </a:solidFill>
              </a:rPr>
              <a:t>below mentioned steps </a:t>
            </a:r>
            <a:r>
              <a:rPr lang="en-US" dirty="0"/>
              <a:t>while overriding </a:t>
            </a:r>
            <a:r>
              <a:rPr lang="en-US" dirty="0">
                <a:solidFill>
                  <a:srgbClr val="0070C0"/>
                </a:solidFill>
              </a:rPr>
              <a:t>equals( )  </a:t>
            </a:r>
            <a:r>
              <a:rPr lang="en-US" dirty="0"/>
              <a:t>method:</a:t>
            </a:r>
          </a:p>
          <a:p>
            <a:endParaRPr lang="en-US" dirty="0">
              <a:solidFill>
                <a:srgbClr val="0070C0"/>
              </a:solidFill>
            </a:endParaRPr>
          </a:p>
          <a:p>
            <a:pPr>
              <a:buNone/>
            </a:pPr>
            <a:endParaRPr lang="en-IN" dirty="0"/>
          </a:p>
          <a:p>
            <a:pPr>
              <a:buNone/>
            </a:pPr>
            <a:endParaRPr lang="en-IN" dirty="0"/>
          </a:p>
          <a:p>
            <a:pPr>
              <a:buNone/>
            </a:pPr>
            <a:r>
              <a:rPr lang="en-IN" dirty="0"/>
              <a:t>1) Do </a:t>
            </a:r>
            <a:r>
              <a:rPr lang="en-IN" b="1" dirty="0">
                <a:solidFill>
                  <a:srgbClr val="7030A0"/>
                </a:solidFill>
              </a:rPr>
              <a:t>this</a:t>
            </a:r>
            <a:r>
              <a:rPr lang="en-IN" dirty="0"/>
              <a:t> check -- </a:t>
            </a:r>
            <a:r>
              <a:rPr lang="en-IN" dirty="0">
                <a:solidFill>
                  <a:srgbClr val="00B050"/>
                </a:solidFill>
              </a:rPr>
              <a:t>if yes then return true.</a:t>
            </a:r>
            <a:br>
              <a:rPr lang="en-IN" dirty="0"/>
            </a:br>
            <a:br>
              <a:rPr lang="en-IN" dirty="0"/>
            </a:br>
            <a:endParaRPr lang="en-IN" dirty="0"/>
          </a:p>
          <a:p>
            <a:pPr>
              <a:buNone/>
            </a:pPr>
            <a:r>
              <a:rPr lang="en-IN" dirty="0"/>
              <a:t>2) Do </a:t>
            </a:r>
            <a:r>
              <a:rPr lang="en-IN" b="1" dirty="0">
                <a:solidFill>
                  <a:srgbClr val="7030A0"/>
                </a:solidFill>
              </a:rPr>
              <a:t>null </a:t>
            </a:r>
            <a:r>
              <a:rPr lang="en-IN" dirty="0"/>
              <a:t>check -- </a:t>
            </a:r>
            <a:r>
              <a:rPr lang="en-IN" dirty="0">
                <a:solidFill>
                  <a:srgbClr val="00B050"/>
                </a:solidFill>
              </a:rPr>
              <a:t>if yes then return false.</a:t>
            </a:r>
            <a:br>
              <a:rPr lang="en-IN" dirty="0"/>
            </a:br>
            <a:br>
              <a:rPr lang="en-IN" dirty="0">
                <a:solidFill>
                  <a:srgbClr val="00B050"/>
                </a:solidFill>
              </a:rPr>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Steps needed to override equals</a:t>
            </a:r>
            <a:endParaRPr lang="en-IN" dirty="0"/>
          </a:p>
        </p:txBody>
      </p:sp>
      <p:sp>
        <p:nvSpPr>
          <p:cNvPr id="3" name="Content Placeholder 2"/>
          <p:cNvSpPr>
            <a:spLocks noGrp="1"/>
          </p:cNvSpPr>
          <p:nvPr>
            <p:ph idx="1"/>
          </p:nvPr>
        </p:nvSpPr>
        <p:spPr/>
        <p:txBody>
          <a:bodyPr>
            <a:normAutofit fontScale="55000" lnSpcReduction="20000"/>
          </a:bodyPr>
          <a:lstStyle/>
          <a:p>
            <a:br>
              <a:rPr lang="en-IN" dirty="0"/>
            </a:br>
            <a:br>
              <a:rPr lang="en-IN" dirty="0"/>
            </a:br>
            <a:endParaRPr lang="en-IN" dirty="0"/>
          </a:p>
          <a:p>
            <a:pPr>
              <a:buNone/>
            </a:pPr>
            <a:r>
              <a:rPr lang="en-IN" sz="3600" dirty="0"/>
              <a:t>3) Do the </a:t>
            </a:r>
            <a:r>
              <a:rPr lang="en-IN" sz="3600" b="1" dirty="0" err="1">
                <a:solidFill>
                  <a:srgbClr val="7030A0"/>
                </a:solidFill>
              </a:rPr>
              <a:t>instanceof</a:t>
            </a:r>
            <a:r>
              <a:rPr lang="en-IN" sz="3600" dirty="0"/>
              <a:t> check,  if </a:t>
            </a:r>
            <a:r>
              <a:rPr lang="en-IN" sz="3600" b="1" dirty="0" err="1">
                <a:solidFill>
                  <a:srgbClr val="7030A0"/>
                </a:solidFill>
              </a:rPr>
              <a:t>instanceof</a:t>
            </a:r>
            <a:r>
              <a:rPr lang="en-IN" sz="3600" b="1" dirty="0">
                <a:solidFill>
                  <a:srgbClr val="7030A0"/>
                </a:solidFill>
              </a:rPr>
              <a:t> </a:t>
            </a:r>
            <a:r>
              <a:rPr lang="en-IN" sz="3600" dirty="0"/>
              <a:t>return </a:t>
            </a:r>
            <a:r>
              <a:rPr lang="en-IN" sz="3600" b="1" dirty="0">
                <a:solidFill>
                  <a:srgbClr val="C00000"/>
                </a:solidFill>
              </a:rPr>
              <a:t>false</a:t>
            </a:r>
            <a:r>
              <a:rPr lang="en-IN" sz="3600" dirty="0"/>
              <a:t> than return </a:t>
            </a:r>
            <a:r>
              <a:rPr lang="en-IN" sz="3600" b="1" dirty="0">
                <a:solidFill>
                  <a:srgbClr val="C00000"/>
                </a:solidFill>
              </a:rPr>
              <a:t>false</a:t>
            </a:r>
          </a:p>
          <a:p>
            <a:pPr>
              <a:buNone/>
            </a:pPr>
            <a:endParaRPr lang="en-IN" sz="3600" dirty="0"/>
          </a:p>
          <a:p>
            <a:pPr>
              <a:buNone/>
            </a:pPr>
            <a:endParaRPr lang="en-IN" sz="3600" dirty="0"/>
          </a:p>
          <a:p>
            <a:pPr>
              <a:buNone/>
            </a:pPr>
            <a:endParaRPr lang="en-IN" sz="3600" dirty="0"/>
          </a:p>
          <a:p>
            <a:pPr>
              <a:buNone/>
            </a:pPr>
            <a:r>
              <a:rPr lang="en-IN" sz="3600" dirty="0"/>
              <a:t>4) </a:t>
            </a:r>
            <a:r>
              <a:rPr lang="en-IN" sz="3600" b="1" dirty="0">
                <a:solidFill>
                  <a:srgbClr val="002060"/>
                </a:solidFill>
              </a:rPr>
              <a:t>Type cast </a:t>
            </a:r>
            <a:r>
              <a:rPr lang="en-IN" sz="3600" dirty="0"/>
              <a:t>the </a:t>
            </a:r>
            <a:r>
              <a:rPr lang="en-IN" sz="3600" b="1" dirty="0">
                <a:solidFill>
                  <a:srgbClr val="C00000"/>
                </a:solidFill>
              </a:rPr>
              <a:t>object</a:t>
            </a:r>
            <a:r>
              <a:rPr lang="en-IN" sz="3600" dirty="0"/>
              <a:t>; note the </a:t>
            </a:r>
            <a:r>
              <a:rPr lang="en-IN" sz="3600" b="1" dirty="0">
                <a:solidFill>
                  <a:srgbClr val="00B050"/>
                </a:solidFill>
              </a:rPr>
              <a:t>sequence</a:t>
            </a:r>
            <a:r>
              <a:rPr lang="en-IN" sz="3600" dirty="0"/>
              <a:t> </a:t>
            </a:r>
            <a:r>
              <a:rPr lang="en-IN" sz="3600" b="1" dirty="0" err="1">
                <a:solidFill>
                  <a:srgbClr val="7030A0"/>
                </a:solidFill>
              </a:rPr>
              <a:t>instanceof</a:t>
            </a:r>
            <a:r>
              <a:rPr lang="en-IN" sz="3600" dirty="0"/>
              <a:t> check must be </a:t>
            </a:r>
            <a:r>
              <a:rPr lang="en-IN" sz="3600" b="1" dirty="0">
                <a:solidFill>
                  <a:srgbClr val="0070C0"/>
                </a:solidFill>
              </a:rPr>
              <a:t>prior to </a:t>
            </a:r>
            <a:r>
              <a:rPr lang="en-IN" sz="3600" b="1" dirty="0">
                <a:solidFill>
                  <a:srgbClr val="002060"/>
                </a:solidFill>
              </a:rPr>
              <a:t>casting object</a:t>
            </a:r>
          </a:p>
          <a:p>
            <a:pPr>
              <a:buNone/>
            </a:pPr>
            <a:endParaRPr lang="en-IN" sz="3600" dirty="0"/>
          </a:p>
          <a:p>
            <a:pPr>
              <a:buNone/>
            </a:pPr>
            <a:endParaRPr lang="en-IN" sz="3600" dirty="0"/>
          </a:p>
          <a:p>
            <a:pPr>
              <a:buNone/>
            </a:pPr>
            <a:r>
              <a:rPr lang="en-IN" sz="3600" dirty="0"/>
              <a:t>5) </a:t>
            </a:r>
            <a:r>
              <a:rPr lang="en-IN" sz="3600" b="1" dirty="0">
                <a:solidFill>
                  <a:srgbClr val="00B050"/>
                </a:solidFill>
              </a:rPr>
              <a:t>Compare individual attribute </a:t>
            </a:r>
            <a:r>
              <a:rPr lang="en-IN" sz="3600" b="1" dirty="0"/>
              <a:t>starting with </a:t>
            </a:r>
            <a:r>
              <a:rPr lang="en-IN" sz="3600" dirty="0">
                <a:solidFill>
                  <a:srgbClr val="0070C0"/>
                </a:solidFill>
              </a:rPr>
              <a:t>numeric attribute </a:t>
            </a:r>
            <a:r>
              <a:rPr lang="en-IN" sz="3600" dirty="0"/>
              <a:t>because </a:t>
            </a:r>
            <a:r>
              <a:rPr lang="en-IN" sz="3600" b="1" dirty="0">
                <a:solidFill>
                  <a:srgbClr val="C00000"/>
                </a:solidFill>
              </a:rPr>
              <a:t>comparing numeric attribute </a:t>
            </a:r>
            <a:r>
              <a:rPr lang="en-IN" sz="3600" dirty="0"/>
              <a:t>is</a:t>
            </a:r>
            <a:r>
              <a:rPr lang="en-IN" sz="3600" dirty="0">
                <a:solidFill>
                  <a:srgbClr val="FF0000"/>
                </a:solidFill>
              </a:rPr>
              <a:t> </a:t>
            </a:r>
            <a:r>
              <a:rPr lang="en-IN" sz="3600" b="1" u="sng" dirty="0">
                <a:solidFill>
                  <a:srgbClr val="002060"/>
                </a:solidFill>
              </a:rPr>
              <a:t>fast</a:t>
            </a:r>
            <a:r>
              <a:rPr lang="en-IN" sz="3600" dirty="0">
                <a:solidFill>
                  <a:srgbClr val="FF0000"/>
                </a:solidFill>
              </a:rPr>
              <a:t> </a:t>
            </a:r>
            <a:r>
              <a:rPr lang="en-IN" sz="3600" dirty="0"/>
              <a:t>and use </a:t>
            </a:r>
            <a:r>
              <a:rPr lang="en-IN" sz="3600" dirty="0">
                <a:solidFill>
                  <a:srgbClr val="0070C0"/>
                </a:solidFill>
              </a:rPr>
              <a:t>short circuit operator </a:t>
            </a:r>
            <a:r>
              <a:rPr lang="en-IN" sz="3600" dirty="0"/>
              <a:t>fo</a:t>
            </a:r>
            <a:r>
              <a:rPr lang="en-IN" sz="3600" dirty="0">
                <a:solidFill>
                  <a:srgbClr val="0070C0"/>
                </a:solidFill>
              </a:rPr>
              <a:t>r combining checks. </a:t>
            </a:r>
            <a:r>
              <a:rPr lang="en-IN" sz="3600" dirty="0">
                <a:solidFill>
                  <a:srgbClr val="FF0000"/>
                </a:solidFill>
              </a:rPr>
              <a:t> If first field does not match, don't try to match rest of attribute and return false</a:t>
            </a:r>
            <a:br>
              <a:rPr lang="en-IN" sz="3600" dirty="0">
                <a:solidFill>
                  <a:srgbClr val="0070C0"/>
                </a:solidFill>
              </a:rPr>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IN" dirty="0"/>
              <a:t>What interface represents an ordered collection that may contain duplicate elements? </a:t>
            </a:r>
          </a:p>
          <a:p>
            <a:pPr marL="457200" indent="-457200">
              <a:buAutoNum type="arabicPlain" startAt="4"/>
            </a:pPr>
            <a:endParaRPr lang="en-US" dirty="0"/>
          </a:p>
          <a:p>
            <a:pPr marL="457200" indent="-457200">
              <a:buNone/>
            </a:pPr>
            <a:r>
              <a:rPr lang="en-US" dirty="0"/>
              <a:t>Answer: </a:t>
            </a:r>
            <a:r>
              <a:rPr lang="en-US" b="1" dirty="0"/>
              <a:t>List</a:t>
            </a:r>
          </a:p>
          <a:p>
            <a:pPr marL="457200" indent="-457200">
              <a:buAutoNum type="arabicPeriod" startAt="2"/>
            </a:pPr>
            <a:endParaRPr lang="en-US" dirty="0"/>
          </a:p>
          <a:p>
            <a:pPr marL="457200" indent="-457200">
              <a:buAutoNum type="arabicPeriod" startAt="2"/>
            </a:pPr>
            <a:endParaRPr lang="en-IN" dirty="0"/>
          </a:p>
          <a:p>
            <a:pPr marL="457200" indent="-457200">
              <a:buAutoNum type="arabicPeriod" startAt="5"/>
            </a:pPr>
            <a:r>
              <a:rPr lang="en-IN" dirty="0"/>
              <a:t>What interface represents a collection that holds elements prior to processing? </a:t>
            </a:r>
          </a:p>
          <a:p>
            <a:pPr marL="457200" indent="-457200">
              <a:buNone/>
            </a:pPr>
            <a:endParaRPr lang="en-US" b="1" dirty="0"/>
          </a:p>
          <a:p>
            <a:pPr marL="457200" indent="-457200">
              <a:buNone/>
            </a:pPr>
            <a:r>
              <a:rPr lang="en-US" dirty="0"/>
              <a:t>Answer:</a:t>
            </a:r>
            <a:r>
              <a:rPr lang="en-US" b="1" dirty="0"/>
              <a:t> Queue</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Code</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b="1" dirty="0">
                <a:solidFill>
                  <a:srgbClr val="C00000"/>
                </a:solidFill>
                <a:latin typeface="Consolas" panose="020B0609020204030204" pitchFamily="49" charset="0"/>
              </a:rPr>
              <a:t>class Person</a:t>
            </a:r>
          </a:p>
          <a:p>
            <a:pPr marL="0" indent="0">
              <a:buNone/>
            </a:pPr>
            <a:r>
              <a:rPr lang="en-IN" b="1" dirty="0">
                <a:solidFill>
                  <a:srgbClr val="C00000"/>
                </a:solidFill>
                <a:latin typeface="Consolas" panose="020B0609020204030204" pitchFamily="49" charset="0"/>
              </a:rPr>
              <a:t>{</a:t>
            </a:r>
          </a:p>
          <a:p>
            <a:pPr marL="0" indent="0">
              <a:buNone/>
            </a:pPr>
            <a:r>
              <a:rPr lang="en-IN" b="1" dirty="0">
                <a:solidFill>
                  <a:schemeClr val="tx2">
                    <a:lumMod val="75000"/>
                  </a:schemeClr>
                </a:solidFill>
                <a:latin typeface="Consolas" panose="020B0609020204030204" pitchFamily="49" charset="0"/>
              </a:rPr>
              <a:t>    private String name;</a:t>
            </a:r>
          </a:p>
          <a:p>
            <a:pPr marL="0" indent="0">
              <a:buNone/>
            </a:pPr>
            <a:r>
              <a:rPr lang="en-IN" b="1" dirty="0">
                <a:solidFill>
                  <a:schemeClr val="tx2">
                    <a:lumMod val="75000"/>
                  </a:schemeClr>
                </a:solidFill>
                <a:latin typeface="Consolas" panose="020B0609020204030204" pitchFamily="49" charset="0"/>
              </a:rPr>
              <a:t>    private int age;</a:t>
            </a:r>
          </a:p>
          <a:p>
            <a:pPr marL="0" indent="0">
              <a:buNone/>
            </a:pPr>
            <a:r>
              <a:rPr lang="en-IN" b="1" dirty="0">
                <a:solidFill>
                  <a:schemeClr val="tx2">
                    <a:lumMod val="75000"/>
                  </a:schemeClr>
                </a:solidFill>
                <a:latin typeface="Consolas" panose="020B0609020204030204" pitchFamily="49" charset="0"/>
              </a:rPr>
              <a:t>    </a:t>
            </a:r>
          </a:p>
          <a:p>
            <a:pPr marL="0" indent="0">
              <a:buNone/>
            </a:pPr>
            <a:endParaRPr lang="en-IN" b="1" dirty="0">
              <a:solidFill>
                <a:schemeClr val="tx2">
                  <a:lumMod val="75000"/>
                </a:schemeClr>
              </a:solidFill>
              <a:latin typeface="Consolas" panose="020B0609020204030204" pitchFamily="49" charset="0"/>
            </a:endParaRPr>
          </a:p>
          <a:p>
            <a:pPr marL="0" indent="0">
              <a:buNone/>
            </a:pPr>
            <a:r>
              <a:rPr lang="en-IN" b="1" dirty="0">
                <a:solidFill>
                  <a:schemeClr val="tx2">
                    <a:lumMod val="75000"/>
                  </a:schemeClr>
                </a:solidFill>
                <a:latin typeface="Consolas" panose="020B0609020204030204" pitchFamily="49" charset="0"/>
              </a:rPr>
              <a:t>    public Person(String name, int age) {</a:t>
            </a:r>
          </a:p>
          <a:p>
            <a:pPr marL="0" indent="0">
              <a:buNone/>
            </a:pPr>
            <a:r>
              <a:rPr lang="en-IN" b="1" dirty="0">
                <a:solidFill>
                  <a:schemeClr val="tx2">
                    <a:lumMod val="75000"/>
                  </a:schemeClr>
                </a:solidFill>
                <a:latin typeface="Consolas" panose="020B0609020204030204" pitchFamily="49" charset="0"/>
              </a:rPr>
              <a:t>        this.name = name;</a:t>
            </a:r>
          </a:p>
          <a:p>
            <a:pPr marL="0" indent="0">
              <a:buNone/>
            </a:pPr>
            <a:r>
              <a:rPr lang="en-IN" b="1" dirty="0">
                <a:solidFill>
                  <a:schemeClr val="tx2">
                    <a:lumMod val="75000"/>
                  </a:schemeClr>
                </a:solidFill>
                <a:latin typeface="Consolas" panose="020B0609020204030204" pitchFamily="49" charset="0"/>
              </a:rPr>
              <a:t>        </a:t>
            </a:r>
            <a:r>
              <a:rPr lang="en-IN" b="1" dirty="0" err="1">
                <a:solidFill>
                  <a:schemeClr val="tx2">
                    <a:lumMod val="75000"/>
                  </a:schemeClr>
                </a:solidFill>
                <a:latin typeface="Consolas" panose="020B0609020204030204" pitchFamily="49" charset="0"/>
              </a:rPr>
              <a:t>this.age</a:t>
            </a:r>
            <a:r>
              <a:rPr lang="en-IN" b="1" dirty="0">
                <a:solidFill>
                  <a:schemeClr val="tx2">
                    <a:lumMod val="75000"/>
                  </a:schemeClr>
                </a:solidFill>
                <a:latin typeface="Consolas" panose="020B0609020204030204" pitchFamily="49" charset="0"/>
              </a:rPr>
              <a:t> = age;</a:t>
            </a:r>
          </a:p>
          <a:p>
            <a:pPr marL="0" indent="0">
              <a:buNone/>
            </a:pPr>
            <a:r>
              <a:rPr lang="en-IN" b="1" dirty="0">
                <a:solidFill>
                  <a:schemeClr val="tx2">
                    <a:lumMod val="75000"/>
                  </a:schemeClr>
                </a:solidFill>
                <a:latin typeface="Consolas" panose="020B0609020204030204" pitchFamily="49" charset="0"/>
              </a:rPr>
              <a:t>        </a:t>
            </a:r>
          </a:p>
          <a:p>
            <a:pPr marL="0" indent="0">
              <a:buNone/>
            </a:pPr>
            <a:r>
              <a:rPr lang="en-IN" b="1" dirty="0">
                <a:solidFill>
                  <a:schemeClr val="tx2">
                    <a:lumMod val="75000"/>
                  </a:schemeClr>
                </a:solidFill>
                <a:latin typeface="Consolas" panose="020B0609020204030204" pitchFamily="49" charset="0"/>
              </a:rPr>
              <a:t> }</a:t>
            </a:r>
          </a:p>
          <a:p>
            <a:pPr marL="0" indent="0">
              <a:buNone/>
            </a:pPr>
            <a:r>
              <a:rPr lang="en-IN" b="1" dirty="0">
                <a:solidFill>
                  <a:srgbClr val="002060"/>
                </a:solidFill>
                <a:latin typeface="Consolas" panose="020B0609020204030204" pitchFamily="49" charset="0"/>
              </a:rPr>
              <a:t>public </a:t>
            </a:r>
            <a:r>
              <a:rPr lang="en-IN" b="1" dirty="0" err="1">
                <a:solidFill>
                  <a:srgbClr val="002060"/>
                </a:solidFill>
                <a:latin typeface="Consolas" panose="020B0609020204030204" pitchFamily="49" charset="0"/>
              </a:rPr>
              <a:t>boolean</a:t>
            </a:r>
            <a:r>
              <a:rPr lang="en-IN" b="1" dirty="0">
                <a:solidFill>
                  <a:srgbClr val="002060"/>
                </a:solidFill>
                <a:latin typeface="Consolas" panose="020B0609020204030204" pitchFamily="49" charset="0"/>
              </a:rPr>
              <a:t> equals(Object other){</a:t>
            </a:r>
          </a:p>
          <a:p>
            <a:pPr marL="0" indent="0">
              <a:buNone/>
            </a:pPr>
            <a:r>
              <a:rPr lang="en-IN" b="1" dirty="0">
                <a:solidFill>
                  <a:srgbClr val="002060"/>
                </a:solidFill>
                <a:latin typeface="Consolas" panose="020B0609020204030204" pitchFamily="49" charset="0"/>
              </a:rPr>
              <a:t>        if(this==other)</a:t>
            </a:r>
          </a:p>
          <a:p>
            <a:pPr marL="0" indent="0">
              <a:buNone/>
            </a:pPr>
            <a:r>
              <a:rPr lang="en-IN" b="1" dirty="0">
                <a:solidFill>
                  <a:srgbClr val="002060"/>
                </a:solidFill>
                <a:latin typeface="Consolas" panose="020B0609020204030204" pitchFamily="49" charset="0"/>
              </a:rPr>
              <a:t>            return true;</a:t>
            </a:r>
          </a:p>
          <a:p>
            <a:pPr marL="0" indent="0">
              <a:buNone/>
            </a:pPr>
            <a:r>
              <a:rPr lang="en-IN" b="1" dirty="0">
                <a:solidFill>
                  <a:srgbClr val="002060"/>
                </a:solidFill>
                <a:latin typeface="Consolas" panose="020B0609020204030204" pitchFamily="49" charset="0"/>
              </a:rPr>
              <a:t>        </a:t>
            </a:r>
            <a:r>
              <a:rPr lang="en-IN" b="1" dirty="0">
                <a:solidFill>
                  <a:srgbClr val="00B050"/>
                </a:solidFill>
                <a:latin typeface="Consolas" panose="020B0609020204030204" pitchFamily="49" charset="0"/>
              </a:rPr>
              <a:t>if(other==null || other </a:t>
            </a:r>
            <a:r>
              <a:rPr lang="en-IN" b="1" dirty="0" err="1">
                <a:solidFill>
                  <a:srgbClr val="00B050"/>
                </a:solidFill>
                <a:latin typeface="Consolas" panose="020B0609020204030204" pitchFamily="49" charset="0"/>
              </a:rPr>
              <a:t>instanceof</a:t>
            </a:r>
            <a:r>
              <a:rPr lang="en-IN" b="1" dirty="0">
                <a:solidFill>
                  <a:srgbClr val="00B050"/>
                </a:solidFill>
                <a:latin typeface="Consolas" panose="020B0609020204030204" pitchFamily="49" charset="0"/>
              </a:rPr>
              <a:t> Person==false)</a:t>
            </a:r>
          </a:p>
          <a:p>
            <a:pPr marL="0" indent="0">
              <a:buNone/>
            </a:pPr>
            <a:r>
              <a:rPr lang="en-IN" b="1" dirty="0">
                <a:solidFill>
                  <a:srgbClr val="00B050"/>
                </a:solidFill>
                <a:latin typeface="Consolas" panose="020B0609020204030204" pitchFamily="49" charset="0"/>
              </a:rPr>
              <a:t>           return false;</a:t>
            </a:r>
          </a:p>
          <a:p>
            <a:pPr marL="0" indent="0">
              <a:buNone/>
            </a:pPr>
            <a:r>
              <a:rPr lang="en-IN" b="1" dirty="0">
                <a:solidFill>
                  <a:srgbClr val="002060"/>
                </a:solidFill>
                <a:latin typeface="Consolas" panose="020B0609020204030204" pitchFamily="49" charset="0"/>
              </a:rPr>
              <a:t>        </a:t>
            </a:r>
            <a:r>
              <a:rPr lang="en-IN" b="1" dirty="0">
                <a:solidFill>
                  <a:schemeClr val="accent6">
                    <a:lumMod val="75000"/>
                  </a:schemeClr>
                </a:solidFill>
                <a:latin typeface="Consolas" panose="020B0609020204030204" pitchFamily="49" charset="0"/>
              </a:rPr>
              <a:t>Person second=(Person)other;</a:t>
            </a:r>
          </a:p>
          <a:p>
            <a:pPr marL="0" indent="0">
              <a:buNone/>
            </a:pPr>
            <a:r>
              <a:rPr lang="en-IN" b="1" dirty="0">
                <a:solidFill>
                  <a:srgbClr val="002060"/>
                </a:solidFill>
                <a:latin typeface="Consolas" panose="020B0609020204030204" pitchFamily="49" charset="0"/>
              </a:rPr>
              <a:t>        </a:t>
            </a:r>
            <a:r>
              <a:rPr lang="en-IN" b="1" dirty="0">
                <a:solidFill>
                  <a:srgbClr val="0070C0"/>
                </a:solidFill>
                <a:latin typeface="Consolas" panose="020B0609020204030204" pitchFamily="49" charset="0"/>
              </a:rPr>
              <a:t>return age==</a:t>
            </a:r>
            <a:r>
              <a:rPr lang="en-IN" b="1" dirty="0" err="1">
                <a:solidFill>
                  <a:srgbClr val="0070C0"/>
                </a:solidFill>
                <a:latin typeface="Consolas" panose="020B0609020204030204" pitchFamily="49" charset="0"/>
              </a:rPr>
              <a:t>second.age</a:t>
            </a:r>
            <a:r>
              <a:rPr lang="en-IN" b="1" dirty="0">
                <a:solidFill>
                  <a:srgbClr val="0070C0"/>
                </a:solidFill>
                <a:latin typeface="Consolas" panose="020B0609020204030204" pitchFamily="49" charset="0"/>
              </a:rPr>
              <a:t> &amp;&amp;((name==second.name) ||(name!=null &amp;&amp;  </a:t>
            </a:r>
            <a:r>
              <a:rPr lang="en-IN" b="1" dirty="0" err="1">
                <a:solidFill>
                  <a:srgbClr val="0070C0"/>
                </a:solidFill>
                <a:latin typeface="Consolas" panose="020B0609020204030204" pitchFamily="49" charset="0"/>
              </a:rPr>
              <a:t>name.equals</a:t>
            </a:r>
            <a:r>
              <a:rPr lang="en-IN" b="1" dirty="0">
                <a:solidFill>
                  <a:srgbClr val="0070C0"/>
                </a:solidFill>
                <a:latin typeface="Consolas" panose="020B0609020204030204" pitchFamily="49" charset="0"/>
              </a:rPr>
              <a:t>(second.name)));</a:t>
            </a:r>
          </a:p>
          <a:p>
            <a:pPr marL="0" indent="0">
              <a:buNone/>
            </a:pPr>
            <a:r>
              <a:rPr lang="en-IN" b="1" dirty="0">
                <a:solidFill>
                  <a:srgbClr val="002060"/>
                </a:solidFill>
                <a:latin typeface="Consolas" panose="020B0609020204030204" pitchFamily="49" charset="0"/>
              </a:rPr>
              <a:t>        </a:t>
            </a:r>
          </a:p>
          <a:p>
            <a:pPr marL="0" indent="0">
              <a:buNone/>
            </a:pPr>
            <a:r>
              <a:rPr lang="en-IN" b="1" dirty="0">
                <a:solidFill>
                  <a:srgbClr val="002060"/>
                </a:solidFill>
                <a:latin typeface="Consolas" panose="020B0609020204030204" pitchFamily="49" charset="0"/>
              </a:rPr>
              <a:t>    }</a:t>
            </a:r>
          </a:p>
          <a:p>
            <a:pPr marL="0" indent="0">
              <a:buNone/>
            </a:pPr>
            <a:r>
              <a:rPr lang="en-IN" b="1" dirty="0">
                <a:solidFill>
                  <a:schemeClr val="tx2">
                    <a:lumMod val="75000"/>
                  </a:schemeClr>
                </a:solidFill>
                <a:latin typeface="Consolas" panose="020B0609020204030204" pitchFamily="49" charset="0"/>
              </a:rPr>
              <a:t>    </a:t>
            </a:r>
          </a:p>
          <a:p>
            <a:pPr marL="0" indent="0">
              <a:buNone/>
            </a:pPr>
            <a:r>
              <a:rPr lang="en-IN" b="1" dirty="0">
                <a:solidFill>
                  <a:schemeClr val="tx2">
                    <a:lumMod val="75000"/>
                  </a:schemeClr>
                </a:solidFill>
                <a:latin typeface="Consolas" panose="020B0609020204030204" pitchFamily="49" charset="0"/>
              </a:rPr>
              <a:t>   }</a:t>
            </a:r>
          </a:p>
        </p:txBody>
      </p:sp>
    </p:spTree>
    <p:extLst>
      <p:ext uri="{BB962C8B-B14F-4D97-AF65-F5344CB8AC3E}">
        <p14:creationId xmlns:p14="http://schemas.microsoft.com/office/powerpoint/2010/main" val="415775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0" end="2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a:solidFill>
                  <a:srgbClr val="0070C0"/>
                </a:solidFill>
              </a:rPr>
              <a:t>compareTo</a:t>
            </a:r>
            <a:r>
              <a:rPr lang="en-IN" b="1" dirty="0">
                <a:solidFill>
                  <a:srgbClr val="0070C0"/>
                </a:solidFill>
              </a:rPr>
              <a:t>() </a:t>
            </a:r>
            <a:r>
              <a:rPr lang="en-IN" dirty="0"/>
              <a:t>must throw </a:t>
            </a:r>
            <a:r>
              <a:rPr lang="en-IN" b="1" dirty="0" err="1">
                <a:solidFill>
                  <a:srgbClr val="0070C0"/>
                </a:solidFill>
              </a:rPr>
              <a:t>NullPointerException</a:t>
            </a:r>
            <a:r>
              <a:rPr lang="en-IN" dirty="0"/>
              <a:t> if </a:t>
            </a:r>
            <a:r>
              <a:rPr lang="en-IN" b="1" dirty="0">
                <a:solidFill>
                  <a:srgbClr val="7030A0"/>
                </a:solidFill>
              </a:rPr>
              <a:t>current object </a:t>
            </a:r>
            <a:r>
              <a:rPr lang="en-IN" dirty="0"/>
              <a:t>gets compared to </a:t>
            </a:r>
            <a:r>
              <a:rPr lang="en-IN" b="1" dirty="0">
                <a:solidFill>
                  <a:srgbClr val="C00000"/>
                </a:solidFill>
              </a:rPr>
              <a:t>null object </a:t>
            </a:r>
            <a:r>
              <a:rPr lang="en-IN" dirty="0"/>
              <a:t>as opposed to </a:t>
            </a:r>
            <a:r>
              <a:rPr lang="en-IN" b="1" dirty="0">
                <a:solidFill>
                  <a:srgbClr val="0070C0"/>
                </a:solidFill>
              </a:rPr>
              <a:t>equals() </a:t>
            </a:r>
            <a:r>
              <a:rPr lang="en-IN" dirty="0"/>
              <a:t>which </a:t>
            </a:r>
            <a:r>
              <a:rPr lang="en-IN" b="1" dirty="0">
                <a:solidFill>
                  <a:srgbClr val="00B050"/>
                </a:solidFill>
              </a:rPr>
              <a:t>return false </a:t>
            </a:r>
            <a:r>
              <a:rPr lang="en-IN" dirty="0"/>
              <a:t>on such scenario.</a:t>
            </a:r>
          </a:p>
          <a:p>
            <a:endParaRPr lang="en-IN" dirty="0"/>
          </a:p>
          <a:p>
            <a:endParaRPr lang="en-IN" dirty="0"/>
          </a:p>
          <a:p>
            <a:r>
              <a:rPr lang="en-IN" b="1" dirty="0" err="1">
                <a:solidFill>
                  <a:srgbClr val="0070C0"/>
                </a:solidFill>
              </a:rPr>
              <a:t>compareTo</a:t>
            </a:r>
            <a:r>
              <a:rPr lang="en-IN" b="1" dirty="0">
                <a:solidFill>
                  <a:srgbClr val="0070C0"/>
                </a:solidFill>
              </a:rPr>
              <a:t>()</a:t>
            </a:r>
            <a:r>
              <a:rPr lang="en-IN" dirty="0"/>
              <a:t> method is for </a:t>
            </a:r>
            <a:r>
              <a:rPr lang="en-IN" b="1" dirty="0">
                <a:solidFill>
                  <a:srgbClr val="C00000"/>
                </a:solidFill>
              </a:rPr>
              <a:t>comparison</a:t>
            </a:r>
            <a:r>
              <a:rPr lang="en-IN" dirty="0"/>
              <a:t> so </a:t>
            </a:r>
            <a:r>
              <a:rPr lang="en-IN" b="1" dirty="0">
                <a:solidFill>
                  <a:srgbClr val="002060"/>
                </a:solidFill>
              </a:rPr>
              <a:t>order in which we compare two object matters.</a:t>
            </a:r>
            <a:r>
              <a:rPr lang="en-IN" dirty="0"/>
              <a:t> If we have </a:t>
            </a:r>
            <a:r>
              <a:rPr lang="en-IN" b="1" dirty="0">
                <a:solidFill>
                  <a:srgbClr val="00B050"/>
                </a:solidFill>
              </a:rPr>
              <a:t>more than one significant field</a:t>
            </a:r>
            <a:r>
              <a:rPr lang="en-IN" dirty="0"/>
              <a:t> to compare then always </a:t>
            </a:r>
            <a:r>
              <a:rPr lang="en-IN" b="1" dirty="0">
                <a:solidFill>
                  <a:srgbClr val="7030A0"/>
                </a:solidFill>
              </a:rPr>
              <a:t>start comparing </a:t>
            </a:r>
            <a:r>
              <a:rPr lang="en-IN" i="1" dirty="0"/>
              <a:t>from </a:t>
            </a:r>
            <a:r>
              <a:rPr lang="en-IN" b="1" dirty="0">
                <a:solidFill>
                  <a:schemeClr val="tx2">
                    <a:lumMod val="75000"/>
                  </a:schemeClr>
                </a:solidFill>
              </a:rPr>
              <a:t>most significant field </a:t>
            </a:r>
            <a:r>
              <a:rPr lang="en-IN" dirty="0"/>
              <a:t>to </a:t>
            </a:r>
            <a:r>
              <a:rPr lang="en-IN" b="1" dirty="0">
                <a:solidFill>
                  <a:schemeClr val="tx2">
                    <a:lumMod val="75000"/>
                  </a:schemeClr>
                </a:solidFill>
              </a:rPr>
              <a:t>least significant field</a:t>
            </a:r>
            <a:r>
              <a:rPr lang="en-IN" dirty="0"/>
              <a:t>. </a:t>
            </a:r>
          </a:p>
          <a:p>
            <a:endParaRPr lang="en-IN" dirty="0"/>
          </a:p>
          <a:p>
            <a:endParaRPr lang="en-IN" dirty="0"/>
          </a:p>
          <a:p>
            <a:r>
              <a:rPr lang="en-IN" dirty="0"/>
              <a:t>Here </a:t>
            </a:r>
            <a:r>
              <a:rPr lang="en-IN" b="1" dirty="0" err="1">
                <a:solidFill>
                  <a:srgbClr val="0070C0"/>
                </a:solidFill>
              </a:rPr>
              <a:t>compareTo</a:t>
            </a:r>
            <a:r>
              <a:rPr lang="en-IN" b="1" dirty="0">
                <a:solidFill>
                  <a:srgbClr val="0070C0"/>
                </a:solidFill>
              </a:rPr>
              <a:t>()</a:t>
            </a:r>
            <a:r>
              <a:rPr lang="en-IN" b="1" dirty="0"/>
              <a:t> is different with </a:t>
            </a:r>
            <a:r>
              <a:rPr lang="en-IN" b="1" dirty="0">
                <a:solidFill>
                  <a:srgbClr val="0070C0"/>
                </a:solidFill>
              </a:rPr>
              <a:t>equals()</a:t>
            </a:r>
            <a:r>
              <a:rPr lang="en-IN" dirty="0">
                <a:solidFill>
                  <a:srgbClr val="0070C0"/>
                </a:solidFill>
              </a:rPr>
              <a:t> </a:t>
            </a:r>
            <a:r>
              <a:rPr lang="en-IN" b="1" dirty="0">
                <a:solidFill>
                  <a:schemeClr val="tx2">
                    <a:lumMod val="75000"/>
                  </a:schemeClr>
                </a:solidFill>
              </a:rPr>
              <a:t>because in case of equality check </a:t>
            </a:r>
            <a:r>
              <a:rPr lang="en-IN" dirty="0"/>
              <a:t>order doesn't matter</a:t>
            </a:r>
            <a:br>
              <a:rPr lang="en-IN" dirty="0"/>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lnSpcReduction="10000"/>
          </a:bodyPr>
          <a:lstStyle/>
          <a:p>
            <a:r>
              <a:rPr lang="en-IN" b="1" dirty="0">
                <a:solidFill>
                  <a:srgbClr val="0070C0"/>
                </a:solidFill>
              </a:rPr>
              <a:t>Which other method  </a:t>
            </a:r>
            <a:r>
              <a:rPr lang="en-IN" dirty="0"/>
              <a:t>we </a:t>
            </a:r>
            <a:r>
              <a:rPr lang="en-IN" b="1" dirty="0">
                <a:solidFill>
                  <a:srgbClr val="002060"/>
                </a:solidFill>
              </a:rPr>
              <a:t>must override </a:t>
            </a:r>
            <a:r>
              <a:rPr lang="en-IN" dirty="0"/>
              <a:t>when we override both </a:t>
            </a:r>
            <a:r>
              <a:rPr lang="en-IN" b="1" dirty="0">
                <a:solidFill>
                  <a:srgbClr val="C00000"/>
                </a:solidFill>
              </a:rPr>
              <a:t>equals( ) </a:t>
            </a:r>
            <a:r>
              <a:rPr lang="en-IN" dirty="0"/>
              <a:t>and</a:t>
            </a:r>
            <a:r>
              <a:rPr lang="en-IN" dirty="0">
                <a:solidFill>
                  <a:srgbClr val="0070C0"/>
                </a:solidFill>
              </a:rPr>
              <a:t> </a:t>
            </a:r>
            <a:r>
              <a:rPr lang="en-IN" b="1" dirty="0" err="1">
                <a:solidFill>
                  <a:srgbClr val="C00000"/>
                </a:solidFill>
              </a:rPr>
              <a:t>compareTo</a:t>
            </a:r>
            <a:r>
              <a:rPr lang="en-IN" b="1" dirty="0">
                <a:solidFill>
                  <a:srgbClr val="C00000"/>
                </a:solidFill>
              </a:rPr>
              <a:t>( ) </a:t>
            </a:r>
            <a:r>
              <a:rPr lang="en-IN" dirty="0"/>
              <a:t>methods? </a:t>
            </a:r>
          </a:p>
          <a:p>
            <a:endParaRPr lang="en-US" dirty="0"/>
          </a:p>
          <a:p>
            <a:endParaRPr lang="en-IN" dirty="0"/>
          </a:p>
          <a:p>
            <a:r>
              <a:rPr lang="en-IN" dirty="0"/>
              <a:t>Answer is </a:t>
            </a:r>
            <a:r>
              <a:rPr lang="en-IN" b="1" dirty="0" err="1">
                <a:solidFill>
                  <a:srgbClr val="C00000"/>
                </a:solidFill>
              </a:rPr>
              <a:t>hashCode</a:t>
            </a:r>
            <a:r>
              <a:rPr lang="en-IN" b="1" dirty="0">
                <a:solidFill>
                  <a:srgbClr val="C00000"/>
                </a:solidFill>
              </a:rPr>
              <a:t>( ).</a:t>
            </a:r>
          </a:p>
          <a:p>
            <a:endParaRPr lang="en-IN" dirty="0"/>
          </a:p>
          <a:p>
            <a:r>
              <a:rPr lang="en-IN" b="1" dirty="0">
                <a:solidFill>
                  <a:srgbClr val="0070C0"/>
                </a:solidFill>
              </a:rPr>
              <a:t>We must override </a:t>
            </a:r>
            <a:r>
              <a:rPr lang="en-IN" b="1" dirty="0" err="1">
                <a:solidFill>
                  <a:srgbClr val="C00000"/>
                </a:solidFill>
              </a:rPr>
              <a:t>hashCode</a:t>
            </a:r>
            <a:r>
              <a:rPr lang="en-IN" b="1" dirty="0">
                <a:solidFill>
                  <a:srgbClr val="C00000"/>
                </a:solidFill>
              </a:rPr>
              <a:t>() </a:t>
            </a:r>
            <a:r>
              <a:rPr lang="en-IN" dirty="0"/>
              <a:t>in </a:t>
            </a:r>
            <a:r>
              <a:rPr lang="en-IN" b="1" dirty="0">
                <a:solidFill>
                  <a:srgbClr val="002060"/>
                </a:solidFill>
              </a:rPr>
              <a:t>every class </a:t>
            </a:r>
            <a:r>
              <a:rPr lang="en-IN" dirty="0"/>
              <a:t>that overrides </a:t>
            </a:r>
            <a:r>
              <a:rPr lang="en-IN" b="1" dirty="0">
                <a:solidFill>
                  <a:srgbClr val="C00000"/>
                </a:solidFill>
              </a:rPr>
              <a:t>equals()</a:t>
            </a:r>
            <a:r>
              <a:rPr lang="en-IN" dirty="0"/>
              <a:t>. </a:t>
            </a:r>
            <a:r>
              <a:rPr lang="en-IN" b="1" dirty="0">
                <a:solidFill>
                  <a:srgbClr val="00B050"/>
                </a:solidFill>
              </a:rPr>
              <a:t>Failure to do so </a:t>
            </a:r>
            <a:r>
              <a:rPr lang="en-IN" dirty="0"/>
              <a:t>will result in a </a:t>
            </a:r>
            <a:r>
              <a:rPr lang="en-IN" b="1" dirty="0">
                <a:solidFill>
                  <a:srgbClr val="7030A0"/>
                </a:solidFill>
              </a:rPr>
              <a:t>violation of the general contract </a:t>
            </a:r>
            <a:r>
              <a:rPr lang="en-IN" dirty="0"/>
              <a:t>for </a:t>
            </a:r>
            <a:r>
              <a:rPr lang="en-IN" b="1" dirty="0" err="1">
                <a:solidFill>
                  <a:srgbClr val="C00000"/>
                </a:solidFill>
              </a:rPr>
              <a:t>Object.hashCode</a:t>
            </a:r>
            <a:r>
              <a:rPr lang="en-IN" b="1" dirty="0">
                <a:solidFill>
                  <a:srgbClr val="C00000"/>
                </a:solidFill>
              </a:rPr>
              <a:t>()</a:t>
            </a:r>
            <a:r>
              <a:rPr lang="en-IN" b="1" dirty="0">
                <a:solidFill>
                  <a:srgbClr val="0070C0"/>
                </a:solidFill>
              </a:rPr>
              <a:t>, </a:t>
            </a:r>
            <a:r>
              <a:rPr lang="en-IN" dirty="0"/>
              <a:t>which will </a:t>
            </a:r>
            <a:r>
              <a:rPr lang="en-IN" b="1" dirty="0">
                <a:solidFill>
                  <a:srgbClr val="002060"/>
                </a:solidFill>
              </a:rPr>
              <a:t>prevent our class </a:t>
            </a:r>
            <a:r>
              <a:rPr lang="en-IN" dirty="0"/>
              <a:t>from </a:t>
            </a:r>
            <a:r>
              <a:rPr lang="en-IN" b="1" dirty="0">
                <a:solidFill>
                  <a:srgbClr val="00B050"/>
                </a:solidFill>
              </a:rPr>
              <a:t>functioning properly </a:t>
            </a:r>
            <a:r>
              <a:rPr lang="en-IN" dirty="0"/>
              <a:t>in </a:t>
            </a:r>
            <a:r>
              <a:rPr lang="en-IN" b="1" dirty="0">
                <a:solidFill>
                  <a:srgbClr val="7030A0"/>
                </a:solidFill>
              </a:rPr>
              <a:t>conjunction with </a:t>
            </a:r>
            <a:r>
              <a:rPr lang="en-IN" dirty="0"/>
              <a:t>all </a:t>
            </a:r>
            <a:r>
              <a:rPr lang="en-IN" b="1" dirty="0">
                <a:solidFill>
                  <a:srgbClr val="002060"/>
                </a:solidFill>
              </a:rPr>
              <a:t>hash-based collections</a:t>
            </a:r>
            <a:r>
              <a:rPr lang="en-IN" dirty="0"/>
              <a:t>, including </a:t>
            </a:r>
            <a:r>
              <a:rPr lang="en-IN" b="1" dirty="0" err="1">
                <a:solidFill>
                  <a:srgbClr val="0070C0"/>
                </a:solidFill>
              </a:rPr>
              <a:t>HashMap</a:t>
            </a:r>
            <a:r>
              <a:rPr lang="en-IN" dirty="0"/>
              <a:t>, </a:t>
            </a:r>
            <a:r>
              <a:rPr lang="en-IN" b="1" dirty="0" err="1">
                <a:solidFill>
                  <a:srgbClr val="0070C0"/>
                </a:solidFill>
              </a:rPr>
              <a:t>HashSet</a:t>
            </a:r>
            <a:r>
              <a:rPr lang="en-IN" dirty="0"/>
              <a:t>, and </a:t>
            </a:r>
            <a:r>
              <a:rPr lang="en-IN" b="1" dirty="0" err="1">
                <a:solidFill>
                  <a:srgbClr val="0070C0"/>
                </a:solidFill>
              </a:rPr>
              <a:t>Hashtable</a:t>
            </a:r>
            <a:r>
              <a:rPr lang="en-IN" b="1" dirty="0">
                <a:solidFill>
                  <a:srgbClr val="0070C0"/>
                </a:solidFill>
              </a:rPr>
              <a:t>.</a:t>
            </a: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a:bodyPr>
          <a:lstStyle/>
          <a:p>
            <a:r>
              <a:rPr lang="en-IN" dirty="0"/>
              <a:t>if only </a:t>
            </a:r>
            <a:r>
              <a:rPr lang="en-IN" b="1" dirty="0">
                <a:solidFill>
                  <a:srgbClr val="0070C0"/>
                </a:solidFill>
              </a:rPr>
              <a:t>equals()</a:t>
            </a:r>
            <a:r>
              <a:rPr lang="en-IN" dirty="0"/>
              <a:t> is </a:t>
            </a:r>
            <a:r>
              <a:rPr lang="en-IN" dirty="0" err="1"/>
              <a:t>overriden</a:t>
            </a:r>
            <a:r>
              <a:rPr lang="en-IN" dirty="0"/>
              <a:t>, then when we call the method </a:t>
            </a:r>
            <a:r>
              <a:rPr lang="en-IN" b="1" dirty="0" err="1">
                <a:solidFill>
                  <a:srgbClr val="0070C0"/>
                </a:solidFill>
              </a:rPr>
              <a:t>myMap.put</a:t>
            </a:r>
            <a:r>
              <a:rPr lang="en-IN" b="1" dirty="0">
                <a:solidFill>
                  <a:srgbClr val="0070C0"/>
                </a:solidFill>
              </a:rPr>
              <a:t>(first,obj1Value1)</a:t>
            </a:r>
            <a:r>
              <a:rPr lang="en-IN" dirty="0"/>
              <a:t> ,first will hash to some bucket and when we call the method </a:t>
            </a:r>
            <a:r>
              <a:rPr lang="en-IN" b="1" dirty="0" err="1">
                <a:solidFill>
                  <a:srgbClr val="0070C0"/>
                </a:solidFill>
              </a:rPr>
              <a:t>myMap.put</a:t>
            </a:r>
            <a:r>
              <a:rPr lang="en-IN" b="1" dirty="0">
                <a:solidFill>
                  <a:srgbClr val="0070C0"/>
                </a:solidFill>
              </a:rPr>
              <a:t>(second,obj2Value1)</a:t>
            </a:r>
            <a:r>
              <a:rPr lang="en-IN" dirty="0"/>
              <a:t> it will hash to some other bucket (as they have a different </a:t>
            </a:r>
            <a:r>
              <a:rPr lang="en-IN" dirty="0" err="1"/>
              <a:t>hashCode</a:t>
            </a:r>
            <a:r>
              <a:rPr lang="en-IN" dirty="0"/>
              <a:t>). </a:t>
            </a:r>
          </a:p>
          <a:p>
            <a:endParaRPr lang="en-IN" dirty="0"/>
          </a:p>
          <a:p>
            <a:r>
              <a:rPr lang="en-IN" dirty="0"/>
              <a:t>So, </a:t>
            </a:r>
            <a:r>
              <a:rPr lang="en-IN" b="1" dirty="0">
                <a:solidFill>
                  <a:srgbClr val="C00000"/>
                </a:solidFill>
              </a:rPr>
              <a:t>although they are equal</a:t>
            </a:r>
            <a:r>
              <a:rPr lang="en-IN" dirty="0"/>
              <a:t>, but as </a:t>
            </a:r>
            <a:r>
              <a:rPr lang="en-IN" b="1" dirty="0">
                <a:solidFill>
                  <a:srgbClr val="00B050"/>
                </a:solidFill>
              </a:rPr>
              <a:t>they don't hash </a:t>
            </a:r>
            <a:r>
              <a:rPr lang="en-IN" dirty="0"/>
              <a:t>to the </a:t>
            </a:r>
            <a:r>
              <a:rPr lang="en-IN" b="1" dirty="0">
                <a:solidFill>
                  <a:srgbClr val="7030A0"/>
                </a:solidFill>
              </a:rPr>
              <a:t>same bucket</a:t>
            </a:r>
            <a:r>
              <a:rPr lang="en-IN" dirty="0"/>
              <a:t>, the </a:t>
            </a:r>
            <a:r>
              <a:rPr lang="en-IN" b="1" dirty="0">
                <a:solidFill>
                  <a:srgbClr val="002060"/>
                </a:solidFill>
              </a:rPr>
              <a:t>map can't realize it </a:t>
            </a:r>
            <a:r>
              <a:rPr lang="en-IN" dirty="0"/>
              <a:t>and </a:t>
            </a:r>
            <a:r>
              <a:rPr lang="en-IN" b="1" dirty="0">
                <a:solidFill>
                  <a:srgbClr val="00B050"/>
                </a:solidFill>
              </a:rPr>
              <a:t>both of them </a:t>
            </a:r>
            <a:r>
              <a:rPr lang="en-IN" dirty="0"/>
              <a:t>stay in the map.</a:t>
            </a: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lnSpcReduction="10000"/>
          </a:bodyPr>
          <a:lstStyle/>
          <a:p>
            <a:r>
              <a:rPr lang="en-IN" dirty="0"/>
              <a:t>What is the correct way of overriding </a:t>
            </a:r>
            <a:r>
              <a:rPr lang="en-IN" b="1" dirty="0" err="1">
                <a:solidFill>
                  <a:srgbClr val="C00000"/>
                </a:solidFill>
              </a:rPr>
              <a:t>hashCode</a:t>
            </a:r>
            <a:r>
              <a:rPr lang="en-IN" b="1" dirty="0">
                <a:solidFill>
                  <a:srgbClr val="C00000"/>
                </a:solidFill>
              </a:rPr>
              <a:t>( )? </a:t>
            </a:r>
          </a:p>
          <a:p>
            <a:endParaRPr lang="en-US" dirty="0"/>
          </a:p>
          <a:p>
            <a:endParaRPr lang="en-IN" dirty="0"/>
          </a:p>
          <a:p>
            <a:r>
              <a:rPr lang="en-IN" dirty="0"/>
              <a:t>The method </a:t>
            </a:r>
            <a:r>
              <a:rPr lang="en-IN" b="1" dirty="0" err="1">
                <a:solidFill>
                  <a:srgbClr val="C00000"/>
                </a:solidFill>
              </a:rPr>
              <a:t>hashCode</a:t>
            </a:r>
            <a:r>
              <a:rPr lang="en-IN" b="1" dirty="0">
                <a:solidFill>
                  <a:srgbClr val="C00000"/>
                </a:solidFill>
              </a:rPr>
              <a:t>( ) </a:t>
            </a:r>
            <a:r>
              <a:rPr lang="en-IN" dirty="0"/>
              <a:t>is a </a:t>
            </a:r>
            <a:r>
              <a:rPr lang="en-IN" b="1" dirty="0">
                <a:solidFill>
                  <a:srgbClr val="00B050"/>
                </a:solidFill>
              </a:rPr>
              <a:t>very important method </a:t>
            </a:r>
            <a:r>
              <a:rPr lang="en-IN" dirty="0"/>
              <a:t>when we use the </a:t>
            </a:r>
            <a:r>
              <a:rPr lang="en-IN" b="1" dirty="0">
                <a:solidFill>
                  <a:srgbClr val="002060"/>
                </a:solidFill>
              </a:rPr>
              <a:t>object</a:t>
            </a:r>
            <a:r>
              <a:rPr lang="en-IN" dirty="0"/>
              <a:t> in </a:t>
            </a:r>
            <a:r>
              <a:rPr lang="en-IN" b="1" dirty="0">
                <a:solidFill>
                  <a:srgbClr val="7030A0"/>
                </a:solidFill>
              </a:rPr>
              <a:t>different collection classes </a:t>
            </a:r>
            <a:r>
              <a:rPr lang="en-IN" dirty="0"/>
              <a:t>which works on hashing principle e.g. </a:t>
            </a:r>
            <a:r>
              <a:rPr lang="en-IN" b="1" dirty="0" err="1">
                <a:solidFill>
                  <a:srgbClr val="0070C0"/>
                </a:solidFill>
              </a:rPr>
              <a:t>Hashtable</a:t>
            </a:r>
            <a:r>
              <a:rPr lang="en-IN" dirty="0"/>
              <a:t> and </a:t>
            </a:r>
            <a:r>
              <a:rPr lang="en-IN" b="1" dirty="0">
                <a:solidFill>
                  <a:srgbClr val="0070C0"/>
                </a:solidFill>
              </a:rPr>
              <a:t>HashMap</a:t>
            </a:r>
            <a:r>
              <a:rPr lang="en-IN" dirty="0"/>
              <a:t>. </a:t>
            </a:r>
          </a:p>
          <a:p>
            <a:endParaRPr lang="en-IN" dirty="0"/>
          </a:p>
          <a:p>
            <a:r>
              <a:rPr lang="en-IN" dirty="0"/>
              <a:t>A well written </a:t>
            </a:r>
            <a:r>
              <a:rPr lang="en-IN" b="1" dirty="0" err="1">
                <a:solidFill>
                  <a:srgbClr val="C00000"/>
                </a:solidFill>
              </a:rPr>
              <a:t>hashCode</a:t>
            </a:r>
            <a:r>
              <a:rPr lang="en-IN" b="1" dirty="0">
                <a:solidFill>
                  <a:srgbClr val="C00000"/>
                </a:solidFill>
              </a:rPr>
              <a:t>( ) </a:t>
            </a:r>
            <a:r>
              <a:rPr lang="en-IN" dirty="0"/>
              <a:t>method can </a:t>
            </a:r>
            <a:r>
              <a:rPr lang="en-IN" b="1" dirty="0">
                <a:solidFill>
                  <a:srgbClr val="00B050"/>
                </a:solidFill>
              </a:rPr>
              <a:t>improve performance </a:t>
            </a:r>
            <a:r>
              <a:rPr lang="en-IN" dirty="0"/>
              <a:t>drastically by </a:t>
            </a:r>
            <a:r>
              <a:rPr lang="en-IN" b="1" dirty="0">
                <a:solidFill>
                  <a:srgbClr val="7030A0"/>
                </a:solidFill>
              </a:rPr>
              <a:t>distributing objects </a:t>
            </a:r>
            <a:r>
              <a:rPr lang="en-IN" b="1" dirty="0">
                <a:solidFill>
                  <a:srgbClr val="002060"/>
                </a:solidFill>
              </a:rPr>
              <a:t>uniformly</a:t>
            </a:r>
            <a:r>
              <a:rPr lang="en-IN" dirty="0"/>
              <a:t> and </a:t>
            </a:r>
            <a:r>
              <a:rPr lang="en-IN" b="1" dirty="0">
                <a:solidFill>
                  <a:srgbClr val="002060"/>
                </a:solidFill>
              </a:rPr>
              <a:t>avoiding collision.</a:t>
            </a:r>
            <a:br>
              <a:rPr lang="en-IN" b="1" dirty="0">
                <a:solidFill>
                  <a:srgbClr val="002060"/>
                </a:solidFill>
              </a:rPr>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fontScale="92500" lnSpcReduction="10000"/>
          </a:bodyPr>
          <a:lstStyle/>
          <a:p>
            <a:r>
              <a:rPr lang="en-IN" dirty="0">
                <a:solidFill>
                  <a:srgbClr val="0070C0"/>
                </a:solidFill>
              </a:rPr>
              <a:t>Steps recommended for overriding </a:t>
            </a:r>
            <a:r>
              <a:rPr lang="en-IN" dirty="0" err="1">
                <a:solidFill>
                  <a:srgbClr val="0070C0"/>
                </a:solidFill>
              </a:rPr>
              <a:t>hashCode</a:t>
            </a:r>
            <a:r>
              <a:rPr lang="en-IN" dirty="0">
                <a:solidFill>
                  <a:srgbClr val="0070C0"/>
                </a:solidFill>
              </a:rPr>
              <a:t>( )</a:t>
            </a:r>
            <a:endParaRPr lang="en-IN" dirty="0"/>
          </a:p>
          <a:p>
            <a:endParaRPr lang="en-US" dirty="0"/>
          </a:p>
          <a:p>
            <a:endParaRPr lang="en-IN" dirty="0"/>
          </a:p>
          <a:p>
            <a:r>
              <a:rPr lang="en-IN" dirty="0"/>
              <a:t>1) Take a prime hash e.g. 5, 7, 17 or 31 (prime number as hash, results in distinct </a:t>
            </a:r>
            <a:r>
              <a:rPr lang="en-IN" dirty="0" err="1"/>
              <a:t>hashcode</a:t>
            </a:r>
            <a:r>
              <a:rPr lang="en-IN" dirty="0"/>
              <a:t> for distinct object)</a:t>
            </a:r>
          </a:p>
          <a:p>
            <a:r>
              <a:rPr lang="en-IN" dirty="0"/>
              <a:t>2) Take another prime as multiplier.</a:t>
            </a:r>
          </a:p>
          <a:p>
            <a:r>
              <a:rPr lang="en-IN" dirty="0"/>
              <a:t>3) For each member </a:t>
            </a:r>
            <a:r>
              <a:rPr lang="en-IN" dirty="0" err="1"/>
              <a:t>mutiply</a:t>
            </a:r>
            <a:r>
              <a:rPr lang="en-IN" dirty="0"/>
              <a:t> prime hash with </a:t>
            </a:r>
            <a:r>
              <a:rPr lang="en-IN" dirty="0" err="1"/>
              <a:t>mulitplier</a:t>
            </a:r>
            <a:r>
              <a:rPr lang="en-IN" dirty="0"/>
              <a:t> and Compute </a:t>
            </a:r>
            <a:r>
              <a:rPr lang="en-IN" dirty="0" err="1"/>
              <a:t>hashcode</a:t>
            </a:r>
            <a:r>
              <a:rPr lang="en-IN" dirty="0"/>
              <a:t> for each member and add them into final hash. Repeat this for all members which participated in </a:t>
            </a:r>
            <a:r>
              <a:rPr lang="en-IN" b="1" dirty="0">
                <a:solidFill>
                  <a:srgbClr val="0070C0"/>
                </a:solidFill>
              </a:rPr>
              <a:t>equals()</a:t>
            </a:r>
            <a:r>
              <a:rPr lang="en-IN" dirty="0"/>
              <a:t>.</a:t>
            </a:r>
          </a:p>
          <a:p>
            <a:r>
              <a:rPr lang="en-IN" dirty="0"/>
              <a:t>4) Return hash</a:t>
            </a:r>
          </a:p>
          <a:p>
            <a:pPr>
              <a:buNone/>
            </a:pPr>
            <a:br>
              <a:rPr lang="en-IN" dirty="0"/>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 while overriding the method </a:t>
            </a:r>
            <a:r>
              <a:rPr lang="en-US" dirty="0" err="1"/>
              <a:t>compareTo</a:t>
            </a:r>
            <a:r>
              <a:rPr lang="en-US" dirty="0"/>
              <a:t>( )</a:t>
            </a:r>
            <a:endParaRPr lang="en-IN" dirty="0"/>
          </a:p>
        </p:txBody>
      </p:sp>
      <p:sp>
        <p:nvSpPr>
          <p:cNvPr id="3" name="Content Placeholder 2"/>
          <p:cNvSpPr>
            <a:spLocks noGrp="1"/>
          </p:cNvSpPr>
          <p:nvPr>
            <p:ph idx="1"/>
          </p:nvPr>
        </p:nvSpPr>
        <p:spPr/>
        <p:txBody>
          <a:bodyPr>
            <a:normAutofit/>
          </a:bodyPr>
          <a:lstStyle/>
          <a:p>
            <a:pPr>
              <a:buNone/>
            </a:pPr>
            <a:r>
              <a:rPr lang="en-IN" sz="2000" b="1" dirty="0">
                <a:solidFill>
                  <a:schemeClr val="accent6">
                    <a:lumMod val="50000"/>
                  </a:schemeClr>
                </a:solidFill>
                <a:latin typeface="Consolas" panose="020B0609020204030204" pitchFamily="49" charset="0"/>
              </a:rPr>
              <a:t>public </a:t>
            </a:r>
            <a:r>
              <a:rPr lang="en-IN" sz="2000" b="1" dirty="0" err="1">
                <a:solidFill>
                  <a:schemeClr val="accent6">
                    <a:lumMod val="50000"/>
                  </a:schemeClr>
                </a:solidFill>
                <a:latin typeface="Consolas" panose="020B0609020204030204" pitchFamily="49" charset="0"/>
              </a:rPr>
              <a:t>int</a:t>
            </a:r>
            <a:r>
              <a:rPr lang="en-IN" sz="2000" b="1" dirty="0">
                <a:solidFill>
                  <a:schemeClr val="accent6">
                    <a:lumMod val="50000"/>
                  </a:schemeClr>
                </a:solidFill>
                <a:latin typeface="Consolas" panose="020B0609020204030204" pitchFamily="49" charset="0"/>
              </a:rPr>
              <a:t> </a:t>
            </a:r>
            <a:r>
              <a:rPr lang="en-IN" sz="2000" b="1" dirty="0" err="1">
                <a:solidFill>
                  <a:schemeClr val="accent6">
                    <a:lumMod val="50000"/>
                  </a:schemeClr>
                </a:solidFill>
                <a:latin typeface="Consolas" panose="020B0609020204030204" pitchFamily="49" charset="0"/>
              </a:rPr>
              <a:t>hashCode</a:t>
            </a:r>
            <a:r>
              <a:rPr lang="en-IN" sz="2000" b="1" dirty="0">
                <a:solidFill>
                  <a:schemeClr val="accent6">
                    <a:lumMod val="50000"/>
                  </a:schemeClr>
                </a:solidFill>
                <a:latin typeface="Consolas" panose="020B0609020204030204" pitchFamily="49" charset="0"/>
              </a:rPr>
              <a:t>()</a:t>
            </a:r>
          </a:p>
          <a:p>
            <a:pPr>
              <a:buNone/>
            </a:pPr>
            <a:r>
              <a:rPr lang="en-IN" sz="2000" b="1" dirty="0">
                <a:solidFill>
                  <a:schemeClr val="accent6">
                    <a:lumMod val="50000"/>
                  </a:schemeClr>
                </a:solidFill>
                <a:latin typeface="Consolas" panose="020B0609020204030204" pitchFamily="49" charset="0"/>
              </a:rPr>
              <a:t>{</a:t>
            </a:r>
          </a:p>
          <a:p>
            <a:pPr>
              <a:buNone/>
            </a:pPr>
            <a:r>
              <a:rPr lang="en-IN" sz="2000" b="1" dirty="0">
                <a:solidFill>
                  <a:schemeClr val="accent6">
                    <a:lumMod val="50000"/>
                  </a:schemeClr>
                </a:solidFill>
                <a:latin typeface="Consolas" panose="020B0609020204030204" pitchFamily="49" charset="0"/>
              </a:rPr>
              <a:t>        </a:t>
            </a:r>
            <a:r>
              <a:rPr lang="en-IN" sz="2000" b="1" dirty="0" err="1">
                <a:solidFill>
                  <a:schemeClr val="accent6">
                    <a:lumMod val="50000"/>
                  </a:schemeClr>
                </a:solidFill>
                <a:latin typeface="Consolas" panose="020B0609020204030204" pitchFamily="49" charset="0"/>
              </a:rPr>
              <a:t>int</a:t>
            </a:r>
            <a:r>
              <a:rPr lang="en-IN" sz="2000" b="1" dirty="0">
                <a:solidFill>
                  <a:schemeClr val="accent6">
                    <a:lumMod val="50000"/>
                  </a:schemeClr>
                </a:solidFill>
                <a:latin typeface="Consolas" panose="020B0609020204030204" pitchFamily="49" charset="0"/>
              </a:rPr>
              <a:t> hash = 5;</a:t>
            </a:r>
          </a:p>
          <a:p>
            <a:pPr>
              <a:buNone/>
            </a:pPr>
            <a:r>
              <a:rPr lang="en-IN" sz="2000" b="1" dirty="0">
                <a:solidFill>
                  <a:schemeClr val="accent6">
                    <a:lumMod val="50000"/>
                  </a:schemeClr>
                </a:solidFill>
                <a:latin typeface="Consolas" panose="020B0609020204030204" pitchFamily="49" charset="0"/>
              </a:rPr>
              <a:t>        hash = hash*89+ (this.name != null ?   					</a:t>
            </a:r>
            <a:r>
              <a:rPr lang="en-IN" sz="2000" b="1" dirty="0" err="1">
                <a:solidFill>
                  <a:schemeClr val="accent6">
                    <a:lumMod val="50000"/>
                  </a:schemeClr>
                </a:solidFill>
                <a:latin typeface="Consolas" panose="020B0609020204030204" pitchFamily="49" charset="0"/>
              </a:rPr>
              <a:t>this.name.hashCode</a:t>
            </a:r>
            <a:r>
              <a:rPr lang="en-IN" sz="2000" b="1" dirty="0">
                <a:solidFill>
                  <a:schemeClr val="accent6">
                    <a:lumMod val="50000"/>
                  </a:schemeClr>
                </a:solidFill>
                <a:latin typeface="Consolas" panose="020B0609020204030204" pitchFamily="49" charset="0"/>
              </a:rPr>
              <a:t>() : 0);</a:t>
            </a:r>
          </a:p>
          <a:p>
            <a:pPr>
              <a:buNone/>
            </a:pPr>
            <a:r>
              <a:rPr lang="en-IN" sz="2000" b="1" dirty="0">
                <a:solidFill>
                  <a:schemeClr val="accent6">
                    <a:lumMod val="50000"/>
                  </a:schemeClr>
                </a:solidFill>
                <a:latin typeface="Consolas" panose="020B0609020204030204" pitchFamily="49" charset="0"/>
              </a:rPr>
              <a:t>       hash = hash*89 + </a:t>
            </a:r>
            <a:r>
              <a:rPr lang="en-IN" sz="2000" b="1" dirty="0" err="1">
                <a:solidFill>
                  <a:schemeClr val="accent6">
                    <a:lumMod val="50000"/>
                  </a:schemeClr>
                </a:solidFill>
                <a:latin typeface="Consolas" panose="020B0609020204030204" pitchFamily="49" charset="0"/>
              </a:rPr>
              <a:t>this.age</a:t>
            </a:r>
            <a:r>
              <a:rPr lang="en-IN" sz="2000" b="1" dirty="0">
                <a:solidFill>
                  <a:schemeClr val="accent6">
                    <a:lumMod val="50000"/>
                  </a:schemeClr>
                </a:solidFill>
                <a:latin typeface="Consolas" panose="020B0609020204030204" pitchFamily="49" charset="0"/>
              </a:rPr>
              <a:t>;</a:t>
            </a:r>
          </a:p>
          <a:p>
            <a:pPr>
              <a:buNone/>
            </a:pPr>
            <a:r>
              <a:rPr lang="en-IN" sz="2000" b="1" dirty="0">
                <a:solidFill>
                  <a:schemeClr val="accent6">
                    <a:lumMod val="50000"/>
                  </a:schemeClr>
                </a:solidFill>
                <a:latin typeface="Consolas" panose="020B0609020204030204" pitchFamily="49" charset="0"/>
              </a:rPr>
              <a:t>        return hash;</a:t>
            </a:r>
          </a:p>
          <a:p>
            <a:pPr>
              <a:buNone/>
            </a:pPr>
            <a:r>
              <a:rPr lang="en-IN" sz="2000" b="1" dirty="0">
                <a:solidFill>
                  <a:schemeClr val="accent6">
                    <a:lumMod val="50000"/>
                  </a:schemeClr>
                </a:solidFill>
                <a:latin typeface="Consolas" panose="020B0609020204030204" pitchFamily="49" charset="0"/>
              </a:rPr>
              <a:t>}</a:t>
            </a:r>
          </a:p>
          <a:p>
            <a:pPr>
              <a:buNone/>
            </a:pPr>
            <a:br>
              <a:rPr lang="en-IN" b="1" dirty="0">
                <a:latin typeface="Consolas" panose="020B0609020204030204" pitchFamily="49" charset="0"/>
              </a:rPr>
            </a:br>
            <a:br>
              <a:rPr lang="en-IN" dirty="0"/>
            </a:br>
            <a:br>
              <a:rPr lang="en-IN" dirty="0"/>
            </a:b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we change natural sort order ?</a:t>
            </a:r>
            <a:endParaRPr lang="en-IN" dirty="0"/>
          </a:p>
        </p:txBody>
      </p:sp>
      <p:sp>
        <p:nvSpPr>
          <p:cNvPr id="3" name="Content Placeholder 2"/>
          <p:cNvSpPr>
            <a:spLocks noGrp="1"/>
          </p:cNvSpPr>
          <p:nvPr>
            <p:ph idx="1"/>
          </p:nvPr>
        </p:nvSpPr>
        <p:spPr/>
        <p:txBody>
          <a:bodyPr>
            <a:normAutofit/>
          </a:bodyPr>
          <a:lstStyle/>
          <a:p>
            <a:pPr>
              <a:buNone/>
            </a:pPr>
            <a:endParaRPr lang="en-US" dirty="0"/>
          </a:p>
          <a:p>
            <a:pPr marL="457200" indent="-457200">
              <a:buAutoNum type="arabicPeriod"/>
            </a:pPr>
            <a:r>
              <a:rPr lang="en-US" b="1" dirty="0">
                <a:solidFill>
                  <a:srgbClr val="7030A0"/>
                </a:solidFill>
              </a:rPr>
              <a:t>If we are not satisfied </a:t>
            </a:r>
            <a:r>
              <a:rPr lang="en-US" dirty="0"/>
              <a:t>with the </a:t>
            </a:r>
            <a:r>
              <a:rPr lang="en-US" b="1" dirty="0">
                <a:solidFill>
                  <a:srgbClr val="00B050"/>
                </a:solidFill>
              </a:rPr>
              <a:t>default natural sorting order</a:t>
            </a:r>
            <a:r>
              <a:rPr lang="en-US" dirty="0"/>
              <a:t> , for example if </a:t>
            </a:r>
            <a:r>
              <a:rPr lang="en-US" b="1" dirty="0">
                <a:solidFill>
                  <a:srgbClr val="002060"/>
                </a:solidFill>
              </a:rPr>
              <a:t>we want to sort Strings </a:t>
            </a:r>
            <a:r>
              <a:rPr lang="en-US" dirty="0"/>
              <a:t>in </a:t>
            </a:r>
            <a:r>
              <a:rPr lang="en-US" b="1" dirty="0">
                <a:solidFill>
                  <a:schemeClr val="tx2"/>
                </a:solidFill>
              </a:rPr>
              <a:t>descending order </a:t>
            </a:r>
            <a:r>
              <a:rPr lang="en-US" dirty="0"/>
              <a:t>, or if </a:t>
            </a:r>
            <a:r>
              <a:rPr lang="en-US" b="1" dirty="0">
                <a:solidFill>
                  <a:srgbClr val="00B050"/>
                </a:solidFill>
              </a:rPr>
              <a:t>default natural sorting </a:t>
            </a:r>
            <a:r>
              <a:rPr lang="en-US" dirty="0"/>
              <a:t>is not available (</a:t>
            </a:r>
            <a:r>
              <a:rPr lang="en-US" dirty="0">
                <a:solidFill>
                  <a:srgbClr val="FF0000"/>
                </a:solidFill>
              </a:rPr>
              <a:t>like </a:t>
            </a:r>
            <a:r>
              <a:rPr lang="en-US" b="1" dirty="0" err="1">
                <a:solidFill>
                  <a:srgbClr val="0070C0"/>
                </a:solidFill>
              </a:rPr>
              <a:t>StringBuffer</a:t>
            </a:r>
            <a:r>
              <a:rPr lang="en-US" dirty="0"/>
              <a:t>) then we can define our own customized sorting using </a:t>
            </a:r>
            <a:r>
              <a:rPr lang="en-US" b="1" dirty="0" err="1">
                <a:solidFill>
                  <a:srgbClr val="0070C0"/>
                </a:solidFill>
              </a:rPr>
              <a:t>java.util.Comparator</a:t>
            </a:r>
            <a:endParaRPr lang="en-US" b="1" dirty="0">
              <a:solidFill>
                <a:srgbClr val="0070C0"/>
              </a:solidFill>
            </a:endParaRPr>
          </a:p>
          <a:p>
            <a:pPr marL="457200" indent="-457200">
              <a:buAutoNum type="arabicPeriod"/>
            </a:pPr>
            <a:endParaRPr lang="en-US" dirty="0"/>
          </a:p>
          <a:p>
            <a:pPr marL="457200" indent="-457200">
              <a:buAutoNum type="arabicPeriod"/>
            </a:pPr>
            <a:r>
              <a:rPr lang="en-US" dirty="0"/>
              <a:t>So the </a:t>
            </a:r>
            <a:r>
              <a:rPr lang="en-US" b="1" dirty="0">
                <a:solidFill>
                  <a:srgbClr val="C00000"/>
                </a:solidFill>
              </a:rPr>
              <a:t>conclusion is</a:t>
            </a:r>
            <a:r>
              <a:rPr lang="en-US" dirty="0"/>
              <a:t> that </a:t>
            </a:r>
            <a:r>
              <a:rPr lang="en-US" b="1" dirty="0" err="1">
                <a:solidFill>
                  <a:srgbClr val="0070C0"/>
                </a:solidFill>
              </a:rPr>
              <a:t>java.lang.Comparable</a:t>
            </a:r>
            <a:r>
              <a:rPr lang="en-US" b="1" dirty="0"/>
              <a:t> </a:t>
            </a:r>
            <a:r>
              <a:rPr lang="en-US" dirty="0"/>
              <a:t>is for </a:t>
            </a:r>
            <a:r>
              <a:rPr lang="en-US" b="1" dirty="0">
                <a:solidFill>
                  <a:srgbClr val="00B050"/>
                </a:solidFill>
              </a:rPr>
              <a:t>default natural sorting </a:t>
            </a:r>
            <a:r>
              <a:rPr lang="en-US" dirty="0"/>
              <a:t>and </a:t>
            </a:r>
            <a:r>
              <a:rPr lang="en-US" b="1" dirty="0" err="1">
                <a:solidFill>
                  <a:srgbClr val="0070C0"/>
                </a:solidFill>
              </a:rPr>
              <a:t>java.util.Comparator</a:t>
            </a:r>
            <a:r>
              <a:rPr lang="en-US" b="1" dirty="0"/>
              <a:t> </a:t>
            </a:r>
            <a:r>
              <a:rPr lang="en-US" dirty="0"/>
              <a:t>is for </a:t>
            </a:r>
            <a:r>
              <a:rPr lang="en-US" b="1" dirty="0">
                <a:solidFill>
                  <a:srgbClr val="002060"/>
                </a:solidFill>
              </a:rPr>
              <a:t>customized sorting</a:t>
            </a:r>
            <a:r>
              <a:rPr lang="en-US" dirty="0"/>
              <a:t>.</a:t>
            </a:r>
          </a:p>
          <a:p>
            <a:pPr>
              <a:buNone/>
            </a:pPr>
            <a:endParaRPr lang="en-IN" dirty="0"/>
          </a:p>
          <a:p>
            <a:pPr>
              <a:buNone/>
            </a:pP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Comparator Interface </a:t>
            </a:r>
            <a:endParaRPr lang="en-IN" dirty="0"/>
          </a:p>
        </p:txBody>
      </p:sp>
      <p:sp>
        <p:nvSpPr>
          <p:cNvPr id="3" name="Content Placeholder 2"/>
          <p:cNvSpPr>
            <a:spLocks noGrp="1"/>
          </p:cNvSpPr>
          <p:nvPr>
            <p:ph idx="1"/>
          </p:nvPr>
        </p:nvSpPr>
        <p:spPr/>
        <p:txBody>
          <a:bodyPr>
            <a:normAutofit/>
          </a:bodyPr>
          <a:lstStyle/>
          <a:p>
            <a:endParaRPr lang="en-IN" b="1" dirty="0">
              <a:solidFill>
                <a:srgbClr val="0070C0"/>
              </a:solidFill>
            </a:endParaRPr>
          </a:p>
          <a:p>
            <a:r>
              <a:rPr lang="en-IN" b="1" dirty="0">
                <a:solidFill>
                  <a:srgbClr val="0070C0"/>
                </a:solidFill>
              </a:rPr>
              <a:t>Comparator</a:t>
            </a:r>
            <a:r>
              <a:rPr lang="en-IN" b="1" dirty="0"/>
              <a:t> </a:t>
            </a:r>
            <a:r>
              <a:rPr lang="en-IN" dirty="0"/>
              <a:t>interface is used to </a:t>
            </a:r>
            <a:r>
              <a:rPr lang="en-IN" b="1" dirty="0">
                <a:solidFill>
                  <a:srgbClr val="7030A0"/>
                </a:solidFill>
              </a:rPr>
              <a:t>order the objects </a:t>
            </a:r>
            <a:r>
              <a:rPr lang="en-IN" dirty="0"/>
              <a:t>of </a:t>
            </a:r>
            <a:r>
              <a:rPr lang="en-IN" b="1" dirty="0">
                <a:solidFill>
                  <a:schemeClr val="accent6">
                    <a:lumMod val="75000"/>
                  </a:schemeClr>
                </a:solidFill>
              </a:rPr>
              <a:t>user-defined class.</a:t>
            </a:r>
          </a:p>
          <a:p>
            <a:endParaRPr lang="en-IN" dirty="0"/>
          </a:p>
          <a:p>
            <a:endParaRPr lang="en-IN" dirty="0"/>
          </a:p>
          <a:p>
            <a:r>
              <a:rPr lang="en-IN" dirty="0"/>
              <a:t>This </a:t>
            </a:r>
            <a:r>
              <a:rPr lang="en-IN" b="1" dirty="0">
                <a:solidFill>
                  <a:schemeClr val="tx2"/>
                </a:solidFill>
              </a:rPr>
              <a:t>interface</a:t>
            </a:r>
            <a:r>
              <a:rPr lang="en-IN" dirty="0"/>
              <a:t> is found in </a:t>
            </a:r>
            <a:r>
              <a:rPr lang="en-IN" b="1" dirty="0" err="1">
                <a:solidFill>
                  <a:schemeClr val="accent6">
                    <a:lumMod val="75000"/>
                  </a:schemeClr>
                </a:solidFill>
              </a:rPr>
              <a:t>java.util</a:t>
            </a:r>
            <a:r>
              <a:rPr lang="en-IN" dirty="0">
                <a:solidFill>
                  <a:schemeClr val="accent6">
                    <a:lumMod val="75000"/>
                  </a:schemeClr>
                </a:solidFill>
              </a:rPr>
              <a:t> </a:t>
            </a:r>
            <a:r>
              <a:rPr lang="en-IN" dirty="0"/>
              <a:t>package and contains </a:t>
            </a:r>
            <a:r>
              <a:rPr lang="en-IN" b="1" dirty="0">
                <a:solidFill>
                  <a:srgbClr val="002060"/>
                </a:solidFill>
              </a:rPr>
              <a:t>two methods.</a:t>
            </a:r>
          </a:p>
          <a:p>
            <a:endParaRPr lang="en-US" dirty="0"/>
          </a:p>
          <a:p>
            <a:endParaRPr lang="en-US" dirty="0"/>
          </a:p>
          <a:p>
            <a:r>
              <a:rPr lang="en-US" dirty="0"/>
              <a:t>These are </a:t>
            </a:r>
            <a:r>
              <a:rPr lang="en-US" b="1" dirty="0">
                <a:solidFill>
                  <a:srgbClr val="C00000"/>
                </a:solidFill>
              </a:rPr>
              <a:t>equals( ) </a:t>
            </a:r>
            <a:r>
              <a:rPr lang="en-US" dirty="0"/>
              <a:t>and </a:t>
            </a:r>
            <a:r>
              <a:rPr lang="en-US" b="1" dirty="0">
                <a:solidFill>
                  <a:srgbClr val="C00000"/>
                </a:solidFill>
              </a:rPr>
              <a:t>compare( )</a:t>
            </a:r>
            <a:endParaRPr lang="en-IN" b="1" dirty="0">
              <a:solidFill>
                <a:srgbClr val="C0000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Of compare( ) Method</a:t>
            </a:r>
            <a:endParaRPr lang="en-IN" dirty="0"/>
          </a:p>
        </p:txBody>
      </p:sp>
      <p:sp>
        <p:nvSpPr>
          <p:cNvPr id="3" name="Content Placeholder 2"/>
          <p:cNvSpPr>
            <a:spLocks noGrp="1"/>
          </p:cNvSpPr>
          <p:nvPr>
            <p:ph idx="1"/>
          </p:nvPr>
        </p:nvSpPr>
        <p:spPr/>
        <p:txBody>
          <a:bodyPr>
            <a:normAutofit/>
          </a:bodyPr>
          <a:lstStyle/>
          <a:p>
            <a:endParaRPr lang="en-IN" b="1" dirty="0"/>
          </a:p>
          <a:p>
            <a:r>
              <a:rPr lang="en-IN" b="1" dirty="0"/>
              <a:t>public int compare(Object obj1,Object obj2)</a:t>
            </a:r>
          </a:p>
          <a:p>
            <a:endParaRPr lang="en-US" b="1" dirty="0">
              <a:solidFill>
                <a:srgbClr val="0070C0"/>
              </a:solidFill>
            </a:endParaRPr>
          </a:p>
          <a:p>
            <a:endParaRPr lang="en-US" b="1" dirty="0">
              <a:solidFill>
                <a:srgbClr val="0070C0"/>
              </a:solidFill>
            </a:endParaRPr>
          </a:p>
          <a:p>
            <a:r>
              <a:rPr lang="en-IN" b="1" dirty="0">
                <a:solidFill>
                  <a:srgbClr val="C00000"/>
                </a:solidFill>
              </a:rPr>
              <a:t>Compares</a:t>
            </a:r>
            <a:r>
              <a:rPr lang="en-IN" dirty="0"/>
              <a:t> its </a:t>
            </a:r>
            <a:r>
              <a:rPr lang="en-IN" b="1" dirty="0">
                <a:solidFill>
                  <a:srgbClr val="0070C0"/>
                </a:solidFill>
              </a:rPr>
              <a:t>two arguments </a:t>
            </a:r>
            <a:r>
              <a:rPr lang="en-IN" dirty="0"/>
              <a:t>for </a:t>
            </a:r>
            <a:r>
              <a:rPr lang="en-IN" b="1" dirty="0">
                <a:solidFill>
                  <a:srgbClr val="002060"/>
                </a:solidFill>
              </a:rPr>
              <a:t>order.</a:t>
            </a:r>
            <a:r>
              <a:rPr lang="en-IN" dirty="0"/>
              <a:t> </a:t>
            </a:r>
          </a:p>
          <a:p>
            <a:endParaRPr lang="en-IN" dirty="0"/>
          </a:p>
          <a:p>
            <a:r>
              <a:rPr lang="en-IN" dirty="0"/>
              <a:t>Returns a </a:t>
            </a:r>
            <a:r>
              <a:rPr lang="en-IN" b="1" dirty="0">
                <a:solidFill>
                  <a:srgbClr val="00B050"/>
                </a:solidFill>
              </a:rPr>
              <a:t>negative integer</a:t>
            </a:r>
            <a:r>
              <a:rPr lang="en-IN" dirty="0"/>
              <a:t>, </a:t>
            </a:r>
            <a:r>
              <a:rPr lang="en-IN" b="1" dirty="0">
                <a:solidFill>
                  <a:srgbClr val="00B050"/>
                </a:solidFill>
              </a:rPr>
              <a:t>zero</a:t>
            </a:r>
            <a:r>
              <a:rPr lang="en-IN" dirty="0"/>
              <a:t>, or a </a:t>
            </a:r>
            <a:r>
              <a:rPr lang="en-IN" b="1" dirty="0">
                <a:solidFill>
                  <a:srgbClr val="00B050"/>
                </a:solidFill>
              </a:rPr>
              <a:t>positive integer </a:t>
            </a:r>
            <a:r>
              <a:rPr lang="en-IN" dirty="0"/>
              <a:t>as the </a:t>
            </a:r>
            <a:r>
              <a:rPr lang="en-IN" b="1" dirty="0">
                <a:solidFill>
                  <a:srgbClr val="002060"/>
                </a:solidFill>
              </a:rPr>
              <a:t>first argument </a:t>
            </a:r>
            <a:r>
              <a:rPr lang="en-IN" dirty="0"/>
              <a:t>is </a:t>
            </a:r>
            <a:r>
              <a:rPr lang="en-IN" b="1" dirty="0">
                <a:solidFill>
                  <a:srgbClr val="C00000"/>
                </a:solidFill>
              </a:rPr>
              <a:t>less than</a:t>
            </a:r>
            <a:r>
              <a:rPr lang="en-IN" dirty="0"/>
              <a:t>, </a:t>
            </a:r>
            <a:r>
              <a:rPr lang="en-IN" b="1" dirty="0">
                <a:solidFill>
                  <a:srgbClr val="C00000"/>
                </a:solidFill>
              </a:rPr>
              <a:t>equal to</a:t>
            </a:r>
            <a:r>
              <a:rPr lang="en-IN" dirty="0"/>
              <a:t>, or </a:t>
            </a:r>
            <a:r>
              <a:rPr lang="en-IN" b="1" dirty="0">
                <a:solidFill>
                  <a:srgbClr val="C00000"/>
                </a:solidFill>
              </a:rPr>
              <a:t>greater than</a:t>
            </a:r>
            <a:r>
              <a:rPr lang="en-IN" dirty="0"/>
              <a:t> the </a:t>
            </a:r>
            <a:r>
              <a:rPr lang="en-IN" b="1" dirty="0">
                <a:solidFill>
                  <a:srgbClr val="7030A0"/>
                </a:solidFill>
              </a:rPr>
              <a:t>second</a:t>
            </a:r>
            <a:r>
              <a:rPr lang="en-IN" dirty="0"/>
              <a:t>.</a:t>
            </a: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6"/>
            </a:pPr>
            <a:r>
              <a:rPr lang="en-IN" dirty="0"/>
              <a:t> How many different ways are there to iterate over the elements of a Collection. </a:t>
            </a:r>
          </a:p>
          <a:p>
            <a:pPr marL="457200" indent="-457200">
              <a:buAutoNum type="arabicPlain" startAt="4"/>
            </a:pPr>
            <a:endParaRPr lang="en-US" dirty="0"/>
          </a:p>
          <a:p>
            <a:pPr marL="457200" indent="-457200">
              <a:buNone/>
            </a:pPr>
            <a:r>
              <a:rPr lang="en-US" dirty="0"/>
              <a:t>Answer: </a:t>
            </a:r>
            <a:r>
              <a:rPr lang="en-US" b="1" dirty="0"/>
              <a:t>5</a:t>
            </a:r>
          </a:p>
          <a:p>
            <a:pPr marL="457200" indent="-457200">
              <a:buAutoNum type="arabicPeriod" startAt="2"/>
            </a:pPr>
            <a:endParaRPr lang="en-US" dirty="0"/>
          </a:p>
          <a:p>
            <a:pPr marL="457200" indent="-457200">
              <a:buAutoNum type="arabicPeriod" startAt="2"/>
            </a:pPr>
            <a:endParaRPr lang="en-IN" dirty="0"/>
          </a:p>
          <a:p>
            <a:pPr marL="457200" indent="-457200">
              <a:buAutoNum type="arabicPeriod" startAt="7"/>
            </a:pPr>
            <a:r>
              <a:rPr lang="en-IN" dirty="0"/>
              <a:t>How many cursors are there to iterate over the elements of a Collection. </a:t>
            </a:r>
          </a:p>
          <a:p>
            <a:pPr marL="457200" indent="-457200">
              <a:buNone/>
            </a:pPr>
            <a:r>
              <a:rPr lang="en-US" dirty="0"/>
              <a:t>Answer:</a:t>
            </a:r>
            <a:r>
              <a:rPr lang="en-US" b="1" dirty="0"/>
              <a:t> 3</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points regarding Comparator</a:t>
            </a:r>
            <a:endParaRPr lang="en-IN" dirty="0"/>
          </a:p>
        </p:txBody>
      </p:sp>
      <p:sp>
        <p:nvSpPr>
          <p:cNvPr id="3" name="Content Placeholder 2"/>
          <p:cNvSpPr>
            <a:spLocks noGrp="1"/>
          </p:cNvSpPr>
          <p:nvPr>
            <p:ph idx="1"/>
          </p:nvPr>
        </p:nvSpPr>
        <p:spPr/>
        <p:txBody>
          <a:bodyPr>
            <a:normAutofit/>
          </a:bodyPr>
          <a:lstStyle/>
          <a:p>
            <a:endParaRPr lang="en-US" dirty="0"/>
          </a:p>
          <a:p>
            <a:r>
              <a:rPr lang="en-US" dirty="0"/>
              <a:t>When we are using </a:t>
            </a:r>
            <a:r>
              <a:rPr lang="en-US" b="1" dirty="0">
                <a:solidFill>
                  <a:srgbClr val="0070C0"/>
                </a:solidFill>
              </a:rPr>
              <a:t>Comparator</a:t>
            </a:r>
            <a:r>
              <a:rPr lang="en-US" dirty="0"/>
              <a:t> , the objects need not compulsorily be </a:t>
            </a:r>
            <a:r>
              <a:rPr lang="en-US" b="1" dirty="0">
                <a:solidFill>
                  <a:srgbClr val="0070C0"/>
                </a:solidFill>
              </a:rPr>
              <a:t>Comparable.</a:t>
            </a:r>
          </a:p>
          <a:p>
            <a:endParaRPr lang="en-US" b="1" dirty="0">
              <a:solidFill>
                <a:srgbClr val="0070C0"/>
              </a:solidFill>
            </a:endParaRPr>
          </a:p>
          <a:p>
            <a:r>
              <a:rPr lang="en-US" b="1" dirty="0">
                <a:solidFill>
                  <a:srgbClr val="002060"/>
                </a:solidFill>
              </a:rPr>
              <a:t>For example: </a:t>
            </a:r>
            <a:r>
              <a:rPr lang="en-US" dirty="0"/>
              <a:t>We can sort </a:t>
            </a:r>
            <a:r>
              <a:rPr lang="en-US" b="1" dirty="0" err="1">
                <a:solidFill>
                  <a:srgbClr val="0070C0"/>
                </a:solidFill>
              </a:rPr>
              <a:t>StringBuffer</a:t>
            </a:r>
            <a:r>
              <a:rPr lang="en-US" b="1" dirty="0">
                <a:solidFill>
                  <a:srgbClr val="0070C0"/>
                </a:solidFill>
              </a:rPr>
              <a:t> objects </a:t>
            </a:r>
            <a:r>
              <a:rPr lang="en-US" dirty="0"/>
              <a:t>using </a:t>
            </a:r>
            <a:r>
              <a:rPr lang="en-US" b="1" dirty="0">
                <a:solidFill>
                  <a:srgbClr val="0070C0"/>
                </a:solidFill>
              </a:rPr>
              <a:t>Comparator.</a:t>
            </a:r>
          </a:p>
          <a:p>
            <a:endParaRPr lang="en-US" b="1" dirty="0">
              <a:solidFill>
                <a:srgbClr val="0070C0"/>
              </a:solidFill>
            </a:endParaRPr>
          </a:p>
          <a:p>
            <a:endParaRPr lang="en-US" dirty="0"/>
          </a:p>
          <a:p>
            <a:r>
              <a:rPr lang="en-US" b="1" dirty="0">
                <a:solidFill>
                  <a:srgbClr val="7030A0"/>
                </a:solidFill>
              </a:rPr>
              <a:t>When we are using </a:t>
            </a:r>
            <a:r>
              <a:rPr lang="en-US" b="1" dirty="0">
                <a:solidFill>
                  <a:srgbClr val="0070C0"/>
                </a:solidFill>
              </a:rPr>
              <a:t>Comparator</a:t>
            </a:r>
            <a:r>
              <a:rPr lang="en-US" dirty="0"/>
              <a:t> , the </a:t>
            </a:r>
            <a:r>
              <a:rPr lang="en-US" b="1" dirty="0">
                <a:solidFill>
                  <a:srgbClr val="C00000"/>
                </a:solidFill>
              </a:rPr>
              <a:t>objects need not be homogeneous </a:t>
            </a:r>
            <a:r>
              <a:rPr lang="en-US" dirty="0"/>
              <a:t>also i.e. we can </a:t>
            </a:r>
            <a:r>
              <a:rPr lang="en-US" b="1" dirty="0">
                <a:solidFill>
                  <a:srgbClr val="00B050"/>
                </a:solidFill>
              </a:rPr>
              <a:t>compare heterogeneous objects</a:t>
            </a:r>
            <a:r>
              <a:rPr lang="en-US" dirty="0"/>
              <a:t> also</a:t>
            </a:r>
          </a:p>
          <a:p>
            <a:pPr>
              <a:buNone/>
            </a:pPr>
            <a:endParaRPr lang="en-IN" b="1"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a:t>
            </a:r>
            <a:endParaRPr lang="en-IN" dirty="0"/>
          </a:p>
        </p:txBody>
      </p:sp>
      <p:sp>
        <p:nvSpPr>
          <p:cNvPr id="3" name="Content Placeholder 2"/>
          <p:cNvSpPr>
            <a:spLocks noGrp="1"/>
          </p:cNvSpPr>
          <p:nvPr>
            <p:ph idx="1"/>
          </p:nvPr>
        </p:nvSpPr>
        <p:spPr/>
        <p:txBody>
          <a:bodyPr>
            <a:normAutofit/>
          </a:bodyPr>
          <a:lstStyle/>
          <a:p>
            <a:r>
              <a:rPr lang="en-US" dirty="0"/>
              <a:t>WAP using </a:t>
            </a:r>
            <a:r>
              <a:rPr lang="en-US" b="1" dirty="0" err="1">
                <a:solidFill>
                  <a:srgbClr val="0070C0"/>
                </a:solidFill>
              </a:rPr>
              <a:t>TreeSet</a:t>
            </a:r>
            <a:r>
              <a:rPr lang="en-US" dirty="0"/>
              <a:t> to sort </a:t>
            </a:r>
            <a:r>
              <a:rPr lang="en-US" b="1" dirty="0">
                <a:solidFill>
                  <a:srgbClr val="0070C0"/>
                </a:solidFill>
              </a:rPr>
              <a:t>Integers</a:t>
            </a:r>
            <a:r>
              <a:rPr lang="en-US" dirty="0"/>
              <a:t> in </a:t>
            </a:r>
            <a:r>
              <a:rPr lang="en-US" b="1" dirty="0">
                <a:solidFill>
                  <a:srgbClr val="00B050"/>
                </a:solidFill>
              </a:rPr>
              <a:t>descending order</a:t>
            </a:r>
            <a:endParaRPr lang="en-IN" b="1" dirty="0">
              <a:solidFill>
                <a:srgbClr val="00B050"/>
              </a:solidFill>
            </a:endParaRPr>
          </a:p>
        </p:txBody>
      </p:sp>
    </p:spTree>
    <p:extLst>
      <p:ext uri="{BB962C8B-B14F-4D97-AF65-F5344CB8AC3E}">
        <p14:creationId xmlns:p14="http://schemas.microsoft.com/office/powerpoint/2010/main" val="15944309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a:t>
            </a:r>
            <a:endParaRPr lang="en-IN" dirty="0"/>
          </a:p>
        </p:txBody>
      </p:sp>
      <p:sp>
        <p:nvSpPr>
          <p:cNvPr id="3" name="Content Placeholder 2"/>
          <p:cNvSpPr>
            <a:spLocks noGrp="1"/>
          </p:cNvSpPr>
          <p:nvPr>
            <p:ph idx="1"/>
          </p:nvPr>
        </p:nvSpPr>
        <p:spPr/>
        <p:txBody>
          <a:bodyPr>
            <a:normAutofit/>
          </a:bodyPr>
          <a:lstStyle/>
          <a:p>
            <a:r>
              <a:rPr lang="en-US" dirty="0"/>
              <a:t>WAP using </a:t>
            </a:r>
            <a:r>
              <a:rPr lang="en-US" b="1" dirty="0" err="1">
                <a:solidFill>
                  <a:srgbClr val="0070C0"/>
                </a:solidFill>
              </a:rPr>
              <a:t>TreeSet</a:t>
            </a:r>
            <a:r>
              <a:rPr lang="en-US" dirty="0"/>
              <a:t> to sort </a:t>
            </a:r>
            <a:r>
              <a:rPr lang="en-US" b="1" dirty="0">
                <a:solidFill>
                  <a:srgbClr val="0070C0"/>
                </a:solidFill>
              </a:rPr>
              <a:t>Strings</a:t>
            </a:r>
            <a:r>
              <a:rPr lang="en-US" dirty="0"/>
              <a:t> in </a:t>
            </a:r>
            <a:r>
              <a:rPr lang="en-US" b="1" dirty="0">
                <a:solidFill>
                  <a:srgbClr val="00B050"/>
                </a:solidFill>
              </a:rPr>
              <a:t>descending order</a:t>
            </a:r>
            <a:endParaRPr lang="en-IN" b="1" dirty="0">
              <a:solidFill>
                <a:srgbClr val="00B050"/>
              </a:solidFill>
            </a:endParaRPr>
          </a:p>
        </p:txBody>
      </p:sp>
    </p:spTree>
    <p:extLst>
      <p:ext uri="{BB962C8B-B14F-4D97-AF65-F5344CB8AC3E}">
        <p14:creationId xmlns:p14="http://schemas.microsoft.com/office/powerpoint/2010/main" val="41109458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normAutofit/>
          </a:bodyPr>
          <a:lstStyle/>
          <a:p>
            <a:r>
              <a:rPr lang="en-US" dirty="0"/>
              <a:t>WAP using </a:t>
            </a:r>
            <a:r>
              <a:rPr lang="en-US" b="1" dirty="0" err="1">
                <a:solidFill>
                  <a:srgbClr val="0070C0"/>
                </a:solidFill>
              </a:rPr>
              <a:t>TreeSet</a:t>
            </a:r>
            <a:r>
              <a:rPr lang="en-US" dirty="0"/>
              <a:t> to sort </a:t>
            </a:r>
            <a:r>
              <a:rPr lang="en-US" b="1" dirty="0">
                <a:solidFill>
                  <a:srgbClr val="0070C0"/>
                </a:solidFill>
              </a:rPr>
              <a:t>String</a:t>
            </a:r>
            <a:r>
              <a:rPr lang="en-US" dirty="0"/>
              <a:t> and </a:t>
            </a:r>
            <a:r>
              <a:rPr lang="en-US" b="1" dirty="0" err="1">
                <a:solidFill>
                  <a:srgbClr val="0070C0"/>
                </a:solidFill>
              </a:rPr>
              <a:t>StringBuffer</a:t>
            </a:r>
            <a:r>
              <a:rPr lang="en-US" b="1" dirty="0">
                <a:solidFill>
                  <a:srgbClr val="0070C0"/>
                </a:solidFill>
              </a:rPr>
              <a:t> </a:t>
            </a:r>
            <a:r>
              <a:rPr lang="en-US" dirty="0"/>
              <a:t>objects in </a:t>
            </a:r>
            <a:r>
              <a:rPr lang="en-US" b="1" dirty="0">
                <a:solidFill>
                  <a:srgbClr val="00B050"/>
                </a:solidFill>
              </a:rPr>
              <a:t>increasing order of length </a:t>
            </a:r>
            <a:r>
              <a:rPr lang="en-US" dirty="0"/>
              <a:t>and if length is same then use </a:t>
            </a:r>
            <a:r>
              <a:rPr lang="en-US" b="1" dirty="0">
                <a:solidFill>
                  <a:srgbClr val="7030A0"/>
                </a:solidFill>
              </a:rPr>
              <a:t>alphabetical order</a:t>
            </a:r>
            <a:r>
              <a:rPr lang="en-US" dirty="0"/>
              <a:t>.</a:t>
            </a:r>
            <a:endParaRPr lang="en-IN" b="1" dirty="0">
              <a:solidFill>
                <a:srgbClr val="0070C0"/>
              </a:solidFill>
            </a:endParaRPr>
          </a:p>
        </p:txBody>
      </p:sp>
    </p:spTree>
    <p:extLst>
      <p:ext uri="{BB962C8B-B14F-4D97-AF65-F5344CB8AC3E}">
        <p14:creationId xmlns:p14="http://schemas.microsoft.com/office/powerpoint/2010/main" val="34385909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normAutofit/>
          </a:bodyPr>
          <a:lstStyle/>
          <a:p>
            <a:r>
              <a:rPr lang="en-US" dirty="0"/>
              <a:t>WAP using </a:t>
            </a:r>
            <a:r>
              <a:rPr lang="en-US" b="1" dirty="0" err="1">
                <a:solidFill>
                  <a:srgbClr val="0070C0"/>
                </a:solidFill>
              </a:rPr>
              <a:t>TreeSet</a:t>
            </a:r>
            <a:r>
              <a:rPr lang="en-US" dirty="0"/>
              <a:t> to sort </a:t>
            </a:r>
            <a:r>
              <a:rPr lang="en-US" b="1" dirty="0">
                <a:solidFill>
                  <a:srgbClr val="0070C0"/>
                </a:solidFill>
              </a:rPr>
              <a:t>Person</a:t>
            </a:r>
            <a:r>
              <a:rPr lang="en-US" dirty="0"/>
              <a:t> in  </a:t>
            </a:r>
            <a:r>
              <a:rPr lang="en-US" b="1" dirty="0">
                <a:solidFill>
                  <a:srgbClr val="7030A0"/>
                </a:solidFill>
              </a:rPr>
              <a:t>alphabetical order of name</a:t>
            </a:r>
            <a:endParaRPr lang="en-IN" b="1" dirty="0">
              <a:solidFill>
                <a:srgbClr val="7030A0"/>
              </a:solidFill>
            </a:endParaRPr>
          </a:p>
        </p:txBody>
      </p:sp>
    </p:spTree>
    <p:extLst>
      <p:ext uri="{BB962C8B-B14F-4D97-AF65-F5344CB8AC3E}">
        <p14:creationId xmlns:p14="http://schemas.microsoft.com/office/powerpoint/2010/main" val="35576212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Comparable V/s Comparator</a:t>
            </a:r>
            <a:endParaRPr lang="en-IN" dirty="0"/>
          </a:p>
        </p:txBody>
      </p:sp>
      <p:sp>
        <p:nvSpPr>
          <p:cNvPr id="3" name="Content Placeholder 2"/>
          <p:cNvSpPr>
            <a:spLocks noGrp="1"/>
          </p:cNvSpPr>
          <p:nvPr>
            <p:ph idx="1"/>
          </p:nvPr>
        </p:nvSpPr>
        <p:spPr/>
        <p:txBody>
          <a:bodyPr>
            <a:normAutofit fontScale="92500"/>
          </a:bodyPr>
          <a:lstStyle/>
          <a:p>
            <a:r>
              <a:rPr lang="en-US" dirty="0"/>
              <a:t>For predefined </a:t>
            </a:r>
            <a:r>
              <a:rPr lang="en-US" b="1" dirty="0">
                <a:solidFill>
                  <a:srgbClr val="0070C0"/>
                </a:solidFill>
              </a:rPr>
              <a:t>Comparable</a:t>
            </a:r>
            <a:r>
              <a:rPr lang="en-US" dirty="0"/>
              <a:t> classes like String , the default natural sorting order is available . If we are not satisfied with that then we can define our own sorting order using Comparator.</a:t>
            </a:r>
          </a:p>
          <a:p>
            <a:endParaRPr lang="en-US" b="1" dirty="0">
              <a:solidFill>
                <a:srgbClr val="0070C0"/>
              </a:solidFill>
            </a:endParaRPr>
          </a:p>
          <a:p>
            <a:r>
              <a:rPr lang="en-US" dirty="0"/>
              <a:t>For predefined </a:t>
            </a:r>
            <a:r>
              <a:rPr lang="en-US" b="1" dirty="0" err="1">
                <a:solidFill>
                  <a:srgbClr val="0070C0"/>
                </a:solidFill>
              </a:rPr>
              <a:t>NonComparable</a:t>
            </a:r>
            <a:r>
              <a:rPr lang="en-US" dirty="0"/>
              <a:t> classes like </a:t>
            </a:r>
            <a:r>
              <a:rPr lang="en-US" dirty="0" err="1"/>
              <a:t>StringBuffer</a:t>
            </a:r>
            <a:r>
              <a:rPr lang="en-US" dirty="0"/>
              <a:t> , no default natural sorting is available, Thus we can define our own sorting order using Comparator.</a:t>
            </a:r>
          </a:p>
          <a:p>
            <a:endParaRPr lang="en-US" dirty="0"/>
          </a:p>
          <a:p>
            <a:r>
              <a:rPr lang="en-US" dirty="0"/>
              <a:t>For custom classes like </a:t>
            </a:r>
            <a:r>
              <a:rPr lang="en-US" dirty="0" err="1"/>
              <a:t>Employee,Student,Customer</a:t>
            </a:r>
            <a:r>
              <a:rPr lang="en-US" dirty="0"/>
              <a:t> etc the class designer should implement default natural sorting order using Comparable . On the other hand the programmer using the class can define his own sorting order using Comparator</a:t>
            </a:r>
            <a:endParaRPr lang="en-IN" dirty="0"/>
          </a:p>
        </p:txBody>
      </p:sp>
    </p:spTree>
    <p:extLst>
      <p:ext uri="{BB962C8B-B14F-4D97-AF65-F5344CB8AC3E}">
        <p14:creationId xmlns:p14="http://schemas.microsoft.com/office/powerpoint/2010/main" val="15944309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Comparable V/s Comparator</a:t>
            </a:r>
            <a:endParaRPr lang="en-IN" dirty="0"/>
          </a:p>
        </p:txBody>
      </p:sp>
      <p:graphicFrame>
        <p:nvGraphicFramePr>
          <p:cNvPr id="4" name="Table 4">
            <a:extLst>
              <a:ext uri="{FF2B5EF4-FFF2-40B4-BE49-F238E27FC236}">
                <a16:creationId xmlns:a16="http://schemas.microsoft.com/office/drawing/2014/main" id="{CCB95B97-4F84-47D4-83BB-873A8DC21BB4}"/>
              </a:ext>
            </a:extLst>
          </p:cNvPr>
          <p:cNvGraphicFramePr>
            <a:graphicFrameLocks noGrp="1"/>
          </p:cNvGraphicFramePr>
          <p:nvPr>
            <p:ph idx="1"/>
            <p:extLst>
              <p:ext uri="{D42A27DB-BD31-4B8C-83A1-F6EECF244321}">
                <p14:modId xmlns:p14="http://schemas.microsoft.com/office/powerpoint/2010/main" val="3644979944"/>
              </p:ext>
            </p:extLst>
          </p:nvPr>
        </p:nvGraphicFramePr>
        <p:xfrm>
          <a:off x="444686" y="1916832"/>
          <a:ext cx="8229600" cy="446449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63452920"/>
                    </a:ext>
                  </a:extLst>
                </a:gridCol>
                <a:gridCol w="4114800">
                  <a:extLst>
                    <a:ext uri="{9D8B030D-6E8A-4147-A177-3AD203B41FA5}">
                      <a16:colId xmlns:a16="http://schemas.microsoft.com/office/drawing/2014/main" val="1251378049"/>
                    </a:ext>
                  </a:extLst>
                </a:gridCol>
              </a:tblGrid>
              <a:tr h="620778">
                <a:tc>
                  <a:txBody>
                    <a:bodyPr/>
                    <a:lstStyle/>
                    <a:p>
                      <a:r>
                        <a:rPr lang="en-US" dirty="0"/>
                        <a:t>Comparable</a:t>
                      </a:r>
                      <a:endParaRPr lang="en-IN" dirty="0"/>
                    </a:p>
                  </a:txBody>
                  <a:tcPr/>
                </a:tc>
                <a:tc>
                  <a:txBody>
                    <a:bodyPr/>
                    <a:lstStyle/>
                    <a:p>
                      <a:r>
                        <a:rPr lang="en-US" dirty="0"/>
                        <a:t>Comparator</a:t>
                      </a:r>
                      <a:endParaRPr lang="en-IN" dirty="0"/>
                    </a:p>
                  </a:txBody>
                  <a:tcPr/>
                </a:tc>
                <a:extLst>
                  <a:ext uri="{0D108BD9-81ED-4DB2-BD59-A6C34878D82A}">
                    <a16:rowId xmlns:a16="http://schemas.microsoft.com/office/drawing/2014/main" val="3275900650"/>
                  </a:ext>
                </a:extLst>
              </a:tr>
              <a:tr h="620778">
                <a:tc>
                  <a:txBody>
                    <a:bodyPr/>
                    <a:lstStyle/>
                    <a:p>
                      <a:r>
                        <a:rPr lang="en-US" dirty="0"/>
                        <a:t>Available in </a:t>
                      </a:r>
                      <a:r>
                        <a:rPr lang="en-US" dirty="0" err="1"/>
                        <a:t>java.lang</a:t>
                      </a:r>
                      <a:r>
                        <a:rPr lang="en-US" dirty="0"/>
                        <a:t> package</a:t>
                      </a:r>
                      <a:endParaRPr lang="en-IN" dirty="0"/>
                    </a:p>
                  </a:txBody>
                  <a:tcPr/>
                </a:tc>
                <a:tc>
                  <a:txBody>
                    <a:bodyPr/>
                    <a:lstStyle/>
                    <a:p>
                      <a:r>
                        <a:rPr lang="en-US" dirty="0"/>
                        <a:t>Available in </a:t>
                      </a:r>
                      <a:r>
                        <a:rPr lang="en-US" dirty="0" err="1"/>
                        <a:t>java.util</a:t>
                      </a:r>
                      <a:r>
                        <a:rPr lang="en-US" dirty="0"/>
                        <a:t> package</a:t>
                      </a:r>
                      <a:endParaRPr lang="en-IN" dirty="0"/>
                    </a:p>
                  </a:txBody>
                  <a:tcPr/>
                </a:tc>
                <a:extLst>
                  <a:ext uri="{0D108BD9-81ED-4DB2-BD59-A6C34878D82A}">
                    <a16:rowId xmlns:a16="http://schemas.microsoft.com/office/drawing/2014/main" val="2752004926"/>
                  </a:ext>
                </a:extLst>
              </a:tr>
              <a:tr h="620778">
                <a:tc>
                  <a:txBody>
                    <a:bodyPr/>
                    <a:lstStyle/>
                    <a:p>
                      <a:r>
                        <a:rPr lang="en-US" dirty="0"/>
                        <a:t>Used for default natural sorting</a:t>
                      </a:r>
                      <a:endParaRPr lang="en-IN" dirty="0"/>
                    </a:p>
                  </a:txBody>
                  <a:tcPr/>
                </a:tc>
                <a:tc>
                  <a:txBody>
                    <a:bodyPr/>
                    <a:lstStyle/>
                    <a:p>
                      <a:r>
                        <a:rPr lang="en-US" dirty="0"/>
                        <a:t>Used for customized sorting</a:t>
                      </a:r>
                      <a:endParaRPr lang="en-IN" dirty="0"/>
                    </a:p>
                  </a:txBody>
                  <a:tcPr/>
                </a:tc>
                <a:extLst>
                  <a:ext uri="{0D108BD9-81ED-4DB2-BD59-A6C34878D82A}">
                    <a16:rowId xmlns:a16="http://schemas.microsoft.com/office/drawing/2014/main" val="3172628606"/>
                  </a:ext>
                </a:extLst>
              </a:tr>
              <a:tr h="1071479">
                <a:tc>
                  <a:txBody>
                    <a:bodyPr/>
                    <a:lstStyle/>
                    <a:p>
                      <a:r>
                        <a:rPr lang="en-US" dirty="0"/>
                        <a:t>Contains only one method called </a:t>
                      </a:r>
                      <a:r>
                        <a:rPr lang="en-US" dirty="0" err="1"/>
                        <a:t>compareTo</a:t>
                      </a:r>
                      <a:r>
                        <a:rPr lang="en-US" dirty="0"/>
                        <a:t>()</a:t>
                      </a:r>
                      <a:endParaRPr lang="en-IN" dirty="0"/>
                    </a:p>
                  </a:txBody>
                  <a:tcPr/>
                </a:tc>
                <a:tc>
                  <a:txBody>
                    <a:bodyPr/>
                    <a:lstStyle/>
                    <a:p>
                      <a:r>
                        <a:rPr lang="en-US" dirty="0"/>
                        <a:t>Contains two methods called equals() and compare()</a:t>
                      </a:r>
                      <a:endParaRPr lang="en-IN" dirty="0"/>
                    </a:p>
                  </a:txBody>
                  <a:tcPr/>
                </a:tc>
                <a:extLst>
                  <a:ext uri="{0D108BD9-81ED-4DB2-BD59-A6C34878D82A}">
                    <a16:rowId xmlns:a16="http://schemas.microsoft.com/office/drawing/2014/main" val="1313706298"/>
                  </a:ext>
                </a:extLst>
              </a:tr>
              <a:tr h="1530684">
                <a:tc>
                  <a:txBody>
                    <a:bodyPr/>
                    <a:lstStyle/>
                    <a:p>
                      <a:r>
                        <a:rPr lang="en-US" dirty="0"/>
                        <a:t>Implemented by Wrappers , String , File as well as many other classes</a:t>
                      </a:r>
                      <a:endParaRPr lang="en-IN" dirty="0"/>
                    </a:p>
                  </a:txBody>
                  <a:tcPr/>
                </a:tc>
                <a:tc>
                  <a:txBody>
                    <a:bodyPr/>
                    <a:lstStyle/>
                    <a:p>
                      <a:r>
                        <a:rPr lang="en-US" dirty="0"/>
                        <a:t>Implemented by only two classes Collator and </a:t>
                      </a:r>
                      <a:r>
                        <a:rPr lang="en-US" dirty="0" err="1"/>
                        <a:t>RuleBasedCollator</a:t>
                      </a:r>
                      <a:r>
                        <a:rPr lang="en-US" dirty="0"/>
                        <a:t> available in </a:t>
                      </a:r>
                      <a:r>
                        <a:rPr lang="en-US" dirty="0" err="1"/>
                        <a:t>java.text</a:t>
                      </a:r>
                      <a:r>
                        <a:rPr lang="en-US" dirty="0"/>
                        <a:t> package</a:t>
                      </a:r>
                      <a:endParaRPr lang="en-IN" dirty="0"/>
                    </a:p>
                  </a:txBody>
                  <a:tcPr/>
                </a:tc>
                <a:extLst>
                  <a:ext uri="{0D108BD9-81ED-4DB2-BD59-A6C34878D82A}">
                    <a16:rowId xmlns:a16="http://schemas.microsoft.com/office/drawing/2014/main" val="828237915"/>
                  </a:ext>
                </a:extLst>
              </a:tr>
            </a:tbl>
          </a:graphicData>
        </a:graphic>
      </p:graphicFrame>
    </p:spTree>
    <p:extLst>
      <p:ext uri="{BB962C8B-B14F-4D97-AF65-F5344CB8AC3E}">
        <p14:creationId xmlns:p14="http://schemas.microsoft.com/office/powerpoint/2010/main" val="17020573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Map Interface</a:t>
            </a:r>
            <a:endParaRPr lang="en-IN" dirty="0"/>
          </a:p>
        </p:txBody>
      </p:sp>
      <p:sp>
        <p:nvSpPr>
          <p:cNvPr id="3" name="Content Placeholder 2"/>
          <p:cNvSpPr>
            <a:spLocks noGrp="1"/>
          </p:cNvSpPr>
          <p:nvPr>
            <p:ph idx="1"/>
          </p:nvPr>
        </p:nvSpPr>
        <p:spPr/>
        <p:txBody>
          <a:bodyPr>
            <a:normAutofit/>
          </a:bodyPr>
          <a:lstStyle/>
          <a:p>
            <a:r>
              <a:rPr lang="en-US" dirty="0"/>
              <a:t>It is </a:t>
            </a:r>
            <a:r>
              <a:rPr lang="en-US" b="1" dirty="0">
                <a:solidFill>
                  <a:srgbClr val="C00000"/>
                </a:solidFill>
              </a:rPr>
              <a:t>not child interface </a:t>
            </a:r>
            <a:r>
              <a:rPr lang="en-US" dirty="0"/>
              <a:t>of </a:t>
            </a:r>
            <a:r>
              <a:rPr lang="en-US" b="1" dirty="0">
                <a:solidFill>
                  <a:srgbClr val="0070C0"/>
                </a:solidFill>
              </a:rPr>
              <a:t>Collection </a:t>
            </a:r>
            <a:r>
              <a:rPr lang="en-US" dirty="0"/>
              <a:t>interface but has </a:t>
            </a:r>
            <a:r>
              <a:rPr lang="en-US" b="1" dirty="0">
                <a:solidFill>
                  <a:srgbClr val="002060"/>
                </a:solidFill>
              </a:rPr>
              <a:t>methods</a:t>
            </a:r>
            <a:r>
              <a:rPr lang="en-US" dirty="0"/>
              <a:t> similar to </a:t>
            </a:r>
            <a:r>
              <a:rPr lang="en-US" b="1" dirty="0">
                <a:solidFill>
                  <a:srgbClr val="0070C0"/>
                </a:solidFill>
              </a:rPr>
              <a:t>Collection</a:t>
            </a:r>
            <a:endParaRPr lang="en-US" dirty="0"/>
          </a:p>
          <a:p>
            <a:r>
              <a:rPr lang="en-IN" dirty="0"/>
              <a:t>A </a:t>
            </a:r>
            <a:r>
              <a:rPr lang="en-IN" b="1" dirty="0">
                <a:solidFill>
                  <a:srgbClr val="0070C0"/>
                </a:solidFill>
              </a:rPr>
              <a:t>Map</a:t>
            </a:r>
            <a:r>
              <a:rPr lang="en-IN" dirty="0"/>
              <a:t> is an </a:t>
            </a:r>
            <a:r>
              <a:rPr lang="en-IN" b="1" dirty="0">
                <a:solidFill>
                  <a:schemeClr val="tx2"/>
                </a:solidFill>
              </a:rPr>
              <a:t>object</a:t>
            </a:r>
            <a:r>
              <a:rPr lang="en-IN" dirty="0"/>
              <a:t> that maps </a:t>
            </a:r>
            <a:r>
              <a:rPr lang="en-IN" b="1" dirty="0">
                <a:solidFill>
                  <a:srgbClr val="00B050"/>
                </a:solidFill>
              </a:rPr>
              <a:t>keys</a:t>
            </a:r>
            <a:r>
              <a:rPr lang="en-IN" dirty="0"/>
              <a:t> to </a:t>
            </a:r>
            <a:r>
              <a:rPr lang="en-IN" b="1" dirty="0">
                <a:solidFill>
                  <a:srgbClr val="00B050"/>
                </a:solidFill>
              </a:rPr>
              <a:t>values. </a:t>
            </a:r>
          </a:p>
          <a:p>
            <a:endParaRPr lang="en-US" dirty="0"/>
          </a:p>
          <a:p>
            <a:endParaRPr lang="en-US" dirty="0"/>
          </a:p>
          <a:p>
            <a:endParaRPr lang="en-IN" dirty="0"/>
          </a:p>
        </p:txBody>
      </p:sp>
      <p:pic>
        <p:nvPicPr>
          <p:cNvPr id="5" name="Picture 4" descr="Java - Collection Framework - HashMap (HashMap Introduction).jpg"/>
          <p:cNvPicPr>
            <a:picLocks noChangeAspect="1"/>
          </p:cNvPicPr>
          <p:nvPr/>
        </p:nvPicPr>
        <p:blipFill>
          <a:blip r:embed="rId2"/>
          <a:stretch>
            <a:fillRect/>
          </a:stretch>
        </p:blipFill>
        <p:spPr>
          <a:xfrm>
            <a:off x="0" y="3143248"/>
            <a:ext cx="9144000" cy="3714753"/>
          </a:xfrm>
          <a:prstGeom prst="rect">
            <a:avLst/>
          </a:prstGeom>
        </p:spPr>
      </p:pic>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Map Interface</a:t>
            </a:r>
            <a:endParaRPr lang="en-IN" dirty="0"/>
          </a:p>
        </p:txBody>
      </p:sp>
      <p:sp>
        <p:nvSpPr>
          <p:cNvPr id="3" name="Content Placeholder 2"/>
          <p:cNvSpPr>
            <a:spLocks noGrp="1"/>
          </p:cNvSpPr>
          <p:nvPr>
            <p:ph idx="1"/>
          </p:nvPr>
        </p:nvSpPr>
        <p:spPr/>
        <p:txBody>
          <a:bodyPr>
            <a:normAutofit/>
          </a:bodyPr>
          <a:lstStyle/>
          <a:p>
            <a:pPr>
              <a:buNone/>
            </a:pPr>
            <a:endParaRPr lang="en-US" dirty="0"/>
          </a:p>
          <a:p>
            <a:r>
              <a:rPr lang="en-US" b="1" dirty="0">
                <a:solidFill>
                  <a:srgbClr val="002060"/>
                </a:solidFill>
              </a:rPr>
              <a:t>Mainly used </a:t>
            </a:r>
            <a:r>
              <a:rPr lang="en-US" dirty="0"/>
              <a:t>for </a:t>
            </a:r>
            <a:r>
              <a:rPr lang="en-US" b="1" dirty="0">
                <a:solidFill>
                  <a:schemeClr val="tx2"/>
                </a:solidFill>
              </a:rPr>
              <a:t>look ups</a:t>
            </a:r>
            <a:endParaRPr lang="en-IN" b="1" dirty="0">
              <a:solidFill>
                <a:schemeClr val="tx2"/>
              </a:solidFill>
            </a:endParaRPr>
          </a:p>
          <a:p>
            <a:endParaRPr lang="en-US" dirty="0"/>
          </a:p>
          <a:p>
            <a:r>
              <a:rPr lang="en-IN" b="1" dirty="0">
                <a:solidFill>
                  <a:srgbClr val="002060"/>
                </a:solidFill>
              </a:rPr>
              <a:t>Map</a:t>
            </a:r>
            <a:r>
              <a:rPr lang="en-IN" dirty="0"/>
              <a:t> </a:t>
            </a:r>
            <a:r>
              <a:rPr lang="en-IN" b="1" dirty="0">
                <a:solidFill>
                  <a:srgbClr val="00B050"/>
                </a:solidFill>
              </a:rPr>
              <a:t>cannot contain </a:t>
            </a:r>
            <a:r>
              <a:rPr lang="en-IN" b="1" dirty="0">
                <a:solidFill>
                  <a:srgbClr val="7030A0"/>
                </a:solidFill>
              </a:rPr>
              <a:t>duplicate keys.</a:t>
            </a:r>
          </a:p>
          <a:p>
            <a:endParaRPr lang="en-IN" dirty="0"/>
          </a:p>
          <a:p>
            <a:r>
              <a:rPr lang="en-IN" b="1" dirty="0">
                <a:solidFill>
                  <a:srgbClr val="0070C0"/>
                </a:solidFill>
              </a:rPr>
              <a:t>Each key </a:t>
            </a:r>
            <a:r>
              <a:rPr lang="en-IN" dirty="0"/>
              <a:t>can </a:t>
            </a:r>
            <a:r>
              <a:rPr lang="en-IN" b="1" dirty="0">
                <a:solidFill>
                  <a:schemeClr val="tx2"/>
                </a:solidFill>
              </a:rPr>
              <a:t>map to </a:t>
            </a:r>
            <a:r>
              <a:rPr lang="en-IN" dirty="0"/>
              <a:t>at most </a:t>
            </a:r>
            <a:r>
              <a:rPr lang="en-IN" b="1" dirty="0">
                <a:solidFill>
                  <a:srgbClr val="00B050"/>
                </a:solidFill>
              </a:rPr>
              <a:t>one value.</a:t>
            </a:r>
          </a:p>
          <a:p>
            <a:endParaRPr lang="en-US" dirty="0"/>
          </a:p>
          <a:p>
            <a:endParaRPr lang="en-IN"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Map Interface</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solidFill>
                  <a:srgbClr val="002060"/>
                </a:solidFill>
              </a:rPr>
              <a:t>Map interface </a:t>
            </a:r>
            <a:r>
              <a:rPr lang="en-IN" dirty="0"/>
              <a:t>includes </a:t>
            </a:r>
            <a:r>
              <a:rPr lang="en-IN" b="1" dirty="0">
                <a:solidFill>
                  <a:srgbClr val="7030A0"/>
                </a:solidFill>
              </a:rPr>
              <a:t>methods</a:t>
            </a:r>
            <a:r>
              <a:rPr lang="en-IN" dirty="0"/>
              <a:t> for basic operations such as </a:t>
            </a:r>
            <a:r>
              <a:rPr lang="en-IN" b="1" dirty="0">
                <a:solidFill>
                  <a:schemeClr val="accent6">
                    <a:lumMod val="75000"/>
                  </a:schemeClr>
                </a:solidFill>
              </a:rPr>
              <a:t>put() </a:t>
            </a:r>
            <a:r>
              <a:rPr lang="en-IN" b="1" dirty="0">
                <a:solidFill>
                  <a:srgbClr val="0070C0"/>
                </a:solidFill>
              </a:rPr>
              <a:t>, get()</a:t>
            </a:r>
            <a:r>
              <a:rPr lang="en-IN" dirty="0"/>
              <a:t>, </a:t>
            </a:r>
            <a:r>
              <a:rPr lang="en-IN" b="1" dirty="0">
                <a:solidFill>
                  <a:srgbClr val="00B050"/>
                </a:solidFill>
              </a:rPr>
              <a:t>remove(), </a:t>
            </a:r>
            <a:r>
              <a:rPr lang="en-IN" b="1" dirty="0" err="1">
                <a:solidFill>
                  <a:srgbClr val="C00000"/>
                </a:solidFill>
              </a:rPr>
              <a:t>containsKey</a:t>
            </a:r>
            <a:r>
              <a:rPr lang="en-IN" b="1" dirty="0">
                <a:solidFill>
                  <a:srgbClr val="C00000"/>
                </a:solidFill>
              </a:rPr>
              <a:t>(), </a:t>
            </a:r>
            <a:r>
              <a:rPr lang="en-IN" b="1" dirty="0" err="1">
                <a:solidFill>
                  <a:srgbClr val="002060"/>
                </a:solidFill>
              </a:rPr>
              <a:t>containsValue</a:t>
            </a:r>
            <a:r>
              <a:rPr lang="en-IN" b="1" dirty="0">
                <a:solidFill>
                  <a:srgbClr val="002060"/>
                </a:solidFill>
              </a:rPr>
              <a:t>()</a:t>
            </a:r>
            <a:r>
              <a:rPr lang="en-IN" dirty="0">
                <a:solidFill>
                  <a:srgbClr val="002060"/>
                </a:solidFill>
              </a:rPr>
              <a:t>,  </a:t>
            </a:r>
            <a:r>
              <a:rPr lang="en-IN" b="1" dirty="0">
                <a:solidFill>
                  <a:schemeClr val="accent2">
                    <a:lumMod val="75000"/>
                  </a:schemeClr>
                </a:solidFill>
              </a:rPr>
              <a:t>size()</a:t>
            </a:r>
            <a:r>
              <a:rPr lang="en-IN" dirty="0">
                <a:solidFill>
                  <a:schemeClr val="accent2">
                    <a:lumMod val="75000"/>
                  </a:schemeClr>
                </a:solidFill>
              </a:rPr>
              <a:t> </a:t>
            </a:r>
            <a:r>
              <a:rPr lang="en-IN" dirty="0"/>
              <a:t>and </a:t>
            </a:r>
            <a:r>
              <a:rPr lang="en-IN" b="1" dirty="0" err="1">
                <a:solidFill>
                  <a:srgbClr val="7030A0"/>
                </a:solidFill>
              </a:rPr>
              <a:t>isEmpty</a:t>
            </a:r>
            <a:r>
              <a:rPr lang="en-IN" b="1" dirty="0">
                <a:solidFill>
                  <a:srgbClr val="7030A0"/>
                </a:solidFill>
              </a:rPr>
              <a:t>().</a:t>
            </a:r>
          </a:p>
          <a:p>
            <a:endParaRPr lang="en-US" b="1" dirty="0">
              <a:solidFill>
                <a:srgbClr val="0070C0"/>
              </a:solidFill>
            </a:endParaRPr>
          </a:p>
          <a:p>
            <a:r>
              <a:rPr lang="en-US" dirty="0"/>
              <a:t>It </a:t>
            </a:r>
            <a:r>
              <a:rPr lang="en-US" b="1" dirty="0">
                <a:solidFill>
                  <a:schemeClr val="tx2"/>
                </a:solidFill>
              </a:rPr>
              <a:t>also provides methods </a:t>
            </a:r>
            <a:r>
              <a:rPr lang="en-US" dirty="0"/>
              <a:t>for </a:t>
            </a:r>
            <a:r>
              <a:rPr lang="en-US" b="1" dirty="0">
                <a:solidFill>
                  <a:srgbClr val="002060"/>
                </a:solidFill>
              </a:rPr>
              <a:t>collection views </a:t>
            </a:r>
            <a:r>
              <a:rPr lang="en-US" dirty="0"/>
              <a:t>of it’s contents like </a:t>
            </a:r>
            <a:r>
              <a:rPr lang="en-US" b="1" dirty="0" err="1">
                <a:solidFill>
                  <a:srgbClr val="00B050"/>
                </a:solidFill>
              </a:rPr>
              <a:t>keySet</a:t>
            </a:r>
            <a:r>
              <a:rPr lang="en-US" b="1" dirty="0">
                <a:solidFill>
                  <a:srgbClr val="00B050"/>
                </a:solidFill>
              </a:rPr>
              <a:t>()</a:t>
            </a:r>
            <a:r>
              <a:rPr lang="en-US" dirty="0">
                <a:solidFill>
                  <a:srgbClr val="00B050"/>
                </a:solidFill>
              </a:rPr>
              <a:t>,</a:t>
            </a:r>
            <a:r>
              <a:rPr lang="en-US" b="1" dirty="0">
                <a:solidFill>
                  <a:srgbClr val="00B050"/>
                </a:solidFill>
              </a:rPr>
              <a:t>values() </a:t>
            </a:r>
            <a:r>
              <a:rPr lang="en-US" dirty="0"/>
              <a:t>and</a:t>
            </a:r>
            <a:r>
              <a:rPr lang="en-US" b="1" dirty="0">
                <a:solidFill>
                  <a:srgbClr val="0070C0"/>
                </a:solidFill>
              </a:rPr>
              <a:t> </a:t>
            </a:r>
            <a:r>
              <a:rPr lang="en-US" b="1" dirty="0" err="1">
                <a:solidFill>
                  <a:srgbClr val="00B050"/>
                </a:solidFill>
              </a:rPr>
              <a:t>entrySet</a:t>
            </a:r>
            <a:r>
              <a:rPr lang="en-US" b="1" dirty="0">
                <a:solidFill>
                  <a:srgbClr val="00B050"/>
                </a:solidFill>
              </a:rPr>
              <a:t>()</a:t>
            </a:r>
            <a:endParaRPr lang="en-IN" b="1" dirty="0">
              <a:solidFill>
                <a:srgbClr val="00B050"/>
              </a:solidFill>
            </a:endParaRPr>
          </a:p>
          <a:p>
            <a:pPr>
              <a:buNone/>
            </a:pPr>
            <a:endParaRPr lang="en-IN" b="1" dirty="0">
              <a:solidFill>
                <a:srgbClr val="0070C0"/>
              </a:solidFill>
            </a:endParaRPr>
          </a:p>
          <a:p>
            <a:pPr>
              <a:buNone/>
            </a:pPr>
            <a:endParaRPr lang="en-US" b="1" dirty="0">
              <a:solidFill>
                <a:srgbClr val="0070C0"/>
              </a:solidFill>
            </a:endParaRPr>
          </a:p>
          <a:p>
            <a:endParaRPr lang="en-IN" dirty="0"/>
          </a:p>
        </p:txBody>
      </p:sp>
    </p:spTree>
    <p:extLst>
      <p:ext uri="{BB962C8B-B14F-4D97-AF65-F5344CB8AC3E}">
        <p14:creationId xmlns:p14="http://schemas.microsoft.com/office/powerpoint/2010/main" val="159443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8"/>
            </a:pPr>
            <a:r>
              <a:rPr lang="en-IN" dirty="0"/>
              <a:t>Name these cursors</a:t>
            </a:r>
          </a:p>
          <a:p>
            <a:pPr marL="457200" indent="-457200">
              <a:buAutoNum type="arabicPeriod" startAt="8"/>
            </a:pPr>
            <a:endParaRPr lang="en-IN" dirty="0"/>
          </a:p>
          <a:p>
            <a:pPr marL="457200" indent="-457200">
              <a:buNone/>
            </a:pPr>
            <a:r>
              <a:rPr lang="en-US" dirty="0"/>
              <a:t>Answer: </a:t>
            </a:r>
            <a:r>
              <a:rPr lang="en-US" b="1" dirty="0" err="1"/>
              <a:t>Iterator</a:t>
            </a:r>
            <a:r>
              <a:rPr lang="en-US" b="1" dirty="0"/>
              <a:t>, Enumeration </a:t>
            </a:r>
            <a:r>
              <a:rPr lang="en-US" dirty="0"/>
              <a:t>and</a:t>
            </a:r>
            <a:r>
              <a:rPr lang="en-US" b="1" dirty="0"/>
              <a:t> </a:t>
            </a:r>
            <a:r>
              <a:rPr lang="en-US" b="1" dirty="0" err="1"/>
              <a:t>ListIterator</a:t>
            </a:r>
            <a:endParaRPr lang="en-US" b="1" dirty="0"/>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9"/>
            </a:pPr>
            <a:r>
              <a:rPr lang="en-IN" dirty="0"/>
              <a:t>Which interface in Collections extends </a:t>
            </a:r>
            <a:r>
              <a:rPr lang="en-IN" dirty="0" err="1"/>
              <a:t>RandomAccess</a:t>
            </a:r>
            <a:r>
              <a:rPr lang="en-IN" dirty="0"/>
              <a:t> ?</a:t>
            </a:r>
          </a:p>
          <a:p>
            <a:pPr marL="457200" indent="-457200">
              <a:buNone/>
            </a:pPr>
            <a:endParaRPr lang="en-US" dirty="0"/>
          </a:p>
          <a:p>
            <a:pPr marL="457200" indent="-457200">
              <a:buNone/>
            </a:pPr>
            <a:r>
              <a:rPr lang="en-US" dirty="0"/>
              <a:t>Answer:</a:t>
            </a:r>
            <a:r>
              <a:rPr lang="en-US" b="1" dirty="0"/>
              <a:t> None ! , It is extended by </a:t>
            </a:r>
            <a:r>
              <a:rPr lang="en-US" b="1" dirty="0" err="1"/>
              <a:t>ArrayList</a:t>
            </a:r>
            <a:r>
              <a:rPr lang="en-US" b="1" dirty="0"/>
              <a:t> and Vector   	   classes</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Classes Of Map</a:t>
            </a:r>
            <a:endParaRPr lang="en-IN" dirty="0"/>
          </a:p>
        </p:txBody>
      </p:sp>
      <p:sp>
        <p:nvSpPr>
          <p:cNvPr id="3" name="Content Placeholder 2"/>
          <p:cNvSpPr>
            <a:spLocks noGrp="1"/>
          </p:cNvSpPr>
          <p:nvPr>
            <p:ph idx="1"/>
          </p:nvPr>
        </p:nvSpPr>
        <p:spPr/>
        <p:txBody>
          <a:bodyPr>
            <a:normAutofit/>
          </a:bodyPr>
          <a:lstStyle/>
          <a:p>
            <a:pPr>
              <a:buNone/>
            </a:pPr>
            <a:endParaRPr lang="en-IN" b="1" dirty="0">
              <a:solidFill>
                <a:srgbClr val="0070C0"/>
              </a:solidFill>
            </a:endParaRPr>
          </a:p>
          <a:p>
            <a:pPr>
              <a:buNone/>
            </a:pPr>
            <a:endParaRPr lang="en-US" b="1" dirty="0">
              <a:solidFill>
                <a:srgbClr val="0070C0"/>
              </a:solidFill>
            </a:endParaRPr>
          </a:p>
          <a:p>
            <a:endParaRPr lang="en-IN" dirty="0"/>
          </a:p>
        </p:txBody>
      </p:sp>
      <p:pic>
        <p:nvPicPr>
          <p:cNvPr id="4" name="Picture 3" descr="maphierarchy.jpg"/>
          <p:cNvPicPr>
            <a:picLocks noChangeAspect="1"/>
          </p:cNvPicPr>
          <p:nvPr/>
        </p:nvPicPr>
        <p:blipFill>
          <a:blip r:embed="rId2"/>
          <a:stretch>
            <a:fillRect/>
          </a:stretch>
        </p:blipFill>
        <p:spPr>
          <a:xfrm>
            <a:off x="1000100" y="1643050"/>
            <a:ext cx="7286676" cy="4857784"/>
          </a:xfrm>
          <a:prstGeom prst="rect">
            <a:avLst/>
          </a:prstGeom>
        </p:spPr>
      </p:pic>
    </p:spTree>
    <p:extLst>
      <p:ext uri="{BB962C8B-B14F-4D97-AF65-F5344CB8AC3E}">
        <p14:creationId xmlns:p14="http://schemas.microsoft.com/office/powerpoint/2010/main" val="15944309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Commonly Used Methods Of Map</a:t>
            </a:r>
            <a:endParaRPr lang="en-IN" dirty="0"/>
          </a:p>
        </p:txBody>
      </p:sp>
      <p:sp>
        <p:nvSpPr>
          <p:cNvPr id="3" name="Content Placeholder 2"/>
          <p:cNvSpPr>
            <a:spLocks noGrp="1"/>
          </p:cNvSpPr>
          <p:nvPr>
            <p:ph idx="1"/>
          </p:nvPr>
        </p:nvSpPr>
        <p:spPr/>
        <p:txBody>
          <a:bodyPr>
            <a:normAutofit/>
          </a:bodyPr>
          <a:lstStyle/>
          <a:p>
            <a:r>
              <a:rPr lang="en-IN" b="1" dirty="0"/>
              <a:t>void clear( )</a:t>
            </a:r>
          </a:p>
          <a:p>
            <a:pPr>
              <a:buNone/>
            </a:pPr>
            <a:r>
              <a:rPr lang="en-IN" b="1" dirty="0"/>
              <a:t>   </a:t>
            </a:r>
            <a:r>
              <a:rPr lang="en-IN" b="1" dirty="0">
                <a:solidFill>
                  <a:srgbClr val="00B050"/>
                </a:solidFill>
              </a:rPr>
              <a:t>Removes</a:t>
            </a:r>
            <a:r>
              <a:rPr lang="en-IN" dirty="0"/>
              <a:t> all </a:t>
            </a:r>
            <a:r>
              <a:rPr lang="en-IN" b="1" dirty="0">
                <a:solidFill>
                  <a:srgbClr val="0070C0"/>
                </a:solidFill>
              </a:rPr>
              <a:t>key/value pairs</a:t>
            </a:r>
            <a:r>
              <a:rPr lang="en-IN" dirty="0"/>
              <a:t> from the </a:t>
            </a:r>
            <a:r>
              <a:rPr lang="en-IN" b="1" dirty="0">
                <a:solidFill>
                  <a:srgbClr val="C00000"/>
                </a:solidFill>
              </a:rPr>
              <a:t>invoking map.</a:t>
            </a:r>
          </a:p>
          <a:p>
            <a:endParaRPr lang="en-US" b="1" dirty="0">
              <a:solidFill>
                <a:srgbClr val="0070C0"/>
              </a:solidFill>
            </a:endParaRPr>
          </a:p>
          <a:p>
            <a:endParaRPr lang="en-US" b="1" dirty="0">
              <a:solidFill>
                <a:srgbClr val="0070C0"/>
              </a:solidFill>
            </a:endParaRPr>
          </a:p>
          <a:p>
            <a:r>
              <a:rPr lang="en-IN" b="1" dirty="0" err="1"/>
              <a:t>boolean</a:t>
            </a:r>
            <a:r>
              <a:rPr lang="en-IN" b="1" dirty="0"/>
              <a:t> </a:t>
            </a:r>
            <a:r>
              <a:rPr lang="en-IN" b="1" dirty="0" err="1"/>
              <a:t>containsKey</a:t>
            </a:r>
            <a:r>
              <a:rPr lang="en-IN" b="1" dirty="0"/>
              <a:t>(Object k)</a:t>
            </a:r>
          </a:p>
          <a:p>
            <a:pPr>
              <a:buNone/>
            </a:pPr>
            <a:r>
              <a:rPr lang="en-IN" dirty="0"/>
              <a:t>  </a:t>
            </a:r>
            <a:r>
              <a:rPr lang="en-IN" b="1" dirty="0">
                <a:solidFill>
                  <a:srgbClr val="0070C0"/>
                </a:solidFill>
              </a:rPr>
              <a:t>Returns true </a:t>
            </a:r>
            <a:r>
              <a:rPr lang="en-IN" dirty="0"/>
              <a:t>if the </a:t>
            </a:r>
            <a:r>
              <a:rPr lang="en-IN" b="1" dirty="0">
                <a:solidFill>
                  <a:srgbClr val="C00000"/>
                </a:solidFill>
              </a:rPr>
              <a:t>invoking map </a:t>
            </a:r>
            <a:r>
              <a:rPr lang="en-IN" dirty="0"/>
              <a:t>contains </a:t>
            </a:r>
            <a:r>
              <a:rPr lang="en-IN" b="1" dirty="0">
                <a:solidFill>
                  <a:srgbClr val="002060"/>
                </a:solidFill>
              </a:rPr>
              <a:t>k</a:t>
            </a:r>
            <a:r>
              <a:rPr lang="en-IN" dirty="0"/>
              <a:t> as a </a:t>
            </a:r>
            <a:r>
              <a:rPr lang="en-IN" b="1" dirty="0">
                <a:solidFill>
                  <a:srgbClr val="00B050"/>
                </a:solidFill>
              </a:rPr>
              <a:t>key</a:t>
            </a:r>
            <a:r>
              <a:rPr lang="en-IN" dirty="0"/>
              <a:t>. Otherwise, returns </a:t>
            </a:r>
            <a:r>
              <a:rPr lang="en-IN" b="1" dirty="0">
                <a:solidFill>
                  <a:srgbClr val="C00000"/>
                </a:solidFill>
              </a:rPr>
              <a:t>false</a:t>
            </a:r>
            <a:r>
              <a:rPr lang="en-IN" dirty="0"/>
              <a:t>.</a:t>
            </a:r>
          </a:p>
          <a:p>
            <a:endParaRPr lang="en-IN" b="1" dirty="0"/>
          </a:p>
          <a:p>
            <a:r>
              <a:rPr lang="en-IN" b="1" dirty="0" err="1"/>
              <a:t>boolean</a:t>
            </a:r>
            <a:r>
              <a:rPr lang="en-IN" b="1" dirty="0"/>
              <a:t> </a:t>
            </a:r>
            <a:r>
              <a:rPr lang="en-IN" b="1" dirty="0" err="1"/>
              <a:t>containsValue</a:t>
            </a:r>
            <a:r>
              <a:rPr lang="en-IN" b="1" dirty="0"/>
              <a:t>(Object v)</a:t>
            </a:r>
          </a:p>
          <a:p>
            <a:pPr>
              <a:buNone/>
            </a:pPr>
            <a:r>
              <a:rPr lang="en-IN" dirty="0">
                <a:solidFill>
                  <a:srgbClr val="0070C0"/>
                </a:solidFill>
              </a:rPr>
              <a:t>  Returns true </a:t>
            </a:r>
            <a:r>
              <a:rPr lang="en-IN" dirty="0"/>
              <a:t>if the </a:t>
            </a:r>
            <a:r>
              <a:rPr lang="en-IN" b="1" dirty="0">
                <a:solidFill>
                  <a:srgbClr val="00B050"/>
                </a:solidFill>
              </a:rPr>
              <a:t>map contains </a:t>
            </a:r>
            <a:r>
              <a:rPr lang="en-IN" b="1" dirty="0">
                <a:solidFill>
                  <a:srgbClr val="002060"/>
                </a:solidFill>
              </a:rPr>
              <a:t>v </a:t>
            </a:r>
            <a:r>
              <a:rPr lang="en-IN" dirty="0"/>
              <a:t>as a </a:t>
            </a:r>
            <a:r>
              <a:rPr lang="en-IN" b="1" dirty="0">
                <a:solidFill>
                  <a:srgbClr val="00B050"/>
                </a:solidFill>
              </a:rPr>
              <a:t>value</a:t>
            </a:r>
            <a:r>
              <a:rPr lang="en-IN" dirty="0"/>
              <a:t>. Otherwise, returns </a:t>
            </a:r>
            <a:r>
              <a:rPr lang="en-IN" b="1" dirty="0">
                <a:solidFill>
                  <a:srgbClr val="C00000"/>
                </a:solidFill>
              </a:rPr>
              <a:t>false</a:t>
            </a:r>
          </a:p>
          <a:p>
            <a:endParaRPr lang="en-IN" b="1" dirty="0"/>
          </a:p>
          <a:p>
            <a:endParaRPr lang="en-IN" b="1"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Commonly Used Methods Of Map</a:t>
            </a:r>
            <a:endParaRPr lang="en-IN" dirty="0"/>
          </a:p>
        </p:txBody>
      </p:sp>
      <p:sp>
        <p:nvSpPr>
          <p:cNvPr id="3" name="Content Placeholder 2"/>
          <p:cNvSpPr>
            <a:spLocks noGrp="1"/>
          </p:cNvSpPr>
          <p:nvPr>
            <p:ph idx="1"/>
          </p:nvPr>
        </p:nvSpPr>
        <p:spPr/>
        <p:txBody>
          <a:bodyPr>
            <a:normAutofit lnSpcReduction="10000"/>
          </a:bodyPr>
          <a:lstStyle/>
          <a:p>
            <a:r>
              <a:rPr lang="en-IN" b="1" dirty="0"/>
              <a:t>Set </a:t>
            </a:r>
            <a:r>
              <a:rPr lang="en-IN" b="1" dirty="0" err="1"/>
              <a:t>entrySet</a:t>
            </a:r>
            <a:r>
              <a:rPr lang="en-IN" b="1" dirty="0"/>
              <a:t>( )</a:t>
            </a:r>
          </a:p>
          <a:p>
            <a:pPr>
              <a:buNone/>
            </a:pPr>
            <a:r>
              <a:rPr lang="en-IN" b="1" dirty="0">
                <a:solidFill>
                  <a:srgbClr val="C00000"/>
                </a:solidFill>
              </a:rPr>
              <a:t>Returns</a:t>
            </a:r>
            <a:r>
              <a:rPr lang="en-IN" dirty="0"/>
              <a:t> a </a:t>
            </a:r>
            <a:r>
              <a:rPr lang="en-IN" dirty="0">
                <a:solidFill>
                  <a:srgbClr val="0070C0"/>
                </a:solidFill>
              </a:rPr>
              <a:t>Set</a:t>
            </a:r>
            <a:r>
              <a:rPr lang="en-IN" dirty="0"/>
              <a:t> that </a:t>
            </a:r>
            <a:r>
              <a:rPr lang="en-IN" b="1" dirty="0">
                <a:solidFill>
                  <a:srgbClr val="7030A0"/>
                </a:solidFill>
              </a:rPr>
              <a:t>contains</a:t>
            </a:r>
            <a:r>
              <a:rPr lang="en-IN" dirty="0"/>
              <a:t> the </a:t>
            </a:r>
            <a:r>
              <a:rPr lang="en-IN" b="1" dirty="0">
                <a:solidFill>
                  <a:schemeClr val="tx2"/>
                </a:solidFill>
              </a:rPr>
              <a:t>entries </a:t>
            </a:r>
            <a:r>
              <a:rPr lang="en-IN" dirty="0"/>
              <a:t>of the </a:t>
            </a:r>
            <a:r>
              <a:rPr lang="en-IN" b="1" dirty="0">
                <a:solidFill>
                  <a:srgbClr val="002060"/>
                </a:solidFill>
              </a:rPr>
              <a:t>Map</a:t>
            </a:r>
            <a:r>
              <a:rPr lang="en-IN" dirty="0"/>
              <a:t>. The </a:t>
            </a:r>
          </a:p>
          <a:p>
            <a:pPr>
              <a:buNone/>
            </a:pPr>
            <a:r>
              <a:rPr lang="en-IN" dirty="0"/>
              <a:t>set </a:t>
            </a:r>
            <a:r>
              <a:rPr lang="en-IN" b="1" dirty="0">
                <a:solidFill>
                  <a:srgbClr val="7030A0"/>
                </a:solidFill>
              </a:rPr>
              <a:t>contains</a:t>
            </a:r>
            <a:r>
              <a:rPr lang="en-IN" dirty="0"/>
              <a:t> objects of type </a:t>
            </a:r>
            <a:r>
              <a:rPr lang="en-IN" b="1" u="sng" dirty="0" err="1">
                <a:solidFill>
                  <a:srgbClr val="0070C0"/>
                </a:solidFill>
              </a:rPr>
              <a:t>Map.Entry</a:t>
            </a:r>
            <a:r>
              <a:rPr lang="en-IN" dirty="0"/>
              <a:t>. </a:t>
            </a:r>
          </a:p>
          <a:p>
            <a:pPr>
              <a:buNone/>
            </a:pPr>
            <a:r>
              <a:rPr lang="en-IN" b="1" dirty="0">
                <a:solidFill>
                  <a:srgbClr val="002060"/>
                </a:solidFill>
              </a:rPr>
              <a:t>This method </a:t>
            </a:r>
            <a:r>
              <a:rPr lang="en-IN" dirty="0"/>
              <a:t>provides a </a:t>
            </a:r>
            <a:r>
              <a:rPr lang="en-IN" b="1" dirty="0">
                <a:solidFill>
                  <a:schemeClr val="tx2"/>
                </a:solidFill>
              </a:rPr>
              <a:t>set-view</a:t>
            </a:r>
            <a:r>
              <a:rPr lang="en-IN" dirty="0"/>
              <a:t> of the </a:t>
            </a:r>
            <a:r>
              <a:rPr lang="en-IN" b="1" dirty="0">
                <a:solidFill>
                  <a:srgbClr val="00B050"/>
                </a:solidFill>
              </a:rPr>
              <a:t>invoking map.</a:t>
            </a:r>
          </a:p>
          <a:p>
            <a:endParaRPr lang="en-US" b="1" dirty="0">
              <a:solidFill>
                <a:srgbClr val="0070C0"/>
              </a:solidFill>
            </a:endParaRPr>
          </a:p>
          <a:p>
            <a:endParaRPr lang="en-US" b="1" dirty="0">
              <a:solidFill>
                <a:srgbClr val="0070C0"/>
              </a:solidFill>
            </a:endParaRPr>
          </a:p>
          <a:p>
            <a:r>
              <a:rPr lang="en-IN" b="1" dirty="0" err="1"/>
              <a:t>boolean</a:t>
            </a:r>
            <a:r>
              <a:rPr lang="en-IN" b="1" dirty="0"/>
              <a:t> equals(Object </a:t>
            </a:r>
            <a:r>
              <a:rPr lang="en-IN" b="1" dirty="0" err="1"/>
              <a:t>obj</a:t>
            </a:r>
            <a:r>
              <a:rPr lang="en-IN" b="1" dirty="0"/>
              <a:t>)</a:t>
            </a:r>
          </a:p>
          <a:p>
            <a:pPr>
              <a:buNone/>
            </a:pPr>
            <a:r>
              <a:rPr lang="en-IN" b="1" dirty="0"/>
              <a:t>  </a:t>
            </a:r>
            <a:r>
              <a:rPr lang="en-IN" b="1" dirty="0">
                <a:solidFill>
                  <a:srgbClr val="C00000"/>
                </a:solidFill>
              </a:rPr>
              <a:t>Returns</a:t>
            </a:r>
            <a:r>
              <a:rPr lang="en-IN" dirty="0"/>
              <a:t> </a:t>
            </a:r>
            <a:r>
              <a:rPr lang="en-IN" b="1" dirty="0">
                <a:solidFill>
                  <a:srgbClr val="00B050"/>
                </a:solidFill>
              </a:rPr>
              <a:t>true</a:t>
            </a:r>
            <a:r>
              <a:rPr lang="en-IN" dirty="0"/>
              <a:t> if </a:t>
            </a:r>
            <a:r>
              <a:rPr lang="en-IN" b="1" dirty="0" err="1">
                <a:solidFill>
                  <a:schemeClr val="tx2"/>
                </a:solidFill>
              </a:rPr>
              <a:t>obj</a:t>
            </a:r>
            <a:r>
              <a:rPr lang="en-IN" b="1" dirty="0">
                <a:solidFill>
                  <a:schemeClr val="tx2"/>
                </a:solidFill>
              </a:rPr>
              <a:t> </a:t>
            </a:r>
            <a:r>
              <a:rPr lang="en-IN" dirty="0"/>
              <a:t>is a </a:t>
            </a:r>
            <a:r>
              <a:rPr lang="en-IN" b="1" dirty="0">
                <a:solidFill>
                  <a:srgbClr val="002060"/>
                </a:solidFill>
              </a:rPr>
              <a:t>Map</a:t>
            </a:r>
            <a:r>
              <a:rPr lang="en-IN" dirty="0"/>
              <a:t> and </a:t>
            </a:r>
            <a:r>
              <a:rPr lang="en-IN" b="1" dirty="0">
                <a:solidFill>
                  <a:srgbClr val="7030A0"/>
                </a:solidFill>
              </a:rPr>
              <a:t>contains</a:t>
            </a:r>
            <a:r>
              <a:rPr lang="en-IN" dirty="0"/>
              <a:t> the </a:t>
            </a:r>
            <a:r>
              <a:rPr lang="en-IN" b="1" dirty="0">
                <a:solidFill>
                  <a:srgbClr val="00B050"/>
                </a:solidFill>
              </a:rPr>
              <a:t>same entries</a:t>
            </a:r>
            <a:r>
              <a:rPr lang="en-IN" dirty="0"/>
              <a:t>. Otherwise, returns </a:t>
            </a:r>
            <a:r>
              <a:rPr lang="en-IN" b="1" dirty="0">
                <a:solidFill>
                  <a:srgbClr val="C00000"/>
                </a:solidFill>
              </a:rPr>
              <a:t>false</a:t>
            </a:r>
            <a:r>
              <a:rPr lang="en-IN" dirty="0"/>
              <a:t>.</a:t>
            </a:r>
          </a:p>
          <a:p>
            <a:endParaRPr lang="en-IN" b="1" dirty="0"/>
          </a:p>
          <a:p>
            <a:r>
              <a:rPr lang="en-IN" b="1" dirty="0"/>
              <a:t>Object get(Object k)</a:t>
            </a:r>
          </a:p>
          <a:p>
            <a:pPr>
              <a:buNone/>
            </a:pPr>
            <a:r>
              <a:rPr lang="en-IN" b="1" dirty="0"/>
              <a:t>  </a:t>
            </a:r>
            <a:r>
              <a:rPr lang="en-IN" b="1" dirty="0">
                <a:solidFill>
                  <a:srgbClr val="C00000"/>
                </a:solidFill>
              </a:rPr>
              <a:t>Returns</a:t>
            </a:r>
            <a:r>
              <a:rPr lang="en-IN" dirty="0"/>
              <a:t> the </a:t>
            </a:r>
            <a:r>
              <a:rPr lang="en-IN" b="1" dirty="0">
                <a:solidFill>
                  <a:srgbClr val="7030A0"/>
                </a:solidFill>
              </a:rPr>
              <a:t>value</a:t>
            </a:r>
            <a:r>
              <a:rPr lang="en-IN" dirty="0"/>
              <a:t> associated with the key </a:t>
            </a:r>
            <a:r>
              <a:rPr lang="en-IN" b="1" dirty="0">
                <a:solidFill>
                  <a:srgbClr val="00B050"/>
                </a:solidFill>
              </a:rPr>
              <a:t>k.</a:t>
            </a:r>
          </a:p>
          <a:p>
            <a:endParaRPr lang="en-IN" b="1" dirty="0"/>
          </a:p>
          <a:p>
            <a:endParaRPr lang="en-IN" b="1"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Commonly Used Methods Of Map</a:t>
            </a:r>
            <a:endParaRPr lang="en-IN" dirty="0"/>
          </a:p>
        </p:txBody>
      </p:sp>
      <p:sp>
        <p:nvSpPr>
          <p:cNvPr id="3" name="Content Placeholder 2"/>
          <p:cNvSpPr>
            <a:spLocks noGrp="1"/>
          </p:cNvSpPr>
          <p:nvPr>
            <p:ph idx="1"/>
          </p:nvPr>
        </p:nvSpPr>
        <p:spPr/>
        <p:txBody>
          <a:bodyPr>
            <a:normAutofit/>
          </a:bodyPr>
          <a:lstStyle/>
          <a:p>
            <a:r>
              <a:rPr lang="en-IN" b="1" dirty="0" err="1"/>
              <a:t>boolean</a:t>
            </a:r>
            <a:r>
              <a:rPr lang="en-IN" b="1" dirty="0"/>
              <a:t> </a:t>
            </a:r>
            <a:r>
              <a:rPr lang="en-IN" b="1" dirty="0" err="1"/>
              <a:t>isEmpty</a:t>
            </a:r>
            <a:r>
              <a:rPr lang="en-IN" b="1" dirty="0"/>
              <a:t>( )</a:t>
            </a:r>
          </a:p>
          <a:p>
            <a:pPr>
              <a:buNone/>
            </a:pPr>
            <a:r>
              <a:rPr lang="en-IN" b="1" dirty="0"/>
              <a:t>  </a:t>
            </a:r>
            <a:r>
              <a:rPr lang="en-IN" b="1" dirty="0">
                <a:solidFill>
                  <a:srgbClr val="C00000"/>
                </a:solidFill>
              </a:rPr>
              <a:t>Returns true </a:t>
            </a:r>
            <a:r>
              <a:rPr lang="en-IN" dirty="0"/>
              <a:t>if the </a:t>
            </a:r>
            <a:r>
              <a:rPr lang="en-IN" b="1" dirty="0">
                <a:solidFill>
                  <a:srgbClr val="00B050"/>
                </a:solidFill>
              </a:rPr>
              <a:t>invoking map </a:t>
            </a:r>
            <a:r>
              <a:rPr lang="en-IN" dirty="0"/>
              <a:t>is </a:t>
            </a:r>
            <a:r>
              <a:rPr lang="en-IN" b="1" dirty="0">
                <a:solidFill>
                  <a:srgbClr val="002060"/>
                </a:solidFill>
              </a:rPr>
              <a:t>empty</a:t>
            </a:r>
            <a:r>
              <a:rPr lang="en-IN" dirty="0"/>
              <a:t>. Otherwise, returns </a:t>
            </a:r>
            <a:r>
              <a:rPr lang="en-IN" b="1" dirty="0">
                <a:solidFill>
                  <a:srgbClr val="C00000"/>
                </a:solidFill>
              </a:rPr>
              <a:t>false.</a:t>
            </a:r>
          </a:p>
          <a:p>
            <a:endParaRPr lang="en-US" b="1" dirty="0">
              <a:solidFill>
                <a:srgbClr val="0070C0"/>
              </a:solidFill>
            </a:endParaRPr>
          </a:p>
          <a:p>
            <a:endParaRPr lang="en-US" b="1" dirty="0">
              <a:solidFill>
                <a:srgbClr val="0070C0"/>
              </a:solidFill>
            </a:endParaRPr>
          </a:p>
          <a:p>
            <a:r>
              <a:rPr lang="en-IN" b="1" dirty="0"/>
              <a:t>Set </a:t>
            </a:r>
            <a:r>
              <a:rPr lang="en-IN" b="1" dirty="0" err="1"/>
              <a:t>keySet</a:t>
            </a:r>
            <a:r>
              <a:rPr lang="en-IN" b="1" dirty="0"/>
              <a:t>( )</a:t>
            </a:r>
          </a:p>
          <a:p>
            <a:pPr>
              <a:buNone/>
            </a:pPr>
            <a:r>
              <a:rPr lang="en-IN" b="1" dirty="0"/>
              <a:t>  </a:t>
            </a:r>
            <a:r>
              <a:rPr lang="en-IN" b="1" dirty="0">
                <a:solidFill>
                  <a:srgbClr val="C00000"/>
                </a:solidFill>
              </a:rPr>
              <a:t>Returns</a:t>
            </a:r>
            <a:r>
              <a:rPr lang="en-IN" dirty="0"/>
              <a:t> a </a:t>
            </a:r>
            <a:r>
              <a:rPr lang="en-IN" b="1" dirty="0">
                <a:solidFill>
                  <a:srgbClr val="0070C0"/>
                </a:solidFill>
              </a:rPr>
              <a:t>Set</a:t>
            </a:r>
            <a:r>
              <a:rPr lang="en-IN" dirty="0"/>
              <a:t> that </a:t>
            </a:r>
            <a:r>
              <a:rPr lang="en-IN" b="1" dirty="0">
                <a:solidFill>
                  <a:srgbClr val="7030A0"/>
                </a:solidFill>
              </a:rPr>
              <a:t>contains the keys </a:t>
            </a:r>
            <a:r>
              <a:rPr lang="en-IN" dirty="0"/>
              <a:t>in the </a:t>
            </a:r>
            <a:r>
              <a:rPr lang="en-IN" b="1" dirty="0">
                <a:solidFill>
                  <a:srgbClr val="00B050"/>
                </a:solidFill>
              </a:rPr>
              <a:t>invoking map</a:t>
            </a:r>
            <a:r>
              <a:rPr lang="en-IN" dirty="0"/>
              <a:t>. </a:t>
            </a:r>
            <a:r>
              <a:rPr lang="en-IN" b="1" dirty="0">
                <a:solidFill>
                  <a:srgbClr val="002060"/>
                </a:solidFill>
              </a:rPr>
              <a:t>This method </a:t>
            </a:r>
            <a:r>
              <a:rPr lang="en-IN" dirty="0"/>
              <a:t>provides a </a:t>
            </a:r>
            <a:r>
              <a:rPr lang="en-IN" b="1" dirty="0">
                <a:solidFill>
                  <a:srgbClr val="002060"/>
                </a:solidFill>
              </a:rPr>
              <a:t>set-view</a:t>
            </a:r>
            <a:r>
              <a:rPr lang="en-IN" dirty="0"/>
              <a:t> of the </a:t>
            </a:r>
            <a:r>
              <a:rPr lang="en-IN" b="1" dirty="0">
                <a:solidFill>
                  <a:srgbClr val="0070C0"/>
                </a:solidFill>
              </a:rPr>
              <a:t>keys</a:t>
            </a:r>
            <a:r>
              <a:rPr lang="en-IN" dirty="0"/>
              <a:t> in the </a:t>
            </a:r>
            <a:r>
              <a:rPr lang="en-IN" b="1" dirty="0">
                <a:solidFill>
                  <a:schemeClr val="tx2"/>
                </a:solidFill>
              </a:rPr>
              <a:t>invoking map.</a:t>
            </a:r>
          </a:p>
          <a:p>
            <a:endParaRPr lang="en-IN" b="1" dirty="0"/>
          </a:p>
          <a:p>
            <a:endParaRPr lang="en-IN" b="1" dirty="0"/>
          </a:p>
          <a:p>
            <a:endParaRPr lang="en-IN" b="1"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Commonly Used Methods Of Map</a:t>
            </a:r>
            <a:endParaRPr lang="en-IN" dirty="0"/>
          </a:p>
        </p:txBody>
      </p:sp>
      <p:sp>
        <p:nvSpPr>
          <p:cNvPr id="3" name="Content Placeholder 2"/>
          <p:cNvSpPr>
            <a:spLocks noGrp="1"/>
          </p:cNvSpPr>
          <p:nvPr>
            <p:ph idx="1"/>
          </p:nvPr>
        </p:nvSpPr>
        <p:spPr/>
        <p:txBody>
          <a:bodyPr>
            <a:normAutofit/>
          </a:bodyPr>
          <a:lstStyle/>
          <a:p>
            <a:r>
              <a:rPr lang="en-IN" b="1" dirty="0"/>
              <a:t>Object put(Object k, Object v)</a:t>
            </a:r>
          </a:p>
          <a:p>
            <a:pPr>
              <a:buNone/>
            </a:pPr>
            <a:r>
              <a:rPr lang="en-IN" b="1" dirty="0"/>
              <a:t>  </a:t>
            </a:r>
            <a:r>
              <a:rPr lang="en-IN" b="1" dirty="0">
                <a:solidFill>
                  <a:srgbClr val="C00000"/>
                </a:solidFill>
              </a:rPr>
              <a:t>Puts</a:t>
            </a:r>
            <a:r>
              <a:rPr lang="en-IN" dirty="0"/>
              <a:t> an </a:t>
            </a:r>
            <a:r>
              <a:rPr lang="en-IN" b="1" dirty="0">
                <a:solidFill>
                  <a:srgbClr val="0070C0"/>
                </a:solidFill>
              </a:rPr>
              <a:t>entry</a:t>
            </a:r>
            <a:r>
              <a:rPr lang="en-IN" dirty="0"/>
              <a:t> in the </a:t>
            </a:r>
            <a:r>
              <a:rPr lang="en-IN" b="1" dirty="0">
                <a:solidFill>
                  <a:srgbClr val="00B050"/>
                </a:solidFill>
              </a:rPr>
              <a:t>invoking map, </a:t>
            </a:r>
            <a:r>
              <a:rPr lang="en-IN" b="1" dirty="0">
                <a:solidFill>
                  <a:srgbClr val="002060"/>
                </a:solidFill>
              </a:rPr>
              <a:t>overwriting</a:t>
            </a:r>
            <a:r>
              <a:rPr lang="en-IN" dirty="0"/>
              <a:t> any </a:t>
            </a:r>
            <a:r>
              <a:rPr lang="en-IN" b="1" dirty="0">
                <a:solidFill>
                  <a:srgbClr val="7030A0"/>
                </a:solidFill>
              </a:rPr>
              <a:t>previous value </a:t>
            </a:r>
            <a:r>
              <a:rPr lang="en-IN" dirty="0"/>
              <a:t>associated with the </a:t>
            </a:r>
            <a:r>
              <a:rPr lang="en-IN" b="1" dirty="0">
                <a:solidFill>
                  <a:schemeClr val="accent6">
                    <a:lumMod val="75000"/>
                  </a:schemeClr>
                </a:solidFill>
              </a:rPr>
              <a:t>key</a:t>
            </a:r>
            <a:r>
              <a:rPr lang="en-IN" dirty="0"/>
              <a:t>. The </a:t>
            </a:r>
            <a:r>
              <a:rPr lang="en-IN" b="1" dirty="0">
                <a:solidFill>
                  <a:schemeClr val="accent6">
                    <a:lumMod val="75000"/>
                  </a:schemeClr>
                </a:solidFill>
              </a:rPr>
              <a:t>key</a:t>
            </a:r>
            <a:r>
              <a:rPr lang="en-IN" dirty="0"/>
              <a:t> and </a:t>
            </a:r>
            <a:r>
              <a:rPr lang="en-IN" b="1" dirty="0">
                <a:solidFill>
                  <a:schemeClr val="accent6">
                    <a:lumMod val="75000"/>
                  </a:schemeClr>
                </a:solidFill>
              </a:rPr>
              <a:t>value</a:t>
            </a:r>
            <a:r>
              <a:rPr lang="en-IN" dirty="0"/>
              <a:t> are </a:t>
            </a:r>
            <a:r>
              <a:rPr lang="en-IN" b="1" dirty="0">
                <a:solidFill>
                  <a:srgbClr val="00B050"/>
                </a:solidFill>
              </a:rPr>
              <a:t>k </a:t>
            </a:r>
            <a:r>
              <a:rPr lang="en-IN" dirty="0"/>
              <a:t>and </a:t>
            </a:r>
            <a:r>
              <a:rPr lang="en-IN" b="1" dirty="0">
                <a:solidFill>
                  <a:srgbClr val="00B050"/>
                </a:solidFill>
              </a:rPr>
              <a:t>v,</a:t>
            </a:r>
            <a:r>
              <a:rPr lang="en-IN" dirty="0"/>
              <a:t> respectively. </a:t>
            </a:r>
            <a:r>
              <a:rPr lang="en-IN" b="1" dirty="0">
                <a:solidFill>
                  <a:srgbClr val="C00000"/>
                </a:solidFill>
              </a:rPr>
              <a:t>Returns null </a:t>
            </a:r>
            <a:r>
              <a:rPr lang="en-IN" dirty="0"/>
              <a:t>if </a:t>
            </a:r>
            <a:r>
              <a:rPr lang="en-IN" b="1" dirty="0">
                <a:solidFill>
                  <a:srgbClr val="00B050"/>
                </a:solidFill>
              </a:rPr>
              <a:t>the key did not already exist</a:t>
            </a:r>
            <a:r>
              <a:rPr lang="en-IN" dirty="0"/>
              <a:t>. Otherwise, the </a:t>
            </a:r>
            <a:r>
              <a:rPr lang="en-IN" b="1" dirty="0">
                <a:solidFill>
                  <a:srgbClr val="0070C0"/>
                </a:solidFill>
              </a:rPr>
              <a:t>previous value </a:t>
            </a:r>
            <a:r>
              <a:rPr lang="en-IN" b="1" dirty="0">
                <a:solidFill>
                  <a:srgbClr val="7030A0"/>
                </a:solidFill>
              </a:rPr>
              <a:t>linked to the key </a:t>
            </a:r>
            <a:r>
              <a:rPr lang="en-IN" dirty="0"/>
              <a:t>is </a:t>
            </a:r>
            <a:r>
              <a:rPr lang="en-IN" b="1" dirty="0">
                <a:solidFill>
                  <a:srgbClr val="C00000"/>
                </a:solidFill>
              </a:rPr>
              <a:t>returned.</a:t>
            </a:r>
          </a:p>
          <a:p>
            <a:endParaRPr lang="en-US" b="1" dirty="0">
              <a:solidFill>
                <a:srgbClr val="0070C0"/>
              </a:solidFill>
            </a:endParaRPr>
          </a:p>
          <a:p>
            <a:r>
              <a:rPr lang="en-IN" b="1" dirty="0"/>
              <a:t>Object replace(Object k, Object v)</a:t>
            </a:r>
          </a:p>
          <a:p>
            <a:pPr>
              <a:buNone/>
            </a:pPr>
            <a:r>
              <a:rPr lang="en-US" b="1" dirty="0">
                <a:solidFill>
                  <a:srgbClr val="0070C0"/>
                </a:solidFill>
              </a:rPr>
              <a:t>  </a:t>
            </a:r>
            <a:r>
              <a:rPr lang="en-IN" b="1" dirty="0">
                <a:solidFill>
                  <a:srgbClr val="C00000"/>
                </a:solidFill>
              </a:rPr>
              <a:t>Replaces</a:t>
            </a:r>
            <a:r>
              <a:rPr lang="en-IN" dirty="0"/>
              <a:t> the </a:t>
            </a:r>
            <a:r>
              <a:rPr lang="en-IN" b="1" dirty="0">
                <a:solidFill>
                  <a:srgbClr val="0070C0"/>
                </a:solidFill>
              </a:rPr>
              <a:t>entry</a:t>
            </a:r>
            <a:r>
              <a:rPr lang="en-IN" dirty="0"/>
              <a:t> for the </a:t>
            </a:r>
            <a:r>
              <a:rPr lang="en-IN" b="1" dirty="0">
                <a:solidFill>
                  <a:srgbClr val="002060"/>
                </a:solidFill>
              </a:rPr>
              <a:t>specified key </a:t>
            </a:r>
            <a:r>
              <a:rPr lang="en-IN" dirty="0"/>
              <a:t>only if it is </a:t>
            </a:r>
            <a:r>
              <a:rPr lang="en-IN" b="1" dirty="0">
                <a:solidFill>
                  <a:srgbClr val="00B050"/>
                </a:solidFill>
              </a:rPr>
              <a:t>currently mapped </a:t>
            </a:r>
            <a:r>
              <a:rPr lang="en-IN" dirty="0"/>
              <a:t>to some value. </a:t>
            </a:r>
            <a:r>
              <a:rPr lang="en-IN" b="1" dirty="0">
                <a:solidFill>
                  <a:srgbClr val="C00000"/>
                </a:solidFill>
              </a:rPr>
              <a:t>Returns</a:t>
            </a:r>
            <a:r>
              <a:rPr lang="en-IN" dirty="0"/>
              <a:t> the </a:t>
            </a:r>
            <a:r>
              <a:rPr lang="en-IN" b="1" dirty="0">
                <a:solidFill>
                  <a:srgbClr val="0070C0"/>
                </a:solidFill>
              </a:rPr>
              <a:t>previous value</a:t>
            </a:r>
            <a:r>
              <a:rPr lang="en-IN" dirty="0"/>
              <a:t> associated with the </a:t>
            </a:r>
            <a:r>
              <a:rPr lang="en-IN" b="1" dirty="0">
                <a:solidFill>
                  <a:srgbClr val="00B050"/>
                </a:solidFill>
              </a:rPr>
              <a:t>specified key</a:t>
            </a:r>
            <a:r>
              <a:rPr lang="en-IN" dirty="0"/>
              <a:t>, or </a:t>
            </a:r>
            <a:r>
              <a:rPr lang="en-IN" b="1" dirty="0">
                <a:solidFill>
                  <a:srgbClr val="002060"/>
                </a:solidFill>
              </a:rPr>
              <a:t>null</a:t>
            </a:r>
            <a:r>
              <a:rPr lang="en-IN" dirty="0"/>
              <a:t> if there was </a:t>
            </a:r>
            <a:r>
              <a:rPr lang="en-IN" b="1" dirty="0">
                <a:solidFill>
                  <a:srgbClr val="C00000"/>
                </a:solidFill>
              </a:rPr>
              <a:t>no mapping </a:t>
            </a:r>
            <a:r>
              <a:rPr lang="en-IN" dirty="0"/>
              <a:t>for the </a:t>
            </a:r>
            <a:r>
              <a:rPr lang="en-IN" b="1" dirty="0">
                <a:solidFill>
                  <a:srgbClr val="00B050"/>
                </a:solidFill>
              </a:rPr>
              <a:t>key</a:t>
            </a:r>
            <a:endParaRPr lang="en-US" b="1" dirty="0">
              <a:solidFill>
                <a:srgbClr val="00B050"/>
              </a:solidFill>
            </a:endParaRPr>
          </a:p>
          <a:p>
            <a:endParaRPr lang="en-IN" b="1" dirty="0"/>
          </a:p>
          <a:p>
            <a:endParaRPr lang="en-IN" b="1" dirty="0"/>
          </a:p>
          <a:p>
            <a:endParaRPr lang="en-IN" b="1"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Commonly Used Methods Of Map</a:t>
            </a:r>
            <a:endParaRPr lang="en-IN" dirty="0"/>
          </a:p>
        </p:txBody>
      </p:sp>
      <p:sp>
        <p:nvSpPr>
          <p:cNvPr id="3" name="Content Placeholder 2"/>
          <p:cNvSpPr>
            <a:spLocks noGrp="1"/>
          </p:cNvSpPr>
          <p:nvPr>
            <p:ph idx="1"/>
          </p:nvPr>
        </p:nvSpPr>
        <p:spPr/>
        <p:txBody>
          <a:bodyPr>
            <a:normAutofit fontScale="92500"/>
          </a:bodyPr>
          <a:lstStyle/>
          <a:p>
            <a:r>
              <a:rPr lang="en-IN" b="1" dirty="0"/>
              <a:t>Object remove(Object k)</a:t>
            </a:r>
          </a:p>
          <a:p>
            <a:pPr>
              <a:buNone/>
            </a:pPr>
            <a:r>
              <a:rPr lang="en-IN" b="1" dirty="0"/>
              <a:t>  </a:t>
            </a:r>
            <a:r>
              <a:rPr lang="en-IN" b="1" dirty="0">
                <a:solidFill>
                  <a:srgbClr val="C00000"/>
                </a:solidFill>
              </a:rPr>
              <a:t>Removes</a:t>
            </a:r>
            <a:r>
              <a:rPr lang="en-IN" dirty="0"/>
              <a:t> the </a:t>
            </a:r>
            <a:r>
              <a:rPr lang="en-IN" b="1" dirty="0">
                <a:solidFill>
                  <a:srgbClr val="0070C0"/>
                </a:solidFill>
              </a:rPr>
              <a:t>entry</a:t>
            </a:r>
            <a:r>
              <a:rPr lang="en-IN" dirty="0"/>
              <a:t> whose </a:t>
            </a:r>
            <a:r>
              <a:rPr lang="en-IN" b="1" dirty="0">
                <a:solidFill>
                  <a:srgbClr val="00B050"/>
                </a:solidFill>
              </a:rPr>
              <a:t>key </a:t>
            </a:r>
            <a:r>
              <a:rPr lang="en-IN" dirty="0"/>
              <a:t>equals </a:t>
            </a:r>
            <a:r>
              <a:rPr lang="en-IN" b="1" dirty="0">
                <a:solidFill>
                  <a:srgbClr val="0070C0"/>
                </a:solidFill>
              </a:rPr>
              <a:t>k</a:t>
            </a:r>
            <a:r>
              <a:rPr lang="en-IN" dirty="0"/>
              <a:t>. </a:t>
            </a:r>
            <a:r>
              <a:rPr lang="en-IN" b="1" dirty="0">
                <a:solidFill>
                  <a:srgbClr val="002060"/>
                </a:solidFill>
              </a:rPr>
              <a:t>Returns </a:t>
            </a:r>
            <a:r>
              <a:rPr lang="en-IN" dirty="0"/>
              <a:t>the </a:t>
            </a:r>
            <a:r>
              <a:rPr lang="en-IN" b="1" dirty="0">
                <a:solidFill>
                  <a:srgbClr val="7030A0"/>
                </a:solidFill>
              </a:rPr>
              <a:t>previous value </a:t>
            </a:r>
            <a:r>
              <a:rPr lang="en-IN" dirty="0"/>
              <a:t>associated with </a:t>
            </a:r>
            <a:r>
              <a:rPr lang="en-IN" b="1" dirty="0">
                <a:solidFill>
                  <a:srgbClr val="00B050"/>
                </a:solidFill>
              </a:rPr>
              <a:t>key</a:t>
            </a:r>
            <a:r>
              <a:rPr lang="en-IN" dirty="0"/>
              <a:t>, or </a:t>
            </a:r>
            <a:r>
              <a:rPr lang="en-IN" b="1" dirty="0">
                <a:solidFill>
                  <a:srgbClr val="0070C0"/>
                </a:solidFill>
              </a:rPr>
              <a:t>null </a:t>
            </a:r>
            <a:r>
              <a:rPr lang="en-IN" dirty="0"/>
              <a:t>if there was </a:t>
            </a:r>
            <a:r>
              <a:rPr lang="en-IN" b="1" dirty="0">
                <a:solidFill>
                  <a:srgbClr val="C00000"/>
                </a:solidFill>
              </a:rPr>
              <a:t>no mapping</a:t>
            </a:r>
            <a:r>
              <a:rPr lang="en-IN" dirty="0"/>
              <a:t> for </a:t>
            </a:r>
            <a:r>
              <a:rPr lang="en-IN" b="1" dirty="0">
                <a:solidFill>
                  <a:srgbClr val="002060"/>
                </a:solidFill>
              </a:rPr>
              <a:t>key.</a:t>
            </a:r>
          </a:p>
          <a:p>
            <a:pPr>
              <a:buNone/>
            </a:pPr>
            <a:endParaRPr lang="en-IN" dirty="0"/>
          </a:p>
          <a:p>
            <a:r>
              <a:rPr lang="en-IN" b="1" dirty="0"/>
              <a:t>Collection values( )</a:t>
            </a:r>
          </a:p>
          <a:p>
            <a:pPr>
              <a:buNone/>
            </a:pPr>
            <a:r>
              <a:rPr lang="en-IN" b="1" dirty="0"/>
              <a:t>   </a:t>
            </a:r>
            <a:r>
              <a:rPr lang="en-IN" b="1" dirty="0">
                <a:solidFill>
                  <a:srgbClr val="C00000"/>
                </a:solidFill>
              </a:rPr>
              <a:t>Returns</a:t>
            </a:r>
            <a:r>
              <a:rPr lang="en-IN" dirty="0"/>
              <a:t> a </a:t>
            </a:r>
            <a:r>
              <a:rPr lang="en-IN" b="1" dirty="0">
                <a:solidFill>
                  <a:srgbClr val="0070C0"/>
                </a:solidFill>
              </a:rPr>
              <a:t>collection</a:t>
            </a:r>
            <a:r>
              <a:rPr lang="en-IN" dirty="0"/>
              <a:t> </a:t>
            </a:r>
            <a:r>
              <a:rPr lang="en-IN" b="1" dirty="0">
                <a:solidFill>
                  <a:srgbClr val="7030A0"/>
                </a:solidFill>
              </a:rPr>
              <a:t>containing the values </a:t>
            </a:r>
            <a:r>
              <a:rPr lang="en-IN" dirty="0"/>
              <a:t>in the </a:t>
            </a:r>
            <a:r>
              <a:rPr lang="en-IN" b="1" dirty="0">
                <a:solidFill>
                  <a:srgbClr val="C00000"/>
                </a:solidFill>
              </a:rPr>
              <a:t>map</a:t>
            </a:r>
            <a:r>
              <a:rPr lang="en-IN" dirty="0"/>
              <a:t>. This method provides a </a:t>
            </a:r>
            <a:r>
              <a:rPr lang="en-IN" b="1" dirty="0">
                <a:solidFill>
                  <a:srgbClr val="00B050"/>
                </a:solidFill>
              </a:rPr>
              <a:t>collection-view</a:t>
            </a:r>
            <a:r>
              <a:rPr lang="en-IN" dirty="0"/>
              <a:t> of the </a:t>
            </a:r>
            <a:r>
              <a:rPr lang="en-IN" b="1" dirty="0">
                <a:solidFill>
                  <a:srgbClr val="7030A0"/>
                </a:solidFill>
              </a:rPr>
              <a:t>values</a:t>
            </a:r>
            <a:r>
              <a:rPr lang="en-IN" dirty="0"/>
              <a:t> in the </a:t>
            </a:r>
            <a:r>
              <a:rPr lang="en-IN" b="1" dirty="0">
                <a:solidFill>
                  <a:srgbClr val="C00000"/>
                </a:solidFill>
              </a:rPr>
              <a:t>map.</a:t>
            </a:r>
          </a:p>
          <a:p>
            <a:endParaRPr lang="en-IN" b="1" dirty="0"/>
          </a:p>
          <a:p>
            <a:r>
              <a:rPr lang="en-IN" b="1" dirty="0" err="1"/>
              <a:t>int</a:t>
            </a:r>
            <a:r>
              <a:rPr lang="en-IN" b="1" dirty="0"/>
              <a:t> size( )</a:t>
            </a:r>
          </a:p>
          <a:p>
            <a:pPr>
              <a:buNone/>
            </a:pPr>
            <a:r>
              <a:rPr lang="en-IN" b="1" dirty="0"/>
              <a:t>  </a:t>
            </a:r>
            <a:r>
              <a:rPr lang="en-IN" b="1" dirty="0">
                <a:solidFill>
                  <a:srgbClr val="C00000"/>
                </a:solidFill>
              </a:rPr>
              <a:t>Returns</a:t>
            </a:r>
            <a:r>
              <a:rPr lang="en-IN" dirty="0"/>
              <a:t> the </a:t>
            </a:r>
            <a:r>
              <a:rPr lang="en-IN" b="1" dirty="0">
                <a:solidFill>
                  <a:srgbClr val="00B050"/>
                </a:solidFill>
              </a:rPr>
              <a:t>number of key/value pairs</a:t>
            </a:r>
            <a:r>
              <a:rPr lang="en-IN" dirty="0"/>
              <a:t> in the </a:t>
            </a:r>
            <a:r>
              <a:rPr lang="en-IN" b="1" dirty="0">
                <a:solidFill>
                  <a:srgbClr val="C00000"/>
                </a:solidFill>
              </a:rPr>
              <a:t>map.</a:t>
            </a:r>
          </a:p>
          <a:p>
            <a:pPr>
              <a:buNone/>
            </a:pPr>
            <a:r>
              <a:rPr lang="en-US" b="1" dirty="0">
                <a:solidFill>
                  <a:srgbClr val="0070C0"/>
                </a:solidFill>
              </a:rPr>
              <a:t>  </a:t>
            </a:r>
          </a:p>
          <a:p>
            <a:endParaRPr lang="en-IN" b="1" dirty="0"/>
          </a:p>
          <a:p>
            <a:endParaRPr lang="en-IN" b="1" dirty="0"/>
          </a:p>
          <a:p>
            <a:endParaRPr lang="en-IN" b="1"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b="1" dirty="0" err="1">
                <a:solidFill>
                  <a:srgbClr val="0070C0"/>
                </a:solidFill>
              </a:rPr>
              <a:t>HashMap</a:t>
            </a:r>
            <a:r>
              <a:rPr lang="en-IN" dirty="0"/>
              <a:t> class extends </a:t>
            </a:r>
            <a:r>
              <a:rPr lang="en-IN" b="1" dirty="0" err="1">
                <a:solidFill>
                  <a:srgbClr val="0070C0"/>
                </a:solidFill>
              </a:rPr>
              <a:t>AbstractMap</a:t>
            </a:r>
            <a:r>
              <a:rPr lang="en-IN" dirty="0">
                <a:solidFill>
                  <a:srgbClr val="0070C0"/>
                </a:solidFill>
              </a:rPr>
              <a:t> </a:t>
            </a:r>
            <a:r>
              <a:rPr lang="en-IN" dirty="0"/>
              <a:t>and implements </a:t>
            </a:r>
            <a:r>
              <a:rPr lang="en-IN" b="1" dirty="0">
                <a:solidFill>
                  <a:srgbClr val="0070C0"/>
                </a:solidFill>
              </a:rPr>
              <a:t>Map</a:t>
            </a:r>
            <a:r>
              <a:rPr lang="en-IN" dirty="0"/>
              <a:t> interface.</a:t>
            </a:r>
          </a:p>
          <a:p>
            <a:endParaRPr lang="en-US" dirty="0"/>
          </a:p>
        </p:txBody>
      </p:sp>
      <p:pic>
        <p:nvPicPr>
          <p:cNvPr id="4" name="Picture 3" descr="hashmap.JPG"/>
          <p:cNvPicPr>
            <a:picLocks noChangeAspect="1"/>
          </p:cNvPicPr>
          <p:nvPr/>
        </p:nvPicPr>
        <p:blipFill>
          <a:blip r:embed="rId2"/>
          <a:stretch>
            <a:fillRect/>
          </a:stretch>
        </p:blipFill>
        <p:spPr>
          <a:xfrm>
            <a:off x="2214546" y="3429000"/>
            <a:ext cx="3857652" cy="2928958"/>
          </a:xfrm>
          <a:prstGeom prst="rect">
            <a:avLst/>
          </a:prstGeom>
        </p:spPr>
      </p:pic>
    </p:spTree>
    <p:extLst>
      <p:ext uri="{BB962C8B-B14F-4D97-AF65-F5344CB8AC3E}">
        <p14:creationId xmlns:p14="http://schemas.microsoft.com/office/powerpoint/2010/main" val="314693414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b="1" dirty="0">
                <a:solidFill>
                  <a:srgbClr val="7030A0"/>
                </a:solidFill>
              </a:rPr>
              <a:t>Internally </a:t>
            </a:r>
            <a:r>
              <a:rPr lang="en-US" dirty="0"/>
              <a:t>uses </a:t>
            </a:r>
            <a:r>
              <a:rPr lang="en-US" b="1" dirty="0" err="1">
                <a:solidFill>
                  <a:srgbClr val="0070C0"/>
                </a:solidFill>
              </a:rPr>
              <a:t>HashTable</a:t>
            </a:r>
            <a:r>
              <a:rPr lang="en-US" dirty="0"/>
              <a:t> to </a:t>
            </a:r>
            <a:r>
              <a:rPr lang="en-US" b="1" dirty="0">
                <a:solidFill>
                  <a:srgbClr val="C00000"/>
                </a:solidFill>
              </a:rPr>
              <a:t>store</a:t>
            </a:r>
            <a:r>
              <a:rPr lang="en-US" dirty="0"/>
              <a:t> the </a:t>
            </a:r>
            <a:r>
              <a:rPr lang="en-US" b="1" dirty="0">
                <a:solidFill>
                  <a:srgbClr val="00B050"/>
                </a:solidFill>
              </a:rPr>
              <a:t>data.</a:t>
            </a:r>
          </a:p>
          <a:p>
            <a:endParaRPr lang="en-US" dirty="0"/>
          </a:p>
          <a:p>
            <a:r>
              <a:rPr lang="en-IN" b="1" dirty="0" err="1">
                <a:solidFill>
                  <a:srgbClr val="0070C0"/>
                </a:solidFill>
              </a:rPr>
              <a:t>HashMap</a:t>
            </a:r>
            <a:r>
              <a:rPr lang="en-IN" b="1" dirty="0">
                <a:solidFill>
                  <a:srgbClr val="0070C0"/>
                </a:solidFill>
              </a:rPr>
              <a:t> </a:t>
            </a:r>
            <a:r>
              <a:rPr lang="en-IN" dirty="0"/>
              <a:t>methods are </a:t>
            </a:r>
            <a:r>
              <a:rPr lang="en-IN" b="1" dirty="0" err="1">
                <a:solidFill>
                  <a:schemeClr val="tx2"/>
                </a:solidFill>
              </a:rPr>
              <a:t>unsynchornized</a:t>
            </a:r>
            <a:r>
              <a:rPr lang="en-IN" dirty="0">
                <a:solidFill>
                  <a:schemeClr val="tx2"/>
                </a:solidFill>
              </a:rPr>
              <a:t> .</a:t>
            </a:r>
          </a:p>
          <a:p>
            <a:endParaRPr lang="en-IN" dirty="0"/>
          </a:p>
          <a:p>
            <a:r>
              <a:rPr lang="en-IN" dirty="0"/>
              <a:t>It </a:t>
            </a:r>
            <a:r>
              <a:rPr lang="en-IN" b="1" dirty="0">
                <a:solidFill>
                  <a:srgbClr val="00B050"/>
                </a:solidFill>
              </a:rPr>
              <a:t>allows </a:t>
            </a:r>
            <a:r>
              <a:rPr lang="en-IN" b="1" dirty="0">
                <a:solidFill>
                  <a:schemeClr val="tx2"/>
                </a:solidFill>
              </a:rPr>
              <a:t>null </a:t>
            </a:r>
            <a:r>
              <a:rPr lang="en-IN" b="1" dirty="0">
                <a:solidFill>
                  <a:srgbClr val="7030A0"/>
                </a:solidFill>
              </a:rPr>
              <a:t>key</a:t>
            </a:r>
            <a:r>
              <a:rPr lang="en-IN" dirty="0"/>
              <a:t> and </a:t>
            </a:r>
            <a:r>
              <a:rPr lang="en-IN" b="1" dirty="0">
                <a:solidFill>
                  <a:schemeClr val="tx2"/>
                </a:solidFill>
              </a:rPr>
              <a:t>null</a:t>
            </a:r>
            <a:r>
              <a:rPr lang="en-IN" dirty="0"/>
              <a:t> </a:t>
            </a:r>
            <a:r>
              <a:rPr lang="en-IN" b="1" dirty="0">
                <a:solidFill>
                  <a:srgbClr val="7030A0"/>
                </a:solidFill>
              </a:rPr>
              <a:t>values</a:t>
            </a:r>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HashMap</a:t>
            </a:r>
            <a:r>
              <a:rPr lang="en-US" dirty="0"/>
              <a:t> class</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a:p>
          <a:p>
            <a:r>
              <a:rPr lang="en-IN" b="1" dirty="0">
                <a:solidFill>
                  <a:srgbClr val="0070C0"/>
                </a:solidFill>
              </a:rPr>
              <a:t>It is not </a:t>
            </a:r>
            <a:r>
              <a:rPr lang="en-IN" dirty="0"/>
              <a:t>an </a:t>
            </a:r>
            <a:r>
              <a:rPr lang="en-IN" b="1" dirty="0">
                <a:solidFill>
                  <a:schemeClr val="tx2"/>
                </a:solidFill>
              </a:rPr>
              <a:t>ordered collection </a:t>
            </a:r>
            <a:r>
              <a:rPr lang="en-IN" dirty="0"/>
              <a:t>which </a:t>
            </a:r>
            <a:r>
              <a:rPr lang="en-IN" b="1" dirty="0">
                <a:solidFill>
                  <a:srgbClr val="00B050"/>
                </a:solidFill>
              </a:rPr>
              <a:t>means it does not return the keys</a:t>
            </a:r>
            <a:r>
              <a:rPr lang="en-IN" dirty="0"/>
              <a:t> and </a:t>
            </a:r>
            <a:r>
              <a:rPr lang="en-IN" b="1" dirty="0">
                <a:solidFill>
                  <a:srgbClr val="7030A0"/>
                </a:solidFill>
              </a:rPr>
              <a:t>values in the same order </a:t>
            </a:r>
            <a:r>
              <a:rPr lang="en-IN" dirty="0"/>
              <a:t>in which they have been i</a:t>
            </a:r>
            <a:r>
              <a:rPr lang="en-IN" b="1" dirty="0">
                <a:solidFill>
                  <a:schemeClr val="accent6">
                    <a:lumMod val="75000"/>
                  </a:schemeClr>
                </a:solidFill>
              </a:rPr>
              <a:t>nserted</a:t>
            </a:r>
            <a:r>
              <a:rPr lang="en-IN" dirty="0"/>
              <a:t> into the </a:t>
            </a:r>
            <a:r>
              <a:rPr lang="en-IN" b="1" dirty="0" err="1">
                <a:solidFill>
                  <a:srgbClr val="0070C0"/>
                </a:solidFill>
              </a:rPr>
              <a:t>HashMap</a:t>
            </a:r>
            <a:r>
              <a:rPr lang="en-IN" dirty="0"/>
              <a:t>. </a:t>
            </a:r>
          </a:p>
          <a:p>
            <a:endParaRPr lang="en-IN" dirty="0"/>
          </a:p>
          <a:p>
            <a:r>
              <a:rPr lang="en-IN" dirty="0"/>
              <a:t>It </a:t>
            </a:r>
            <a:r>
              <a:rPr lang="en-IN" b="1" dirty="0">
                <a:solidFill>
                  <a:srgbClr val="0070C0"/>
                </a:solidFill>
              </a:rPr>
              <a:t>neither does any kind of sorting </a:t>
            </a:r>
            <a:r>
              <a:rPr lang="en-IN" dirty="0"/>
              <a:t>to the </a:t>
            </a:r>
            <a:r>
              <a:rPr lang="en-IN" b="1" dirty="0">
                <a:solidFill>
                  <a:schemeClr val="tx2"/>
                </a:solidFill>
              </a:rPr>
              <a:t>stored keys </a:t>
            </a:r>
            <a:r>
              <a:rPr lang="en-IN" dirty="0"/>
              <a:t>and </a:t>
            </a:r>
            <a:r>
              <a:rPr lang="en-IN" b="1" dirty="0">
                <a:solidFill>
                  <a:schemeClr val="tx2"/>
                </a:solidFill>
              </a:rPr>
              <a:t>Values.</a:t>
            </a:r>
            <a:r>
              <a:rPr lang="en-IN" dirty="0"/>
              <a:t> </a:t>
            </a:r>
          </a:p>
          <a:p>
            <a:endParaRPr lang="en-US" dirty="0"/>
          </a:p>
          <a:p>
            <a:endParaRPr lang="en-US" dirty="0"/>
          </a:p>
          <a:p>
            <a:r>
              <a:rPr lang="en-US" b="1" dirty="0">
                <a:solidFill>
                  <a:srgbClr val="00B050"/>
                </a:solidFill>
              </a:rPr>
              <a:t>Ensures </a:t>
            </a:r>
            <a:r>
              <a:rPr lang="en-IN" b="1" dirty="0">
                <a:solidFill>
                  <a:srgbClr val="00B050"/>
                </a:solidFill>
              </a:rPr>
              <a:t>retrieval </a:t>
            </a:r>
            <a:r>
              <a:rPr lang="en-IN" dirty="0"/>
              <a:t>of the </a:t>
            </a:r>
            <a:r>
              <a:rPr lang="en-IN" b="1" dirty="0">
                <a:solidFill>
                  <a:srgbClr val="C00000"/>
                </a:solidFill>
              </a:rPr>
              <a:t>object</a:t>
            </a:r>
            <a:r>
              <a:rPr lang="en-IN" dirty="0"/>
              <a:t> on </a:t>
            </a:r>
            <a:r>
              <a:rPr lang="en-IN" b="1" dirty="0">
                <a:solidFill>
                  <a:srgbClr val="002060"/>
                </a:solidFill>
              </a:rPr>
              <a:t>constant time </a:t>
            </a:r>
            <a:r>
              <a:rPr lang="en-IN" dirty="0"/>
              <a:t>i.e. </a:t>
            </a:r>
            <a:r>
              <a:rPr lang="en-IN" b="1" dirty="0">
                <a:solidFill>
                  <a:schemeClr val="tx2"/>
                </a:solidFill>
              </a:rPr>
              <a:t>O(1)</a:t>
            </a:r>
            <a:br>
              <a:rPr lang="en-IN" dirty="0"/>
            </a:br>
            <a:br>
              <a:rPr lang="en-IN" dirty="0"/>
            </a:b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HashMap</a:t>
            </a:r>
            <a:r>
              <a:rPr lang="en-US" dirty="0"/>
              <a:t> Constructors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b="1" dirty="0" err="1"/>
              <a:t>HashMap</a:t>
            </a:r>
            <a:r>
              <a:rPr lang="en-US" b="1" dirty="0"/>
              <a:t>( )</a:t>
            </a:r>
            <a:endParaRPr lang="en-IN" b="1" dirty="0"/>
          </a:p>
          <a:p>
            <a:pPr>
              <a:buNone/>
            </a:pPr>
            <a:r>
              <a:rPr lang="en-IN" dirty="0"/>
              <a:t>   </a:t>
            </a:r>
            <a:r>
              <a:rPr lang="en-IN" b="1" dirty="0">
                <a:solidFill>
                  <a:srgbClr val="C00000"/>
                </a:solidFill>
              </a:rPr>
              <a:t>This constructs </a:t>
            </a:r>
            <a:r>
              <a:rPr lang="en-IN" dirty="0"/>
              <a:t>an empty </a:t>
            </a:r>
            <a:r>
              <a:rPr lang="en-IN" b="1" dirty="0" err="1">
                <a:solidFill>
                  <a:srgbClr val="0070C0"/>
                </a:solidFill>
              </a:rPr>
              <a:t>HashMap</a:t>
            </a:r>
            <a:r>
              <a:rPr lang="en-IN" dirty="0">
                <a:solidFill>
                  <a:srgbClr val="0070C0"/>
                </a:solidFill>
              </a:rPr>
              <a:t> </a:t>
            </a:r>
            <a:r>
              <a:rPr lang="en-IN" dirty="0"/>
              <a:t>with the </a:t>
            </a:r>
            <a:r>
              <a:rPr lang="en-IN" b="1" dirty="0">
                <a:solidFill>
                  <a:srgbClr val="00B050"/>
                </a:solidFill>
              </a:rPr>
              <a:t>default initial capacity</a:t>
            </a:r>
            <a:r>
              <a:rPr lang="en-IN" dirty="0"/>
              <a:t> (16) and the </a:t>
            </a:r>
            <a:r>
              <a:rPr lang="en-IN" b="1" dirty="0">
                <a:solidFill>
                  <a:srgbClr val="002060"/>
                </a:solidFill>
              </a:rPr>
              <a:t>default load factor </a:t>
            </a:r>
            <a:r>
              <a:rPr lang="en-IN" dirty="0"/>
              <a:t>(0.75).</a:t>
            </a:r>
            <a:endParaRPr lang="en-IN" b="1" dirty="0"/>
          </a:p>
          <a:p>
            <a:endParaRPr lang="en-IN" b="1" dirty="0"/>
          </a:p>
          <a:p>
            <a:endParaRPr lang="en-IN" b="1" dirty="0"/>
          </a:p>
          <a:p>
            <a:r>
              <a:rPr lang="en-IN" b="1" dirty="0" err="1"/>
              <a:t>HashMap</a:t>
            </a:r>
            <a:r>
              <a:rPr lang="en-IN" b="1" dirty="0"/>
              <a:t>(</a:t>
            </a:r>
            <a:r>
              <a:rPr lang="en-IN" b="1" dirty="0" err="1"/>
              <a:t>int</a:t>
            </a:r>
            <a:r>
              <a:rPr lang="en-IN" b="1" dirty="0"/>
              <a:t> </a:t>
            </a:r>
            <a:r>
              <a:rPr lang="en-IN" b="1" dirty="0" err="1"/>
              <a:t>initialCapacity</a:t>
            </a:r>
            <a:r>
              <a:rPr lang="en-IN" b="1" dirty="0"/>
              <a:t>)</a:t>
            </a:r>
            <a:endParaRPr lang="en-IN" dirty="0"/>
          </a:p>
          <a:p>
            <a:pPr>
              <a:buNone/>
            </a:pPr>
            <a:r>
              <a:rPr lang="en-IN" dirty="0"/>
              <a:t> </a:t>
            </a:r>
            <a:r>
              <a:rPr lang="en-IN" b="1" dirty="0">
                <a:solidFill>
                  <a:srgbClr val="C00000"/>
                </a:solidFill>
              </a:rPr>
              <a:t>Constructs </a:t>
            </a:r>
            <a:r>
              <a:rPr lang="en-IN" dirty="0"/>
              <a:t>an empty </a:t>
            </a:r>
            <a:r>
              <a:rPr lang="en-IN" b="1" dirty="0" err="1">
                <a:solidFill>
                  <a:srgbClr val="0070C0"/>
                </a:solidFill>
              </a:rPr>
              <a:t>HashMap</a:t>
            </a:r>
            <a:r>
              <a:rPr lang="en-IN" dirty="0"/>
              <a:t> with the </a:t>
            </a:r>
            <a:r>
              <a:rPr lang="en-IN" b="1" dirty="0">
                <a:solidFill>
                  <a:srgbClr val="00B050"/>
                </a:solidFill>
              </a:rPr>
              <a:t>specified initial </a:t>
            </a:r>
          </a:p>
          <a:p>
            <a:pPr>
              <a:buNone/>
            </a:pPr>
            <a:r>
              <a:rPr lang="en-IN" b="1" dirty="0">
                <a:solidFill>
                  <a:srgbClr val="00B050"/>
                </a:solidFill>
              </a:rPr>
              <a:t>  capacity</a:t>
            </a:r>
            <a:r>
              <a:rPr lang="en-IN" dirty="0"/>
              <a:t> and the </a:t>
            </a:r>
            <a:r>
              <a:rPr lang="en-IN" b="1" dirty="0">
                <a:solidFill>
                  <a:srgbClr val="002060"/>
                </a:solidFill>
              </a:rPr>
              <a:t>default load factor </a:t>
            </a:r>
            <a:r>
              <a:rPr lang="en-IN" dirty="0"/>
              <a:t>(0.75).</a:t>
            </a:r>
          </a:p>
          <a:p>
            <a:pPr>
              <a:buNone/>
            </a:pPr>
            <a:endParaRPr lang="en-US" dirty="0"/>
          </a:p>
          <a:p>
            <a:pPr>
              <a:buNone/>
            </a:pPr>
            <a:r>
              <a:rPr lang="en-IN" b="1" dirty="0"/>
              <a:t>    </a:t>
            </a:r>
            <a:endParaRPr lang="en-IN" dirty="0"/>
          </a:p>
          <a:p>
            <a:pPr>
              <a:buNone/>
            </a:pP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0"/>
            </a:pPr>
            <a:r>
              <a:rPr lang="en-IN" dirty="0"/>
              <a:t>What is the difference between Collection and Collections ?</a:t>
            </a:r>
          </a:p>
          <a:p>
            <a:pPr marL="457200" indent="-457200">
              <a:buNone/>
            </a:pPr>
            <a:endParaRPr lang="en-US" dirty="0"/>
          </a:p>
          <a:p>
            <a:pPr marL="457200" indent="-457200">
              <a:buNone/>
            </a:pPr>
            <a:r>
              <a:rPr lang="en-US" dirty="0"/>
              <a:t>Answer: First is an </a:t>
            </a:r>
            <a:r>
              <a:rPr lang="en-US" b="1" dirty="0">
                <a:solidFill>
                  <a:srgbClr val="FF0000"/>
                </a:solidFill>
              </a:rPr>
              <a:t>interface</a:t>
            </a:r>
            <a:r>
              <a:rPr lang="en-US" dirty="0"/>
              <a:t> while second is a </a:t>
            </a:r>
            <a:r>
              <a:rPr lang="en-US" b="1" dirty="0">
                <a:solidFill>
                  <a:srgbClr val="FF0000"/>
                </a:solidFill>
              </a:rPr>
              <a:t>class</a:t>
            </a: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11"/>
            </a:pPr>
            <a:r>
              <a:rPr lang="en-IN" dirty="0"/>
              <a:t>Which classes in Collections hierarchy are thread-safe ?</a:t>
            </a:r>
          </a:p>
          <a:p>
            <a:pPr marL="457200" indent="-457200">
              <a:buNone/>
            </a:pPr>
            <a:endParaRPr lang="en-US" dirty="0"/>
          </a:p>
          <a:p>
            <a:pPr marL="457200" indent="-457200">
              <a:buNone/>
            </a:pPr>
            <a:r>
              <a:rPr lang="en-US" dirty="0"/>
              <a:t>Answer:</a:t>
            </a:r>
            <a:r>
              <a:rPr lang="en-US" b="1" dirty="0"/>
              <a:t> </a:t>
            </a:r>
            <a:r>
              <a:rPr lang="en-US" b="1" dirty="0" err="1"/>
              <a:t>Vector,Stack,Hashtable,Properties</a:t>
            </a:r>
            <a:r>
              <a:rPr lang="en-US" b="1" dirty="0"/>
              <a:t> </a:t>
            </a:r>
            <a:r>
              <a:rPr lang="en-US" dirty="0"/>
              <a:t>and </a:t>
            </a:r>
            <a:r>
              <a:rPr lang="en-US" b="1" dirty="0" err="1"/>
              <a:t>PriorityBlockingQueue</a:t>
            </a: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HashMap</a:t>
            </a:r>
            <a:r>
              <a:rPr lang="en-US" dirty="0"/>
              <a:t> Constructors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b="1" dirty="0" err="1"/>
              <a:t>HashMap</a:t>
            </a:r>
            <a:r>
              <a:rPr lang="en-US" b="1" dirty="0"/>
              <a:t>(</a:t>
            </a:r>
            <a:r>
              <a:rPr lang="en-US" b="1" dirty="0" err="1"/>
              <a:t>int</a:t>
            </a:r>
            <a:r>
              <a:rPr lang="en-US" b="1" dirty="0"/>
              <a:t> </a:t>
            </a:r>
            <a:r>
              <a:rPr lang="en-US" b="1" dirty="0" err="1"/>
              <a:t>initalCapacity,float</a:t>
            </a:r>
            <a:r>
              <a:rPr lang="en-US" b="1" dirty="0"/>
              <a:t> </a:t>
            </a:r>
            <a:r>
              <a:rPr lang="en-US" b="1" dirty="0" err="1"/>
              <a:t>loadFactor</a:t>
            </a:r>
            <a:r>
              <a:rPr lang="en-US" b="1" dirty="0"/>
              <a:t> )</a:t>
            </a:r>
            <a:endParaRPr lang="en-IN" b="1" dirty="0"/>
          </a:p>
          <a:p>
            <a:pPr>
              <a:buNone/>
            </a:pPr>
            <a:r>
              <a:rPr lang="en-IN" dirty="0"/>
              <a:t>  </a:t>
            </a:r>
            <a:r>
              <a:rPr lang="en-IN" b="1" dirty="0">
                <a:solidFill>
                  <a:srgbClr val="C00000"/>
                </a:solidFill>
              </a:rPr>
              <a:t>Constructs </a:t>
            </a:r>
            <a:r>
              <a:rPr lang="en-IN" dirty="0"/>
              <a:t>an empty </a:t>
            </a:r>
            <a:r>
              <a:rPr lang="en-IN" b="1" dirty="0" err="1">
                <a:solidFill>
                  <a:srgbClr val="7030A0"/>
                </a:solidFill>
              </a:rPr>
              <a:t>HashMap</a:t>
            </a:r>
            <a:r>
              <a:rPr lang="en-IN" dirty="0"/>
              <a:t> with the specified </a:t>
            </a:r>
            <a:r>
              <a:rPr lang="en-IN" b="1" dirty="0">
                <a:solidFill>
                  <a:srgbClr val="00B050"/>
                </a:solidFill>
              </a:rPr>
              <a:t>initial capacity</a:t>
            </a:r>
            <a:r>
              <a:rPr lang="en-IN" dirty="0"/>
              <a:t> and load factor.</a:t>
            </a:r>
            <a:endParaRPr lang="en-IN" b="1" dirty="0"/>
          </a:p>
          <a:p>
            <a:endParaRPr lang="en-IN" b="1" dirty="0"/>
          </a:p>
          <a:p>
            <a:endParaRPr lang="en-IN" b="1" dirty="0"/>
          </a:p>
          <a:p>
            <a:r>
              <a:rPr lang="en-IN" b="1" dirty="0" err="1"/>
              <a:t>HashMap</a:t>
            </a:r>
            <a:r>
              <a:rPr lang="en-IN" b="1" dirty="0"/>
              <a:t>(Map m)</a:t>
            </a:r>
            <a:endParaRPr lang="en-IN" dirty="0"/>
          </a:p>
          <a:p>
            <a:pPr>
              <a:buNone/>
            </a:pPr>
            <a:r>
              <a:rPr lang="en-IN" b="1" dirty="0">
                <a:solidFill>
                  <a:srgbClr val="C00000"/>
                </a:solidFill>
              </a:rPr>
              <a:t>Constructs</a:t>
            </a:r>
            <a:r>
              <a:rPr lang="en-IN" dirty="0"/>
              <a:t> a new </a:t>
            </a:r>
            <a:r>
              <a:rPr lang="en-IN" b="1" dirty="0" err="1">
                <a:solidFill>
                  <a:srgbClr val="0070C0"/>
                </a:solidFill>
              </a:rPr>
              <a:t>HashMap</a:t>
            </a:r>
            <a:r>
              <a:rPr lang="en-IN" dirty="0"/>
              <a:t> with the </a:t>
            </a:r>
            <a:r>
              <a:rPr lang="en-IN" b="1" dirty="0">
                <a:solidFill>
                  <a:srgbClr val="00B050"/>
                </a:solidFill>
              </a:rPr>
              <a:t>same mappings </a:t>
            </a:r>
            <a:r>
              <a:rPr lang="en-IN" dirty="0"/>
              <a:t>as</a:t>
            </a:r>
          </a:p>
          <a:p>
            <a:pPr>
              <a:buNone/>
            </a:pPr>
            <a:r>
              <a:rPr lang="en-IN" dirty="0"/>
              <a:t>the </a:t>
            </a:r>
            <a:r>
              <a:rPr lang="en-IN" b="1" dirty="0">
                <a:solidFill>
                  <a:srgbClr val="0070C0"/>
                </a:solidFill>
              </a:rPr>
              <a:t>specified Map</a:t>
            </a:r>
            <a:r>
              <a:rPr lang="en-IN" dirty="0"/>
              <a:t>.</a:t>
            </a:r>
            <a:endParaRPr lang="en-US" dirty="0"/>
          </a:p>
          <a:p>
            <a:pPr>
              <a:buNone/>
            </a:pPr>
            <a:r>
              <a:rPr lang="en-IN" b="1" dirty="0"/>
              <a:t>    </a:t>
            </a:r>
            <a:endParaRPr lang="en-IN" dirty="0"/>
          </a:p>
          <a:p>
            <a:pPr>
              <a:buNone/>
            </a:pP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endParaRPr lang="en-IN" dirty="0"/>
          </a:p>
        </p:txBody>
      </p:sp>
      <p:sp>
        <p:nvSpPr>
          <p:cNvPr id="3" name="Content Placeholder 2"/>
          <p:cNvSpPr>
            <a:spLocks noGrp="1"/>
          </p:cNvSpPr>
          <p:nvPr>
            <p:ph idx="1"/>
          </p:nvPr>
        </p:nvSpPr>
        <p:spPr/>
        <p:txBody>
          <a:bodyPr>
            <a:normAutofit/>
          </a:bodyPr>
          <a:lstStyle/>
          <a:p>
            <a:pPr marL="0" indent="0">
              <a:buNone/>
            </a:pPr>
            <a:r>
              <a:rPr lang="en-IN" b="1" dirty="0"/>
              <a:t>WAP to store following values in </a:t>
            </a:r>
            <a:r>
              <a:rPr lang="en-IN" b="1" dirty="0" err="1"/>
              <a:t>HashMap</a:t>
            </a:r>
            <a:r>
              <a:rPr lang="en-IN" b="1" dirty="0"/>
              <a:t> and print them.</a:t>
            </a:r>
          </a:p>
        </p:txBody>
      </p:sp>
      <p:graphicFrame>
        <p:nvGraphicFramePr>
          <p:cNvPr id="4" name="Table 3"/>
          <p:cNvGraphicFramePr>
            <a:graphicFrameLocks noGrp="1"/>
          </p:cNvGraphicFramePr>
          <p:nvPr/>
        </p:nvGraphicFramePr>
        <p:xfrm>
          <a:off x="785786" y="2928934"/>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Roll No</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10000"/>
                  </a:ext>
                </a:extLst>
              </a:tr>
              <a:tr h="370840">
                <a:tc>
                  <a:txBody>
                    <a:bodyPr/>
                    <a:lstStyle/>
                    <a:p>
                      <a:r>
                        <a:rPr lang="en-US" b="1" dirty="0"/>
                        <a:t>101</a:t>
                      </a:r>
                      <a:endParaRPr lang="en-IN" b="1" dirty="0"/>
                    </a:p>
                  </a:txBody>
                  <a:tcPr/>
                </a:tc>
                <a:tc>
                  <a:txBody>
                    <a:bodyPr/>
                    <a:lstStyle/>
                    <a:p>
                      <a:r>
                        <a:rPr lang="en-US" b="1" dirty="0" err="1"/>
                        <a:t>Amit</a:t>
                      </a:r>
                      <a:endParaRPr lang="en-IN" b="1" dirty="0"/>
                    </a:p>
                  </a:txBody>
                  <a:tcPr/>
                </a:tc>
                <a:extLst>
                  <a:ext uri="{0D108BD9-81ED-4DB2-BD59-A6C34878D82A}">
                    <a16:rowId xmlns:a16="http://schemas.microsoft.com/office/drawing/2014/main" val="10001"/>
                  </a:ext>
                </a:extLst>
              </a:tr>
              <a:tr h="370840">
                <a:tc>
                  <a:txBody>
                    <a:bodyPr/>
                    <a:lstStyle/>
                    <a:p>
                      <a:r>
                        <a:rPr lang="en-US" b="1" dirty="0"/>
                        <a:t>102</a:t>
                      </a:r>
                      <a:endParaRPr lang="en-IN" b="1" dirty="0"/>
                    </a:p>
                  </a:txBody>
                  <a:tcPr/>
                </a:tc>
                <a:tc>
                  <a:txBody>
                    <a:bodyPr/>
                    <a:lstStyle/>
                    <a:p>
                      <a:r>
                        <a:rPr lang="en-US" b="1" dirty="0" err="1"/>
                        <a:t>Sumit</a:t>
                      </a:r>
                      <a:endParaRPr lang="en-IN" b="1" dirty="0"/>
                    </a:p>
                  </a:txBody>
                  <a:tcPr/>
                </a:tc>
                <a:extLst>
                  <a:ext uri="{0D108BD9-81ED-4DB2-BD59-A6C34878D82A}">
                    <a16:rowId xmlns:a16="http://schemas.microsoft.com/office/drawing/2014/main" val="10002"/>
                  </a:ext>
                </a:extLst>
              </a:tr>
              <a:tr h="370840">
                <a:tc>
                  <a:txBody>
                    <a:bodyPr/>
                    <a:lstStyle/>
                    <a:p>
                      <a:r>
                        <a:rPr lang="en-US" b="1" dirty="0"/>
                        <a:t>103</a:t>
                      </a:r>
                      <a:endParaRPr lang="en-IN" b="1" dirty="0"/>
                    </a:p>
                  </a:txBody>
                  <a:tcPr/>
                </a:tc>
                <a:tc>
                  <a:txBody>
                    <a:bodyPr/>
                    <a:lstStyle/>
                    <a:p>
                      <a:r>
                        <a:rPr lang="en-US" b="1" dirty="0" err="1"/>
                        <a:t>Chetan</a:t>
                      </a:r>
                      <a:endParaRPr lang="en-IN"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26890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endParaRPr lang="en-IN" dirty="0"/>
          </a:p>
        </p:txBody>
      </p:sp>
      <p:sp>
        <p:nvSpPr>
          <p:cNvPr id="3" name="Content Placeholder 2"/>
          <p:cNvSpPr>
            <a:spLocks noGrp="1"/>
          </p:cNvSpPr>
          <p:nvPr>
            <p:ph idx="1"/>
          </p:nvPr>
        </p:nvSpPr>
        <p:spPr/>
        <p:txBody>
          <a:bodyPr>
            <a:normAutofit/>
          </a:bodyPr>
          <a:lstStyle/>
          <a:p>
            <a:pPr marL="0" indent="0">
              <a:buNone/>
            </a:pPr>
            <a:r>
              <a:rPr lang="en-IN" b="1" dirty="0"/>
              <a:t>Now modify the previous code to display only values</a:t>
            </a:r>
          </a:p>
        </p:txBody>
      </p:sp>
      <p:graphicFrame>
        <p:nvGraphicFramePr>
          <p:cNvPr id="4" name="Table 3"/>
          <p:cNvGraphicFramePr>
            <a:graphicFrameLocks noGrp="1"/>
          </p:cNvGraphicFramePr>
          <p:nvPr/>
        </p:nvGraphicFramePr>
        <p:xfrm>
          <a:off x="785786" y="2928934"/>
          <a:ext cx="3048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370840">
                <a:tc>
                  <a:txBody>
                    <a:bodyPr/>
                    <a:lstStyle/>
                    <a:p>
                      <a:r>
                        <a:rPr lang="en-US" dirty="0"/>
                        <a:t>Name</a:t>
                      </a:r>
                      <a:endParaRPr lang="en-IN" dirty="0"/>
                    </a:p>
                  </a:txBody>
                  <a:tcPr/>
                </a:tc>
                <a:extLst>
                  <a:ext uri="{0D108BD9-81ED-4DB2-BD59-A6C34878D82A}">
                    <a16:rowId xmlns:a16="http://schemas.microsoft.com/office/drawing/2014/main" val="10000"/>
                  </a:ext>
                </a:extLst>
              </a:tr>
              <a:tr h="370840">
                <a:tc>
                  <a:txBody>
                    <a:bodyPr/>
                    <a:lstStyle/>
                    <a:p>
                      <a:r>
                        <a:rPr lang="en-US" b="1" dirty="0" err="1"/>
                        <a:t>Amit</a:t>
                      </a:r>
                      <a:endParaRPr lang="en-IN" b="1" dirty="0"/>
                    </a:p>
                  </a:txBody>
                  <a:tcPr/>
                </a:tc>
                <a:extLst>
                  <a:ext uri="{0D108BD9-81ED-4DB2-BD59-A6C34878D82A}">
                    <a16:rowId xmlns:a16="http://schemas.microsoft.com/office/drawing/2014/main" val="10001"/>
                  </a:ext>
                </a:extLst>
              </a:tr>
              <a:tr h="370840">
                <a:tc>
                  <a:txBody>
                    <a:bodyPr/>
                    <a:lstStyle/>
                    <a:p>
                      <a:r>
                        <a:rPr lang="en-US" b="1" dirty="0" err="1"/>
                        <a:t>Sumit</a:t>
                      </a:r>
                      <a:endParaRPr lang="en-IN" b="1" dirty="0"/>
                    </a:p>
                  </a:txBody>
                  <a:tcPr/>
                </a:tc>
                <a:extLst>
                  <a:ext uri="{0D108BD9-81ED-4DB2-BD59-A6C34878D82A}">
                    <a16:rowId xmlns:a16="http://schemas.microsoft.com/office/drawing/2014/main" val="10002"/>
                  </a:ext>
                </a:extLst>
              </a:tr>
              <a:tr h="370840">
                <a:tc>
                  <a:txBody>
                    <a:bodyPr/>
                    <a:lstStyle/>
                    <a:p>
                      <a:r>
                        <a:rPr lang="en-US" b="1" dirty="0" err="1"/>
                        <a:t>Chetan</a:t>
                      </a:r>
                      <a:endParaRPr lang="en-IN"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268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t>
            </a:r>
            <a:r>
              <a:rPr lang="en-IN" dirty="0" err="1"/>
              <a:t>entrySet</a:t>
            </a:r>
            <a:r>
              <a:rPr lang="en-IN" dirty="0"/>
              <a:t> Method For Traversal </a:t>
            </a:r>
          </a:p>
        </p:txBody>
      </p:sp>
      <p:sp>
        <p:nvSpPr>
          <p:cNvPr id="3" name="Content Placeholder 2"/>
          <p:cNvSpPr>
            <a:spLocks noGrp="1"/>
          </p:cNvSpPr>
          <p:nvPr>
            <p:ph idx="1"/>
          </p:nvPr>
        </p:nvSpPr>
        <p:spPr/>
        <p:txBody>
          <a:bodyPr>
            <a:normAutofit/>
          </a:bodyPr>
          <a:lstStyle/>
          <a:p>
            <a:r>
              <a:rPr lang="en-US" dirty="0"/>
              <a:t>The prototype of the method is :</a:t>
            </a:r>
          </a:p>
          <a:p>
            <a:endParaRPr lang="en-US" dirty="0"/>
          </a:p>
          <a:p>
            <a:pPr>
              <a:buNone/>
            </a:pPr>
            <a:r>
              <a:rPr lang="en-IN" b="1" dirty="0">
                <a:solidFill>
                  <a:srgbClr val="0070C0"/>
                </a:solidFill>
              </a:rPr>
              <a:t>Set</a:t>
            </a:r>
            <a:r>
              <a:rPr lang="en-IN" b="1" dirty="0"/>
              <a:t>&lt;</a:t>
            </a:r>
            <a:r>
              <a:rPr lang="en-IN" b="1" dirty="0" err="1">
                <a:solidFill>
                  <a:srgbClr val="FF0000"/>
                </a:solidFill>
              </a:rPr>
              <a:t>Map.Entry</a:t>
            </a:r>
            <a:r>
              <a:rPr lang="en-IN" b="1" dirty="0">
                <a:solidFill>
                  <a:srgbClr val="FF0000"/>
                </a:solidFill>
              </a:rPr>
              <a:t>&lt;K,V&gt;</a:t>
            </a:r>
            <a:r>
              <a:rPr lang="en-IN" b="1" dirty="0"/>
              <a:t>&gt; </a:t>
            </a:r>
            <a:r>
              <a:rPr lang="en-IN" b="1" dirty="0" err="1">
                <a:solidFill>
                  <a:srgbClr val="0070C0"/>
                </a:solidFill>
              </a:rPr>
              <a:t>entrySet</a:t>
            </a:r>
            <a:r>
              <a:rPr lang="en-IN" b="1" dirty="0">
                <a:solidFill>
                  <a:srgbClr val="0070C0"/>
                </a:solidFill>
              </a:rPr>
              <a:t>()</a:t>
            </a:r>
          </a:p>
          <a:p>
            <a:endParaRPr lang="en-IN" dirty="0"/>
          </a:p>
          <a:p>
            <a:pPr>
              <a:buNone/>
            </a:pPr>
            <a:endParaRPr lang="en-IN" dirty="0"/>
          </a:p>
          <a:p>
            <a:r>
              <a:rPr lang="en-IN" dirty="0"/>
              <a:t>The method </a:t>
            </a:r>
            <a:r>
              <a:rPr lang="en-IN" dirty="0" err="1">
                <a:solidFill>
                  <a:srgbClr val="0070C0"/>
                </a:solidFill>
              </a:rPr>
              <a:t>entrySet</a:t>
            </a:r>
            <a:r>
              <a:rPr lang="en-IN" dirty="0">
                <a:solidFill>
                  <a:srgbClr val="0070C0"/>
                </a:solidFill>
              </a:rPr>
              <a:t>( ) </a:t>
            </a:r>
            <a:r>
              <a:rPr lang="en-IN" dirty="0"/>
              <a:t>returns a </a:t>
            </a:r>
            <a:r>
              <a:rPr lang="en-IN" dirty="0">
                <a:solidFill>
                  <a:srgbClr val="0070C0"/>
                </a:solidFill>
              </a:rPr>
              <a:t>Set</a:t>
            </a:r>
            <a:r>
              <a:rPr lang="en-IN" dirty="0"/>
              <a:t> containing objects of the interface </a:t>
            </a:r>
            <a:r>
              <a:rPr lang="en-IN" dirty="0">
                <a:solidFill>
                  <a:srgbClr val="0070C0"/>
                </a:solidFill>
              </a:rPr>
              <a:t>Entry</a:t>
            </a:r>
            <a:r>
              <a:rPr lang="en-IN" dirty="0"/>
              <a:t> defined in </a:t>
            </a:r>
            <a:r>
              <a:rPr lang="en-IN" dirty="0">
                <a:solidFill>
                  <a:srgbClr val="0070C0"/>
                </a:solidFill>
              </a:rPr>
              <a:t>Map.</a:t>
            </a:r>
          </a:p>
          <a:p>
            <a:endParaRPr lang="en-US" dirty="0">
              <a:solidFill>
                <a:srgbClr val="0070C0"/>
              </a:solidFill>
            </a:endParaRPr>
          </a:p>
          <a:p>
            <a:endParaRPr lang="en-IN" dirty="0">
              <a:solidFill>
                <a:srgbClr val="0070C0"/>
              </a:solidFill>
            </a:endParaRPr>
          </a:p>
        </p:txBody>
      </p:sp>
    </p:spTree>
    <p:extLst>
      <p:ext uri="{BB962C8B-B14F-4D97-AF65-F5344CB8AC3E}">
        <p14:creationId xmlns:p14="http://schemas.microsoft.com/office/powerpoint/2010/main" val="33217234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Map.Entry</a:t>
            </a:r>
            <a:r>
              <a:rPr lang="en-IN" dirty="0"/>
              <a:t> Methods </a:t>
            </a:r>
          </a:p>
        </p:txBody>
      </p:sp>
      <p:sp>
        <p:nvSpPr>
          <p:cNvPr id="3" name="Content Placeholder 2"/>
          <p:cNvSpPr>
            <a:spLocks noGrp="1"/>
          </p:cNvSpPr>
          <p:nvPr>
            <p:ph idx="1"/>
          </p:nvPr>
        </p:nvSpPr>
        <p:spPr/>
        <p:txBody>
          <a:bodyPr>
            <a:normAutofit/>
          </a:bodyPr>
          <a:lstStyle/>
          <a:p>
            <a:r>
              <a:rPr lang="en-IN" b="1" dirty="0" err="1"/>
              <a:t>boolean</a:t>
            </a:r>
            <a:r>
              <a:rPr lang="en-IN" b="1" dirty="0"/>
              <a:t> equals(Object </a:t>
            </a:r>
            <a:r>
              <a:rPr lang="en-IN" b="1" dirty="0" err="1"/>
              <a:t>obj</a:t>
            </a:r>
            <a:r>
              <a:rPr lang="en-IN" b="1" dirty="0"/>
              <a:t>)</a:t>
            </a:r>
          </a:p>
          <a:p>
            <a:pPr>
              <a:buNone/>
            </a:pPr>
            <a:r>
              <a:rPr lang="en-IN" dirty="0"/>
              <a:t>Returns true if </a:t>
            </a:r>
            <a:r>
              <a:rPr lang="en-IN" dirty="0" err="1"/>
              <a:t>obj</a:t>
            </a:r>
            <a:r>
              <a:rPr lang="en-IN" dirty="0"/>
              <a:t> is a </a:t>
            </a:r>
            <a:r>
              <a:rPr lang="en-IN" dirty="0" err="1"/>
              <a:t>Map.Entry</a:t>
            </a:r>
            <a:r>
              <a:rPr lang="en-IN" dirty="0"/>
              <a:t> whose key and value are </a:t>
            </a:r>
          </a:p>
          <a:p>
            <a:pPr>
              <a:buNone/>
            </a:pPr>
            <a:r>
              <a:rPr lang="en-IN" dirty="0"/>
              <a:t>equal to that of the invoking object.</a:t>
            </a:r>
            <a:endParaRPr lang="en-US" dirty="0"/>
          </a:p>
          <a:p>
            <a:pPr>
              <a:buNone/>
            </a:pPr>
            <a:endParaRPr lang="en-IN" b="1" dirty="0">
              <a:solidFill>
                <a:srgbClr val="0070C0"/>
              </a:solidFill>
            </a:endParaRPr>
          </a:p>
          <a:p>
            <a:r>
              <a:rPr lang="en-IN" b="1" dirty="0"/>
              <a:t>Object </a:t>
            </a:r>
            <a:r>
              <a:rPr lang="en-IN" b="1" dirty="0" err="1"/>
              <a:t>getKey</a:t>
            </a:r>
            <a:r>
              <a:rPr lang="en-IN" b="1" dirty="0"/>
              <a:t>( )</a:t>
            </a:r>
            <a:endParaRPr lang="en-IN" dirty="0"/>
          </a:p>
          <a:p>
            <a:pPr>
              <a:buNone/>
            </a:pPr>
            <a:r>
              <a:rPr lang="en-IN" dirty="0"/>
              <a:t>Returns the key for this map entry.</a:t>
            </a:r>
            <a:endParaRPr lang="en-US" dirty="0">
              <a:solidFill>
                <a:srgbClr val="0070C0"/>
              </a:solidFill>
            </a:endParaRPr>
          </a:p>
          <a:p>
            <a:endParaRPr lang="en-IN" b="1" dirty="0"/>
          </a:p>
          <a:p>
            <a:r>
              <a:rPr lang="en-IN" b="1" dirty="0"/>
              <a:t>Object </a:t>
            </a:r>
            <a:r>
              <a:rPr lang="en-IN" b="1" dirty="0" err="1"/>
              <a:t>getValue</a:t>
            </a:r>
            <a:r>
              <a:rPr lang="en-IN" b="1" dirty="0"/>
              <a:t>( )</a:t>
            </a:r>
          </a:p>
          <a:p>
            <a:pPr>
              <a:buNone/>
            </a:pPr>
            <a:r>
              <a:rPr lang="en-IN" dirty="0"/>
              <a:t>Returns the value for this map entry.</a:t>
            </a:r>
            <a:endParaRPr lang="en-IN" dirty="0">
              <a:solidFill>
                <a:srgbClr val="0070C0"/>
              </a:solidFill>
            </a:endParaRPr>
          </a:p>
        </p:txBody>
      </p:sp>
    </p:spTree>
    <p:extLst>
      <p:ext uri="{BB962C8B-B14F-4D97-AF65-F5344CB8AC3E}">
        <p14:creationId xmlns:p14="http://schemas.microsoft.com/office/powerpoint/2010/main" val="8541091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Map.Entry</a:t>
            </a:r>
            <a:r>
              <a:rPr lang="en-IN" dirty="0"/>
              <a:t> Methods </a:t>
            </a:r>
          </a:p>
        </p:txBody>
      </p:sp>
      <p:sp>
        <p:nvSpPr>
          <p:cNvPr id="3" name="Content Placeholder 2"/>
          <p:cNvSpPr>
            <a:spLocks noGrp="1"/>
          </p:cNvSpPr>
          <p:nvPr>
            <p:ph idx="1"/>
          </p:nvPr>
        </p:nvSpPr>
        <p:spPr/>
        <p:txBody>
          <a:bodyPr>
            <a:normAutofit/>
          </a:bodyPr>
          <a:lstStyle/>
          <a:p>
            <a:r>
              <a:rPr lang="en-IN" b="1" dirty="0" err="1"/>
              <a:t>int</a:t>
            </a:r>
            <a:r>
              <a:rPr lang="en-IN" b="1" dirty="0"/>
              <a:t> </a:t>
            </a:r>
            <a:r>
              <a:rPr lang="en-IN" b="1" dirty="0" err="1"/>
              <a:t>hashCode</a:t>
            </a:r>
            <a:r>
              <a:rPr lang="en-IN" b="1" dirty="0"/>
              <a:t>( )</a:t>
            </a:r>
          </a:p>
          <a:p>
            <a:pPr>
              <a:buNone/>
            </a:pPr>
            <a:r>
              <a:rPr lang="en-IN" dirty="0"/>
              <a:t>Returns the hash code for this map entry.</a:t>
            </a:r>
            <a:endParaRPr lang="en-IN" b="1" dirty="0">
              <a:solidFill>
                <a:srgbClr val="0070C0"/>
              </a:solidFill>
            </a:endParaRPr>
          </a:p>
          <a:p>
            <a:endParaRPr lang="en-IN" b="1" dirty="0"/>
          </a:p>
          <a:p>
            <a:endParaRPr lang="en-IN" b="1" dirty="0"/>
          </a:p>
          <a:p>
            <a:r>
              <a:rPr lang="en-IN" b="1" dirty="0"/>
              <a:t>Object </a:t>
            </a:r>
            <a:r>
              <a:rPr lang="en-IN" b="1" dirty="0" err="1"/>
              <a:t>setValue</a:t>
            </a:r>
            <a:r>
              <a:rPr lang="en-IN" b="1" dirty="0"/>
              <a:t>(Object v)</a:t>
            </a:r>
          </a:p>
          <a:p>
            <a:pPr>
              <a:buNone/>
            </a:pPr>
            <a:r>
              <a:rPr lang="en-IN" dirty="0"/>
              <a:t>Sets the value for this map entry to</a:t>
            </a:r>
            <a:r>
              <a:rPr lang="en-IN" dirty="0">
                <a:solidFill>
                  <a:srgbClr val="FF0000"/>
                </a:solidFill>
              </a:rPr>
              <a:t> v</a:t>
            </a:r>
            <a:r>
              <a:rPr lang="en-IN" dirty="0"/>
              <a:t>. A </a:t>
            </a:r>
          </a:p>
          <a:p>
            <a:pPr>
              <a:buNone/>
            </a:pPr>
            <a:r>
              <a:rPr lang="en-IN" dirty="0" err="1">
                <a:solidFill>
                  <a:srgbClr val="FF0000"/>
                </a:solidFill>
              </a:rPr>
              <a:t>ClassCastException</a:t>
            </a:r>
            <a:r>
              <a:rPr lang="en-IN" dirty="0">
                <a:solidFill>
                  <a:srgbClr val="FF0000"/>
                </a:solidFill>
              </a:rPr>
              <a:t> </a:t>
            </a:r>
            <a:r>
              <a:rPr lang="en-IN" dirty="0"/>
              <a:t>is thrown if </a:t>
            </a:r>
            <a:r>
              <a:rPr lang="en-IN" dirty="0">
                <a:solidFill>
                  <a:srgbClr val="FF0000"/>
                </a:solidFill>
              </a:rPr>
              <a:t>v</a:t>
            </a:r>
            <a:r>
              <a:rPr lang="en-IN" dirty="0"/>
              <a:t> is not the correct type for </a:t>
            </a:r>
          </a:p>
          <a:p>
            <a:pPr>
              <a:buNone/>
            </a:pPr>
            <a:r>
              <a:rPr lang="en-IN" dirty="0"/>
              <a:t>the map. A </a:t>
            </a:r>
            <a:r>
              <a:rPr lang="en-IN" dirty="0" err="1">
                <a:solidFill>
                  <a:srgbClr val="FF0000"/>
                </a:solidFill>
              </a:rPr>
              <a:t>NullPointerException</a:t>
            </a:r>
            <a:r>
              <a:rPr lang="en-IN" dirty="0"/>
              <a:t> is thrown if </a:t>
            </a:r>
            <a:r>
              <a:rPr lang="en-IN" dirty="0">
                <a:solidFill>
                  <a:srgbClr val="FF0000"/>
                </a:solidFill>
              </a:rPr>
              <a:t>v</a:t>
            </a:r>
            <a:r>
              <a:rPr lang="en-IN" dirty="0"/>
              <a:t> is null and </a:t>
            </a:r>
          </a:p>
          <a:p>
            <a:pPr>
              <a:buNone/>
            </a:pPr>
            <a:r>
              <a:rPr lang="en-IN" dirty="0"/>
              <a:t>the map does not permit null keys. An </a:t>
            </a:r>
          </a:p>
          <a:p>
            <a:pPr>
              <a:buNone/>
            </a:pPr>
            <a:r>
              <a:rPr lang="en-IN" dirty="0" err="1">
                <a:solidFill>
                  <a:srgbClr val="FF0000"/>
                </a:solidFill>
              </a:rPr>
              <a:t>UnsupportedOperationException</a:t>
            </a:r>
            <a:r>
              <a:rPr lang="en-IN" dirty="0"/>
              <a:t> is thrown if the map </a:t>
            </a:r>
          </a:p>
          <a:p>
            <a:pPr>
              <a:buNone/>
            </a:pPr>
            <a:r>
              <a:rPr lang="en-IN" dirty="0"/>
              <a:t>cannot be changed.</a:t>
            </a:r>
            <a:endParaRPr lang="en-IN" dirty="0">
              <a:solidFill>
                <a:srgbClr val="0070C0"/>
              </a:solidFill>
            </a:endParaRPr>
          </a:p>
        </p:txBody>
      </p:sp>
    </p:spTree>
    <p:extLst>
      <p:ext uri="{BB962C8B-B14F-4D97-AF65-F5344CB8AC3E}">
        <p14:creationId xmlns:p14="http://schemas.microsoft.com/office/powerpoint/2010/main" val="29918326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endParaRPr lang="en-IN" dirty="0"/>
          </a:p>
        </p:txBody>
      </p:sp>
      <p:sp>
        <p:nvSpPr>
          <p:cNvPr id="3" name="Content Placeholder 2"/>
          <p:cNvSpPr>
            <a:spLocks noGrp="1"/>
          </p:cNvSpPr>
          <p:nvPr>
            <p:ph idx="1"/>
          </p:nvPr>
        </p:nvSpPr>
        <p:spPr/>
        <p:txBody>
          <a:bodyPr>
            <a:normAutofit/>
          </a:bodyPr>
          <a:lstStyle/>
          <a:p>
            <a:pPr marL="0" indent="0">
              <a:buNone/>
            </a:pPr>
            <a:r>
              <a:rPr lang="en-IN" b="1" dirty="0"/>
              <a:t>Rewrite the previous code to display the output as follows:</a:t>
            </a:r>
          </a:p>
        </p:txBody>
      </p:sp>
      <p:graphicFrame>
        <p:nvGraphicFramePr>
          <p:cNvPr id="4" name="Table 3"/>
          <p:cNvGraphicFramePr>
            <a:graphicFrameLocks noGrp="1"/>
          </p:cNvGraphicFramePr>
          <p:nvPr/>
        </p:nvGraphicFramePr>
        <p:xfrm>
          <a:off x="785786" y="2928934"/>
          <a:ext cx="7072362" cy="1483360"/>
        </p:xfrm>
        <a:graphic>
          <a:graphicData uri="http://schemas.openxmlformats.org/drawingml/2006/table">
            <a:tbl>
              <a:tblPr firstRow="1" bandRow="1">
                <a:tableStyleId>{5C22544A-7EE6-4342-B048-85BDC9FD1C3A}</a:tableStyleId>
              </a:tblPr>
              <a:tblGrid>
                <a:gridCol w="7072362">
                  <a:extLst>
                    <a:ext uri="{9D8B030D-6E8A-4147-A177-3AD203B41FA5}">
                      <a16:colId xmlns:a16="http://schemas.microsoft.com/office/drawing/2014/main" val="20000"/>
                    </a:ext>
                  </a:extLst>
                </a:gridCol>
              </a:tblGrid>
              <a:tr h="370840">
                <a:tc>
                  <a:txBody>
                    <a:bodyPr/>
                    <a:lstStyle/>
                    <a:p>
                      <a:r>
                        <a:rPr lang="en-US" dirty="0"/>
                        <a:t>Roll No</a:t>
                      </a:r>
                      <a:endParaRPr lang="en-IN" dirty="0"/>
                    </a:p>
                  </a:txBody>
                  <a:tcPr/>
                </a:tc>
                <a:extLst>
                  <a:ext uri="{0D108BD9-81ED-4DB2-BD59-A6C34878D82A}">
                    <a16:rowId xmlns:a16="http://schemas.microsoft.com/office/drawing/2014/main" val="10000"/>
                  </a:ext>
                </a:extLst>
              </a:tr>
              <a:tr h="370840">
                <a:tc>
                  <a:txBody>
                    <a:bodyPr/>
                    <a:lstStyle/>
                    <a:p>
                      <a:r>
                        <a:rPr lang="en-US" b="1" dirty="0"/>
                        <a:t>Roll no is  …, Name is …</a:t>
                      </a:r>
                      <a:endParaRPr lang="en-IN" b="1" dirty="0"/>
                    </a:p>
                  </a:txBody>
                  <a:tcPr/>
                </a:tc>
                <a:extLst>
                  <a:ext uri="{0D108BD9-81ED-4DB2-BD59-A6C34878D82A}">
                    <a16:rowId xmlns:a16="http://schemas.microsoft.com/office/drawing/2014/main" val="10001"/>
                  </a:ext>
                </a:extLst>
              </a:tr>
              <a:tr h="370840">
                <a:tc>
                  <a:txBody>
                    <a:bodyPr/>
                    <a:lstStyle/>
                    <a:p>
                      <a:r>
                        <a:rPr lang="en-US" b="1" dirty="0"/>
                        <a:t>Roll no is …, Name is …</a:t>
                      </a:r>
                      <a:endParaRPr lang="en-IN" b="1" dirty="0"/>
                    </a:p>
                  </a:txBody>
                  <a:tcPr/>
                </a:tc>
                <a:extLst>
                  <a:ext uri="{0D108BD9-81ED-4DB2-BD59-A6C34878D82A}">
                    <a16:rowId xmlns:a16="http://schemas.microsoft.com/office/drawing/2014/main" val="10002"/>
                  </a:ext>
                </a:extLst>
              </a:tr>
              <a:tr h="370840">
                <a:tc>
                  <a:txBody>
                    <a:bodyPr/>
                    <a:lstStyle/>
                    <a:p>
                      <a:r>
                        <a:rPr lang="en-US" b="1" dirty="0"/>
                        <a:t>Roll no is …,</a:t>
                      </a:r>
                      <a:r>
                        <a:rPr lang="en-US" b="1" baseline="0" dirty="0"/>
                        <a:t> Name is …</a:t>
                      </a:r>
                      <a:endParaRPr lang="en-IN"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26890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IN" sz="2800" dirty="0"/>
              <a:t>Which of these methods deletes all the elements from invoking collection?</a:t>
            </a:r>
            <a:br>
              <a:rPr lang="en-IN" sz="2800" dirty="0"/>
            </a:br>
            <a:r>
              <a:rPr lang="en-IN" sz="2800" dirty="0"/>
              <a:t>a) clear()</a:t>
            </a:r>
            <a:br>
              <a:rPr lang="en-IN" sz="2800" dirty="0"/>
            </a:br>
            <a:r>
              <a:rPr lang="en-IN" sz="2800" dirty="0"/>
              <a:t>b) reset()</a:t>
            </a:r>
            <a:br>
              <a:rPr lang="en-IN" sz="2800" dirty="0"/>
            </a:br>
            <a:r>
              <a:rPr lang="en-IN" sz="2800" dirty="0"/>
              <a:t>c) delete()</a:t>
            </a:r>
            <a:br>
              <a:rPr lang="en-IN" sz="2800" dirty="0"/>
            </a:br>
            <a:r>
              <a:rPr lang="en-IN" sz="2800" dirty="0"/>
              <a:t>d) </a:t>
            </a:r>
            <a:r>
              <a:rPr lang="en-IN" sz="2800" dirty="0" err="1"/>
              <a:t>clearAll</a:t>
            </a:r>
            <a:r>
              <a:rPr lang="en-IN" sz="2800" dirty="0"/>
              <a:t>()</a:t>
            </a:r>
          </a:p>
          <a:p>
            <a:pPr marL="514350" indent="-514350">
              <a:buNone/>
            </a:pPr>
            <a:r>
              <a:rPr lang="en-US" sz="2800" b="1" dirty="0"/>
              <a:t>Answer: a) clear( )</a:t>
            </a:r>
          </a:p>
          <a:p>
            <a:pPr marL="514350" indent="-514350">
              <a:buAutoNum type="arabicPeriod" startAt="2"/>
            </a:pPr>
            <a:r>
              <a:rPr lang="en-IN" sz="2800" dirty="0"/>
              <a:t>Suppose that you would like to create an instance of a new Map that has an iteration order that is the same as the iteration order of an existing instance of a Map. Which concrete implementation of the Map interface should be used for the new instance?</a:t>
            </a:r>
          </a:p>
          <a:p>
            <a:pPr marL="514350" indent="-514350">
              <a:buNone/>
            </a:pPr>
            <a:r>
              <a:rPr lang="en-IN" sz="2800" dirty="0"/>
              <a:t>a)</a:t>
            </a:r>
            <a:r>
              <a:rPr lang="en-IN" sz="2800" dirty="0" err="1"/>
              <a:t>TreeMap</a:t>
            </a:r>
            <a:r>
              <a:rPr lang="en-IN" sz="2800" b="1" dirty="0"/>
              <a:t> </a:t>
            </a:r>
          </a:p>
          <a:p>
            <a:pPr marL="514350" indent="-514350">
              <a:buNone/>
            </a:pPr>
            <a:r>
              <a:rPr lang="en-IN" sz="2800" dirty="0"/>
              <a:t>b)</a:t>
            </a:r>
            <a:r>
              <a:rPr lang="en-IN" sz="2800" b="1" dirty="0"/>
              <a:t>.</a:t>
            </a:r>
            <a:r>
              <a:rPr lang="en-IN" sz="2800" dirty="0" err="1"/>
              <a:t>HashMap</a:t>
            </a:r>
            <a:r>
              <a:rPr lang="en-IN" sz="2800" b="1" dirty="0"/>
              <a:t> </a:t>
            </a:r>
          </a:p>
          <a:p>
            <a:pPr marL="514350" indent="-514350">
              <a:buNone/>
            </a:pPr>
            <a:r>
              <a:rPr lang="en-IN" sz="2800" dirty="0"/>
              <a:t>c).</a:t>
            </a:r>
            <a:r>
              <a:rPr lang="en-IN" sz="2800" dirty="0" err="1"/>
              <a:t>LinkedHashMap</a:t>
            </a:r>
            <a:endParaRPr lang="en-IN" sz="2800" dirty="0"/>
          </a:p>
          <a:p>
            <a:pPr marL="514350" indent="-514350">
              <a:buNone/>
            </a:pPr>
            <a:r>
              <a:rPr lang="en-US" sz="2800" b="1" dirty="0"/>
              <a:t>Answer: c) </a:t>
            </a:r>
            <a:r>
              <a:rPr lang="en-US" sz="2800" b="1" dirty="0" err="1"/>
              <a:t>LinkedHashMap</a:t>
            </a:r>
            <a:endParaRPr lang="en-IN" sz="2800" b="1" dirty="0"/>
          </a:p>
          <a:p>
            <a:pPr marL="514350" indent="-514350">
              <a:buNone/>
            </a:pPr>
            <a:endParaRPr lang="en-IN" sz="2800" dirty="0"/>
          </a:p>
          <a:p>
            <a:pPr marL="514350" indent="-514350">
              <a:buAutoNum type="arabicPeriod"/>
            </a:pPr>
            <a:endParaRPr lang="en-IN" sz="2800"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fontScale="62500" lnSpcReduction="20000"/>
          </a:bodyPr>
          <a:lstStyle/>
          <a:p>
            <a:pPr fontAlgn="t">
              <a:buNone/>
            </a:pPr>
            <a:r>
              <a:rPr lang="en-US" sz="2800" dirty="0"/>
              <a:t>3. </a:t>
            </a:r>
            <a:r>
              <a:rPr lang="en-US" sz="2800" b="1" dirty="0"/>
              <a:t>Tell the output</a:t>
            </a:r>
            <a:endParaRPr lang="en-IN" sz="2800" b="1" dirty="0"/>
          </a:p>
          <a:p>
            <a:pPr fontAlgn="t">
              <a:buNone/>
            </a:pPr>
            <a:r>
              <a:rPr lang="en-IN" sz="2800" b="1" dirty="0"/>
              <a:t>import</a:t>
            </a:r>
            <a:r>
              <a:rPr lang="en-IN" sz="2800" dirty="0"/>
              <a:t> </a:t>
            </a:r>
            <a:r>
              <a:rPr lang="en-IN" sz="2800" dirty="0" err="1"/>
              <a:t>java.util</a:t>
            </a:r>
            <a:r>
              <a:rPr lang="en-IN" sz="2800" dirty="0"/>
              <a:t>.*;</a:t>
            </a:r>
          </a:p>
          <a:p>
            <a:pPr fontAlgn="t">
              <a:buNone/>
            </a:pPr>
            <a:r>
              <a:rPr lang="en-IN" sz="2800" b="1" dirty="0"/>
              <a:t>class</a:t>
            </a:r>
            <a:r>
              <a:rPr lang="en-IN" sz="2800" dirty="0"/>
              <a:t> stack {</a:t>
            </a:r>
          </a:p>
          <a:p>
            <a:pPr fontAlgn="t">
              <a:buNone/>
            </a:pPr>
            <a:r>
              <a:rPr lang="en-IN" sz="2800" b="1" dirty="0"/>
              <a:t>public</a:t>
            </a:r>
            <a:r>
              <a:rPr lang="en-IN" sz="2800" dirty="0"/>
              <a:t> </a:t>
            </a:r>
            <a:r>
              <a:rPr lang="en-IN" sz="2800" b="1" dirty="0"/>
              <a:t>static</a:t>
            </a:r>
            <a:r>
              <a:rPr lang="en-IN" sz="2800" dirty="0"/>
              <a:t> </a:t>
            </a:r>
            <a:r>
              <a:rPr lang="en-IN" sz="2800" b="1" dirty="0"/>
              <a:t>void</a:t>
            </a:r>
            <a:r>
              <a:rPr lang="en-IN" sz="2800" dirty="0"/>
              <a:t> main(String </a:t>
            </a:r>
            <a:r>
              <a:rPr lang="en-IN" sz="2800" dirty="0" err="1"/>
              <a:t>args</a:t>
            </a:r>
            <a:r>
              <a:rPr lang="en-IN" sz="2800" dirty="0"/>
              <a:t>[]) {</a:t>
            </a:r>
          </a:p>
          <a:p>
            <a:pPr fontAlgn="t">
              <a:buNone/>
            </a:pPr>
            <a:r>
              <a:rPr lang="en-IN" sz="2800" dirty="0"/>
              <a:t>Stack </a:t>
            </a:r>
            <a:r>
              <a:rPr lang="en-IN" sz="2800" dirty="0" err="1"/>
              <a:t>obj</a:t>
            </a:r>
            <a:r>
              <a:rPr lang="en-IN" sz="2800" dirty="0"/>
              <a:t> = </a:t>
            </a:r>
            <a:r>
              <a:rPr lang="en-IN" sz="2800" b="1" dirty="0"/>
              <a:t>new</a:t>
            </a:r>
            <a:r>
              <a:rPr lang="en-IN" sz="2800" dirty="0"/>
              <a:t> Stack();</a:t>
            </a:r>
          </a:p>
          <a:p>
            <a:pPr fontAlgn="t">
              <a:buNone/>
            </a:pPr>
            <a:r>
              <a:rPr lang="en-IN" sz="2800" dirty="0" err="1"/>
              <a:t>obj.push</a:t>
            </a:r>
            <a:r>
              <a:rPr lang="en-IN" sz="2800" dirty="0"/>
              <a:t>(</a:t>
            </a:r>
            <a:r>
              <a:rPr lang="en-IN" sz="2800" b="1" dirty="0"/>
              <a:t>new</a:t>
            </a:r>
            <a:r>
              <a:rPr lang="en-IN" sz="2800" dirty="0"/>
              <a:t> Integer(3));</a:t>
            </a:r>
          </a:p>
          <a:p>
            <a:pPr fontAlgn="t">
              <a:buNone/>
            </a:pPr>
            <a:r>
              <a:rPr lang="en-IN" sz="2800" dirty="0" err="1"/>
              <a:t>obj.push</a:t>
            </a:r>
            <a:r>
              <a:rPr lang="en-IN" sz="2800" dirty="0"/>
              <a:t>(</a:t>
            </a:r>
            <a:r>
              <a:rPr lang="en-IN" sz="2800" b="1" dirty="0"/>
              <a:t>new</a:t>
            </a:r>
            <a:r>
              <a:rPr lang="en-IN" sz="2800" dirty="0"/>
              <a:t> Integer(2));</a:t>
            </a:r>
          </a:p>
          <a:p>
            <a:pPr fontAlgn="t">
              <a:buNone/>
            </a:pPr>
            <a:r>
              <a:rPr lang="en-IN" sz="2800" dirty="0"/>
              <a:t>obj.pop();</a:t>
            </a:r>
          </a:p>
          <a:p>
            <a:pPr fontAlgn="t">
              <a:buNone/>
            </a:pPr>
            <a:r>
              <a:rPr lang="en-IN" sz="2800" dirty="0" err="1"/>
              <a:t>obj.push</a:t>
            </a:r>
            <a:r>
              <a:rPr lang="en-IN" sz="2800" dirty="0"/>
              <a:t>(</a:t>
            </a:r>
            <a:r>
              <a:rPr lang="en-IN" sz="2800" b="1" dirty="0"/>
              <a:t>new</a:t>
            </a:r>
            <a:r>
              <a:rPr lang="en-IN" sz="2800" dirty="0"/>
              <a:t> Integer(5));</a:t>
            </a:r>
          </a:p>
          <a:p>
            <a:pPr fontAlgn="t">
              <a:buNone/>
            </a:pPr>
            <a:r>
              <a:rPr lang="en-IN" sz="2800" dirty="0" err="1"/>
              <a:t>System.out.println</a:t>
            </a:r>
            <a:r>
              <a:rPr lang="en-IN" sz="2800" dirty="0"/>
              <a:t>(</a:t>
            </a:r>
            <a:r>
              <a:rPr lang="en-IN" sz="2800" dirty="0" err="1"/>
              <a:t>obj</a:t>
            </a:r>
            <a:r>
              <a:rPr lang="en-IN" sz="2800" dirty="0"/>
              <a:t>);</a:t>
            </a:r>
          </a:p>
          <a:p>
            <a:pPr fontAlgn="t">
              <a:buNone/>
            </a:pPr>
            <a:r>
              <a:rPr lang="en-IN" sz="2800" dirty="0"/>
              <a:t>}</a:t>
            </a:r>
          </a:p>
          <a:p>
            <a:pPr fontAlgn="t">
              <a:buNone/>
            </a:pPr>
            <a:r>
              <a:rPr lang="en-IN" sz="2800" dirty="0"/>
              <a:t>}</a:t>
            </a:r>
          </a:p>
          <a:p>
            <a:pPr fontAlgn="t">
              <a:buNone/>
            </a:pPr>
            <a:r>
              <a:rPr lang="pt-BR" sz="2800" dirty="0"/>
              <a:t>a) [3, 5]</a:t>
            </a:r>
          </a:p>
          <a:p>
            <a:pPr fontAlgn="t">
              <a:buNone/>
            </a:pPr>
            <a:r>
              <a:rPr lang="pt-BR" sz="2800" dirty="0"/>
              <a:t>b) [3, 2]</a:t>
            </a:r>
          </a:p>
          <a:p>
            <a:pPr fontAlgn="t">
              <a:buNone/>
            </a:pPr>
            <a:r>
              <a:rPr lang="pt-BR" sz="2800" dirty="0"/>
              <a:t>c) [3, 2, 5]</a:t>
            </a:r>
          </a:p>
          <a:p>
            <a:pPr fontAlgn="t">
              <a:buNone/>
            </a:pPr>
            <a:r>
              <a:rPr lang="pt-BR" sz="2800" dirty="0"/>
              <a:t>d) [3, 5, 2]</a:t>
            </a:r>
            <a:endParaRPr lang="en-IN" sz="2800" dirty="0"/>
          </a:p>
          <a:p>
            <a:pPr marL="514350" indent="-514350">
              <a:buNone/>
            </a:pPr>
            <a:r>
              <a:rPr lang="en-US" sz="2800" b="1" dirty="0"/>
              <a:t>Answer: a) [3,5]</a:t>
            </a:r>
            <a:endParaRPr lang="en-IN" sz="2800"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blinds(horizontal)">
                                      <p:cBhvr>
                                        <p:cTn id="10" dur="500"/>
                                        <p:tgtEl>
                                          <p:spTgt spid="3">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blinds(horizontal)">
                                      <p:cBhvr>
                                        <p:cTn id="13" dur="500"/>
                                        <p:tgtEl>
                                          <p:spTgt spid="3">
                                            <p:txEl>
                                              <p:pRg st="14" end="1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5" end="15"/>
                                            </p:txEl>
                                          </p:spTgt>
                                        </p:tgtEl>
                                        <p:attrNameLst>
                                          <p:attrName>style.visibility</p:attrName>
                                        </p:attrNameLst>
                                      </p:cBhvr>
                                      <p:to>
                                        <p:strVal val="visible"/>
                                      </p:to>
                                    </p:set>
                                    <p:animEffect transition="in" filter="blinds(horizontal)">
                                      <p:cBhvr>
                                        <p:cTn id="16" dur="500"/>
                                        <p:tgtEl>
                                          <p:spTgt spid="3">
                                            <p:txEl>
                                              <p:pRg st="15" end="1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animEffect transition="in" filter="blinds(horizontal)">
                                      <p:cBhvr>
                                        <p:cTn id="2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a:bodyPr>
          <a:lstStyle/>
          <a:p>
            <a:pPr marL="342900" indent="-342900" fontAlgn="t">
              <a:buAutoNum type="arabicPlain" startAt="4"/>
            </a:pPr>
            <a:r>
              <a:rPr lang="en-IN" dirty="0"/>
              <a:t>.Which collection class allows you to grow or shrink its size and provides indexed access to its elements, but whose methods are not synchronized?</a:t>
            </a:r>
          </a:p>
          <a:p>
            <a:pPr marL="514350" indent="-514350" fontAlgn="t">
              <a:buNone/>
            </a:pPr>
            <a:r>
              <a:rPr lang="pt-BR" dirty="0"/>
              <a:t>a)</a:t>
            </a:r>
            <a:r>
              <a:rPr lang="en-IN" dirty="0" err="1"/>
              <a:t>java.util.HashSet</a:t>
            </a:r>
            <a:r>
              <a:rPr lang="en-IN" dirty="0"/>
              <a:t> </a:t>
            </a:r>
          </a:p>
          <a:p>
            <a:pPr marL="514350" indent="-514350" fontAlgn="t">
              <a:buNone/>
            </a:pPr>
            <a:r>
              <a:rPr lang="en-IN" dirty="0"/>
              <a:t>b)</a:t>
            </a:r>
            <a:r>
              <a:rPr lang="en-IN" dirty="0" err="1"/>
              <a:t>java.util.LinkedHashSet</a:t>
            </a:r>
            <a:r>
              <a:rPr lang="en-IN" b="1" dirty="0"/>
              <a:t> </a:t>
            </a:r>
          </a:p>
          <a:p>
            <a:pPr marL="514350" indent="-514350" fontAlgn="t">
              <a:buNone/>
            </a:pPr>
            <a:r>
              <a:rPr lang="en-IN" b="1" dirty="0"/>
              <a:t>c)</a:t>
            </a:r>
            <a:r>
              <a:rPr lang="en-IN" dirty="0" err="1"/>
              <a:t>java.util.List</a:t>
            </a:r>
            <a:r>
              <a:rPr lang="en-IN" dirty="0"/>
              <a:t> </a:t>
            </a:r>
          </a:p>
          <a:p>
            <a:pPr marL="514350" indent="-514350" fontAlgn="t">
              <a:buNone/>
            </a:pPr>
            <a:r>
              <a:rPr lang="en-IN" dirty="0"/>
              <a:t>d)</a:t>
            </a:r>
            <a:r>
              <a:rPr lang="en-IN" dirty="0" err="1"/>
              <a:t>java.util.ArrayList</a:t>
            </a:r>
            <a:endParaRPr lang="en-IN" dirty="0"/>
          </a:p>
          <a:p>
            <a:pPr marL="514350" indent="-514350" fontAlgn="t">
              <a:buNone/>
            </a:pPr>
            <a:r>
              <a:rPr lang="en-US" b="1" dirty="0"/>
              <a:t>Answer: d) </a:t>
            </a:r>
            <a:r>
              <a:rPr lang="en-US" b="1" dirty="0" err="1"/>
              <a:t>java.util.ArrayList</a:t>
            </a: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2"/>
            </a:pPr>
            <a:r>
              <a:rPr lang="en-IN" dirty="0"/>
              <a:t>Arrange the following in the ascending order (performance):</a:t>
            </a:r>
            <a:br>
              <a:rPr lang="en-IN" dirty="0"/>
            </a:br>
            <a:r>
              <a:rPr lang="en-IN" b="1" dirty="0" err="1"/>
              <a:t>HashMap</a:t>
            </a:r>
            <a:r>
              <a:rPr lang="en-IN" b="1" dirty="0"/>
              <a:t> , </a:t>
            </a:r>
            <a:r>
              <a:rPr lang="en-IN" b="1" dirty="0" err="1"/>
              <a:t>Hashtable</a:t>
            </a:r>
            <a:r>
              <a:rPr lang="en-IN" b="1" dirty="0"/>
              <a:t> , </a:t>
            </a:r>
            <a:r>
              <a:rPr lang="en-IN" b="1" dirty="0" err="1"/>
              <a:t>HashSet</a:t>
            </a:r>
            <a:r>
              <a:rPr lang="en-IN" dirty="0"/>
              <a:t> ?</a:t>
            </a:r>
          </a:p>
          <a:p>
            <a:pPr marL="457200" indent="-457200">
              <a:buNone/>
            </a:pPr>
            <a:endParaRPr lang="en-US" dirty="0"/>
          </a:p>
          <a:p>
            <a:pPr marL="457200" indent="-457200">
              <a:buNone/>
            </a:pPr>
            <a:r>
              <a:rPr lang="en-US" dirty="0"/>
              <a:t>Answer: </a:t>
            </a:r>
            <a:r>
              <a:rPr lang="en-US" dirty="0" err="1"/>
              <a:t>Hashtable</a:t>
            </a:r>
            <a:r>
              <a:rPr lang="en-US" dirty="0"/>
              <a:t>&lt;</a:t>
            </a:r>
            <a:r>
              <a:rPr lang="en-US" dirty="0" err="1"/>
              <a:t>HashMap</a:t>
            </a:r>
            <a:r>
              <a:rPr lang="en-US" dirty="0"/>
              <a:t>&lt;</a:t>
            </a:r>
            <a:r>
              <a:rPr lang="en-US" dirty="0" err="1"/>
              <a:t>HashSet</a:t>
            </a:r>
            <a:endParaRPr lang="en-US" b="1" dirty="0">
              <a:solidFill>
                <a:srgbClr val="FF0000"/>
              </a:solidFill>
            </a:endParaRP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13"/>
            </a:pPr>
            <a:r>
              <a:rPr lang="en-IN" dirty="0"/>
              <a:t>Does </a:t>
            </a:r>
            <a:r>
              <a:rPr lang="en-IN" dirty="0" err="1"/>
              <a:t>HashSet</a:t>
            </a:r>
            <a:r>
              <a:rPr lang="en-IN" dirty="0"/>
              <a:t> allow null ?</a:t>
            </a:r>
          </a:p>
          <a:p>
            <a:pPr marL="457200" indent="-457200">
              <a:buNone/>
            </a:pPr>
            <a:endParaRPr lang="en-US" dirty="0"/>
          </a:p>
          <a:p>
            <a:pPr marL="457200" indent="-457200">
              <a:buNone/>
            </a:pPr>
            <a:r>
              <a:rPr lang="en-US" dirty="0"/>
              <a:t>Answer:</a:t>
            </a:r>
            <a:r>
              <a:rPr lang="en-US" b="1" dirty="0"/>
              <a:t> Yes, but only once!</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a:bodyPr>
          <a:lstStyle/>
          <a:p>
            <a:pPr marL="342900" indent="-342900" fontAlgn="t">
              <a:buNone/>
            </a:pPr>
            <a:r>
              <a:rPr lang="en-IN" dirty="0"/>
              <a:t>5	. You need to store elements in a collection that guarantees that no duplicates are stored and all elements can be accessed in natural order. Which interface provides that capability?</a:t>
            </a:r>
          </a:p>
          <a:p>
            <a:pPr marL="514350" indent="-514350" fontAlgn="t">
              <a:buNone/>
            </a:pPr>
            <a:r>
              <a:rPr lang="pt-BR" dirty="0"/>
              <a:t>a)</a:t>
            </a:r>
            <a:r>
              <a:rPr lang="en-IN" dirty="0" err="1"/>
              <a:t>java.util.Map</a:t>
            </a:r>
            <a:r>
              <a:rPr lang="en-IN" dirty="0"/>
              <a:t> </a:t>
            </a:r>
          </a:p>
          <a:p>
            <a:pPr marL="514350" indent="-514350" fontAlgn="t">
              <a:buNone/>
            </a:pPr>
            <a:r>
              <a:rPr lang="en-IN" dirty="0"/>
              <a:t>b)</a:t>
            </a:r>
            <a:r>
              <a:rPr lang="en-IN" dirty="0" err="1"/>
              <a:t>java.util.Set</a:t>
            </a:r>
            <a:endParaRPr lang="en-IN" b="1" dirty="0"/>
          </a:p>
          <a:p>
            <a:pPr marL="514350" indent="-514350" fontAlgn="t">
              <a:buNone/>
            </a:pPr>
            <a:r>
              <a:rPr lang="en-IN" b="1" dirty="0"/>
              <a:t>c)</a:t>
            </a:r>
            <a:r>
              <a:rPr lang="en-IN" dirty="0" err="1"/>
              <a:t>java.util.List</a:t>
            </a:r>
            <a:r>
              <a:rPr lang="en-IN" dirty="0"/>
              <a:t> </a:t>
            </a:r>
          </a:p>
          <a:p>
            <a:pPr marL="514350" indent="-514350" fontAlgn="t">
              <a:buNone/>
            </a:pPr>
            <a:r>
              <a:rPr lang="en-IN" dirty="0"/>
              <a:t>d)</a:t>
            </a:r>
            <a:r>
              <a:rPr lang="en-IN" dirty="0" err="1"/>
              <a:t>java.util.Collection</a:t>
            </a:r>
            <a:endParaRPr lang="en-IN" dirty="0"/>
          </a:p>
          <a:p>
            <a:pPr marL="514350" indent="-514350" fontAlgn="t">
              <a:buNone/>
            </a:pPr>
            <a:r>
              <a:rPr lang="en-US" b="1" dirty="0"/>
              <a:t>Answer: b) </a:t>
            </a:r>
            <a:r>
              <a:rPr lang="en-US" b="1" dirty="0" err="1"/>
              <a:t>java.util.Set</a:t>
            </a:r>
            <a:endParaRPr lang="en-US" b="1" dirty="0"/>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a:bodyPr>
          <a:lstStyle/>
          <a:p>
            <a:pPr marL="342900" indent="-342900" fontAlgn="t">
              <a:buNone/>
            </a:pPr>
            <a:r>
              <a:rPr lang="en-IN" dirty="0"/>
              <a:t>6	. Which collection class allows you to access its elements by associating a key with an element's value, and provides synchronization?</a:t>
            </a:r>
          </a:p>
          <a:p>
            <a:pPr marL="514350" indent="-514350" fontAlgn="t">
              <a:buNone/>
            </a:pPr>
            <a:r>
              <a:rPr lang="pt-BR" dirty="0"/>
              <a:t>a)</a:t>
            </a:r>
            <a:r>
              <a:rPr lang="en-IN" dirty="0" err="1"/>
              <a:t>java.util.SortedMap</a:t>
            </a:r>
            <a:r>
              <a:rPr lang="en-IN" dirty="0"/>
              <a:t> </a:t>
            </a:r>
          </a:p>
          <a:p>
            <a:pPr marL="514350" indent="-514350" fontAlgn="t">
              <a:buNone/>
            </a:pPr>
            <a:r>
              <a:rPr lang="en-IN" dirty="0"/>
              <a:t>b)</a:t>
            </a:r>
            <a:r>
              <a:rPr lang="en-IN" dirty="0" err="1"/>
              <a:t>java.util.TreeMap</a:t>
            </a:r>
            <a:endParaRPr lang="en-IN" b="1" dirty="0"/>
          </a:p>
          <a:p>
            <a:pPr marL="514350" indent="-514350" fontAlgn="t">
              <a:buNone/>
            </a:pPr>
            <a:r>
              <a:rPr lang="en-IN" b="1" dirty="0"/>
              <a:t>c)</a:t>
            </a:r>
            <a:r>
              <a:rPr lang="en-IN" dirty="0" err="1"/>
              <a:t>java.util.TreeSet</a:t>
            </a:r>
            <a:endParaRPr lang="en-IN" dirty="0"/>
          </a:p>
          <a:p>
            <a:pPr marL="514350" indent="-514350" fontAlgn="t">
              <a:buNone/>
            </a:pPr>
            <a:r>
              <a:rPr lang="en-IN" dirty="0"/>
              <a:t>d)</a:t>
            </a:r>
            <a:r>
              <a:rPr lang="en-IN" dirty="0" err="1"/>
              <a:t>java.util.Hashtable</a:t>
            </a:r>
            <a:endParaRPr lang="en-IN" dirty="0"/>
          </a:p>
          <a:p>
            <a:pPr marL="514350" indent="-514350" fontAlgn="t">
              <a:buNone/>
            </a:pPr>
            <a:r>
              <a:rPr lang="en-US" b="1" dirty="0"/>
              <a:t>Answer: d) </a:t>
            </a:r>
            <a:r>
              <a:rPr lang="en-US" b="1" dirty="0" err="1"/>
              <a:t>java.util.Hashtable</a:t>
            </a:r>
            <a:endParaRPr lang="en-US" b="1" dirty="0"/>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fontScale="92500" lnSpcReduction="20000"/>
          </a:bodyPr>
          <a:lstStyle/>
          <a:p>
            <a:pPr marL="457200" indent="-457200" fontAlgn="t">
              <a:buAutoNum type="arabicPlain" startAt="7"/>
            </a:pPr>
            <a:r>
              <a:rPr lang="en-IN" dirty="0"/>
              <a:t> class Test1 {</a:t>
            </a:r>
          </a:p>
          <a:p>
            <a:pPr marL="457200" indent="-457200" fontAlgn="t">
              <a:buNone/>
            </a:pPr>
            <a:r>
              <a:rPr lang="en-IN" dirty="0"/>
              <a:t> public </a:t>
            </a:r>
            <a:r>
              <a:rPr lang="en-IN" dirty="0" err="1"/>
              <a:t>int</a:t>
            </a:r>
            <a:r>
              <a:rPr lang="en-IN" dirty="0"/>
              <a:t> value; </a:t>
            </a:r>
          </a:p>
          <a:p>
            <a:pPr marL="457200" indent="-457200" fontAlgn="t">
              <a:buNone/>
            </a:pPr>
            <a:r>
              <a:rPr lang="en-IN" dirty="0"/>
              <a:t>public </a:t>
            </a:r>
            <a:r>
              <a:rPr lang="en-IN" dirty="0" err="1"/>
              <a:t>int</a:t>
            </a:r>
            <a:r>
              <a:rPr lang="en-IN" dirty="0"/>
              <a:t> </a:t>
            </a:r>
            <a:r>
              <a:rPr lang="en-IN" dirty="0" err="1"/>
              <a:t>hashCode</a:t>
            </a:r>
            <a:r>
              <a:rPr lang="en-IN" dirty="0"/>
              <a:t>() { return 42; } } </a:t>
            </a:r>
          </a:p>
          <a:p>
            <a:pPr marL="457200" indent="-457200" fontAlgn="t">
              <a:buNone/>
            </a:pPr>
            <a:r>
              <a:rPr lang="en-IN" dirty="0"/>
              <a:t>class Test2 { </a:t>
            </a:r>
          </a:p>
          <a:p>
            <a:pPr marL="457200" indent="-457200" fontAlgn="t">
              <a:buNone/>
            </a:pPr>
            <a:r>
              <a:rPr lang="en-IN" dirty="0"/>
              <a:t>public </a:t>
            </a:r>
            <a:r>
              <a:rPr lang="en-IN" dirty="0" err="1"/>
              <a:t>int</a:t>
            </a:r>
            <a:r>
              <a:rPr lang="en-IN" dirty="0"/>
              <a:t> value; </a:t>
            </a:r>
          </a:p>
          <a:p>
            <a:pPr marL="457200" indent="-457200" fontAlgn="t">
              <a:buNone/>
            </a:pPr>
            <a:r>
              <a:rPr lang="en-IN" dirty="0"/>
              <a:t>public </a:t>
            </a:r>
            <a:r>
              <a:rPr lang="en-IN" dirty="0" err="1"/>
              <a:t>int</a:t>
            </a:r>
            <a:r>
              <a:rPr lang="en-IN" dirty="0"/>
              <a:t> </a:t>
            </a:r>
            <a:r>
              <a:rPr lang="en-IN" dirty="0" err="1"/>
              <a:t>hashcode</a:t>
            </a:r>
            <a:r>
              <a:rPr lang="en-IN" dirty="0"/>
              <a:t>() { return (</a:t>
            </a:r>
            <a:r>
              <a:rPr lang="en-IN" dirty="0" err="1"/>
              <a:t>int</a:t>
            </a:r>
            <a:r>
              <a:rPr lang="en-IN" dirty="0"/>
              <a:t>)(value^5); } }</a:t>
            </a:r>
            <a:endParaRPr lang="en-US" b="1" dirty="0"/>
          </a:p>
          <a:p>
            <a:pPr marL="342900" indent="-342900" fontAlgn="t">
              <a:buNone/>
            </a:pPr>
            <a:endParaRPr lang="en-IN" dirty="0"/>
          </a:p>
          <a:p>
            <a:pPr marL="514350" indent="-514350" fontAlgn="t">
              <a:buNone/>
            </a:pPr>
            <a:r>
              <a:rPr lang="pt-BR" dirty="0"/>
              <a:t>a)</a:t>
            </a:r>
            <a:r>
              <a:rPr lang="en-IN" dirty="0"/>
              <a:t> class Test1 will not compile.</a:t>
            </a:r>
          </a:p>
          <a:p>
            <a:pPr marL="514350" indent="-514350" fontAlgn="t">
              <a:buNone/>
            </a:pPr>
            <a:r>
              <a:rPr lang="en-IN" dirty="0"/>
              <a:t>b) The Test1 </a:t>
            </a:r>
            <a:r>
              <a:rPr lang="en-IN" dirty="0" err="1"/>
              <a:t>hashCode</a:t>
            </a:r>
            <a:r>
              <a:rPr lang="en-IN" dirty="0"/>
              <a:t>() method is more efficient than the Test2 </a:t>
            </a:r>
          </a:p>
          <a:p>
            <a:pPr marL="514350" indent="-514350" fontAlgn="t">
              <a:buNone/>
            </a:pPr>
            <a:r>
              <a:rPr lang="en-IN" dirty="0"/>
              <a:t>   </a:t>
            </a:r>
            <a:r>
              <a:rPr lang="en-IN" dirty="0" err="1"/>
              <a:t>hashCode</a:t>
            </a:r>
            <a:r>
              <a:rPr lang="en-IN" dirty="0"/>
              <a:t>()method.</a:t>
            </a:r>
            <a:endParaRPr lang="en-IN" b="1" dirty="0"/>
          </a:p>
          <a:p>
            <a:pPr marL="514350" indent="-514350" fontAlgn="t">
              <a:buNone/>
            </a:pPr>
            <a:r>
              <a:rPr lang="en-IN" b="1" dirty="0"/>
              <a:t>c)</a:t>
            </a:r>
            <a:r>
              <a:rPr lang="en-IN" dirty="0"/>
              <a:t> The Test1 </a:t>
            </a:r>
            <a:r>
              <a:rPr lang="en-IN" dirty="0" err="1"/>
              <a:t>hashCode</a:t>
            </a:r>
            <a:r>
              <a:rPr lang="en-IN" dirty="0"/>
              <a:t>() method is less efficient than the Test2 </a:t>
            </a:r>
          </a:p>
          <a:p>
            <a:pPr marL="514350" indent="-514350" fontAlgn="t">
              <a:buNone/>
            </a:pPr>
            <a:r>
              <a:rPr lang="en-IN" dirty="0" err="1"/>
              <a:t>hashCode</a:t>
            </a:r>
            <a:r>
              <a:rPr lang="en-IN" dirty="0"/>
              <a:t>()method.</a:t>
            </a:r>
          </a:p>
          <a:p>
            <a:pPr marL="514350" indent="-514350" fontAlgn="t">
              <a:buNone/>
            </a:pPr>
            <a:r>
              <a:rPr lang="en-IN" dirty="0"/>
              <a:t>d) class Test2 will not compile.</a:t>
            </a:r>
          </a:p>
          <a:p>
            <a:pPr marL="514350" indent="-514350" fontAlgn="t">
              <a:buNone/>
            </a:pPr>
            <a:r>
              <a:rPr lang="en-US" b="1" dirty="0"/>
              <a:t>Answer: c)</a:t>
            </a:r>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p:txBody>
          <a:bodyPr>
            <a:normAutofit fontScale="85000" lnSpcReduction="20000"/>
          </a:bodyPr>
          <a:lstStyle/>
          <a:p>
            <a:pPr marL="457200" indent="-457200" fontAlgn="t">
              <a:buNone/>
            </a:pPr>
            <a:r>
              <a:rPr lang="en-IN" dirty="0"/>
              <a:t>8	 What two statements are true about properly overridden </a:t>
            </a:r>
            <a:r>
              <a:rPr lang="en-IN" b="1" dirty="0" err="1"/>
              <a:t>hashCode</a:t>
            </a:r>
            <a:r>
              <a:rPr lang="en-IN" b="1" dirty="0"/>
              <a:t>()</a:t>
            </a:r>
            <a:r>
              <a:rPr lang="en-IN" dirty="0"/>
              <a:t> and </a:t>
            </a:r>
            <a:r>
              <a:rPr lang="en-IN" b="1" dirty="0"/>
              <a:t>equals()</a:t>
            </a:r>
            <a:r>
              <a:rPr lang="en-IN" dirty="0"/>
              <a:t>methods?</a:t>
            </a:r>
          </a:p>
          <a:p>
            <a:pPr marL="514350" indent="-514350" fontAlgn="t">
              <a:buNone/>
            </a:pPr>
            <a:r>
              <a:rPr lang="pt-BR" dirty="0"/>
              <a:t>1)</a:t>
            </a:r>
            <a:r>
              <a:rPr lang="en-IN" dirty="0"/>
              <a:t> </a:t>
            </a:r>
            <a:r>
              <a:rPr lang="en-IN" dirty="0" err="1"/>
              <a:t>hashCode</a:t>
            </a:r>
            <a:r>
              <a:rPr lang="en-IN" dirty="0"/>
              <a:t>() doesn't have to be overridden if equals() is.</a:t>
            </a:r>
          </a:p>
          <a:p>
            <a:pPr marL="514350" indent="-514350" fontAlgn="t">
              <a:buNone/>
            </a:pPr>
            <a:endParaRPr lang="en-IN" dirty="0"/>
          </a:p>
          <a:p>
            <a:pPr marL="514350" indent="-514350" fontAlgn="t">
              <a:buNone/>
            </a:pPr>
            <a:r>
              <a:rPr lang="en-IN" dirty="0"/>
              <a:t>2) equals() doesn't have to be overridden if </a:t>
            </a:r>
            <a:r>
              <a:rPr lang="en-IN" dirty="0" err="1"/>
              <a:t>hashCode</a:t>
            </a:r>
            <a:r>
              <a:rPr lang="en-IN" dirty="0"/>
              <a:t>() is.</a:t>
            </a:r>
          </a:p>
          <a:p>
            <a:pPr marL="514350" indent="-514350" fontAlgn="t">
              <a:buNone/>
            </a:pPr>
            <a:endParaRPr lang="en-IN" dirty="0"/>
          </a:p>
          <a:p>
            <a:pPr marL="514350" indent="-514350" fontAlgn="t">
              <a:buNone/>
            </a:pPr>
            <a:r>
              <a:rPr lang="en-IN" dirty="0"/>
              <a:t>   </a:t>
            </a:r>
            <a:endParaRPr lang="en-IN" b="1" dirty="0"/>
          </a:p>
          <a:p>
            <a:pPr marL="514350" indent="-514350" fontAlgn="t">
              <a:buNone/>
            </a:pPr>
            <a:r>
              <a:rPr lang="en-IN" b="1" dirty="0"/>
              <a:t>3)</a:t>
            </a:r>
            <a:r>
              <a:rPr lang="en-IN" dirty="0"/>
              <a:t> </a:t>
            </a:r>
            <a:r>
              <a:rPr lang="en-IN" dirty="0" err="1"/>
              <a:t>hashCode</a:t>
            </a:r>
            <a:r>
              <a:rPr lang="en-IN" dirty="0"/>
              <a:t>() can always return the same value, regardless of the object that invoked it.</a:t>
            </a:r>
          </a:p>
          <a:p>
            <a:pPr marL="514350" indent="-514350" fontAlgn="t">
              <a:buNone/>
            </a:pPr>
            <a:endParaRPr lang="en-IN" dirty="0"/>
          </a:p>
          <a:p>
            <a:pPr marL="514350" indent="-514350" fontAlgn="t">
              <a:buNone/>
            </a:pPr>
            <a:r>
              <a:rPr lang="en-IN" dirty="0"/>
              <a:t>4) equals() can be true even if it's comparing different objects.</a:t>
            </a:r>
          </a:p>
          <a:p>
            <a:pPr marL="514350" indent="-514350" fontAlgn="t">
              <a:buNone/>
            </a:pPr>
            <a:r>
              <a:rPr lang="en-US" dirty="0"/>
              <a:t>a)1 and 2</a:t>
            </a:r>
          </a:p>
          <a:p>
            <a:pPr marL="514350" indent="-514350" fontAlgn="t">
              <a:buNone/>
            </a:pPr>
            <a:r>
              <a:rPr lang="en-US" dirty="0"/>
              <a:t>b) 2 and 3</a:t>
            </a:r>
          </a:p>
          <a:p>
            <a:pPr marL="514350" indent="-514350" fontAlgn="t">
              <a:buNone/>
            </a:pPr>
            <a:r>
              <a:rPr lang="en-US" dirty="0"/>
              <a:t>c) 3 and 4</a:t>
            </a:r>
          </a:p>
          <a:p>
            <a:pPr marL="514350" indent="-514350" fontAlgn="t">
              <a:buNone/>
            </a:pPr>
            <a:r>
              <a:rPr lang="en-US" dirty="0"/>
              <a:t>d) 1 and 4</a:t>
            </a:r>
            <a:endParaRPr lang="en-IN" dirty="0"/>
          </a:p>
          <a:p>
            <a:pPr marL="514350" indent="-514350" fontAlgn="t">
              <a:buNone/>
            </a:pPr>
            <a:r>
              <a:rPr lang="en-US" b="1" dirty="0"/>
              <a:t>Answer: c)</a:t>
            </a:r>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marL="457200" indent="-457200" fontAlgn="t">
              <a:buNone/>
            </a:pPr>
            <a:r>
              <a:rPr lang="en-IN" dirty="0"/>
              <a:t>9	 </a:t>
            </a:r>
            <a:r>
              <a:rPr lang="en-IN" sz="2600" dirty="0"/>
              <a:t>Which two statements are true about comparing two instances of the same class, given that the </a:t>
            </a:r>
            <a:r>
              <a:rPr lang="en-IN" sz="2600" dirty="0">
                <a:solidFill>
                  <a:srgbClr val="FF0000"/>
                </a:solidFill>
              </a:rPr>
              <a:t>equals()</a:t>
            </a:r>
            <a:r>
              <a:rPr lang="en-IN" sz="2600" dirty="0"/>
              <a:t> and </a:t>
            </a:r>
            <a:r>
              <a:rPr lang="en-IN" sz="2600" dirty="0" err="1">
                <a:solidFill>
                  <a:srgbClr val="FF0000"/>
                </a:solidFill>
              </a:rPr>
              <a:t>hashCode</a:t>
            </a:r>
            <a:r>
              <a:rPr lang="en-IN" sz="2600" dirty="0">
                <a:solidFill>
                  <a:srgbClr val="FF0000"/>
                </a:solidFill>
              </a:rPr>
              <a:t>()</a:t>
            </a:r>
            <a:r>
              <a:rPr lang="en-IN" sz="2600" dirty="0"/>
              <a:t> methods have been properly overridden?</a:t>
            </a:r>
          </a:p>
          <a:p>
            <a:pPr marL="514350" indent="-514350" fontAlgn="t">
              <a:buAutoNum type="arabicParenR"/>
            </a:pPr>
            <a:endParaRPr lang="en-IN" sz="2600" dirty="0"/>
          </a:p>
          <a:p>
            <a:pPr marL="514350" indent="-514350" fontAlgn="t">
              <a:buAutoNum type="arabicParenR"/>
            </a:pPr>
            <a:r>
              <a:rPr lang="en-IN" sz="2600" dirty="0"/>
              <a:t>If the equals() method returns true, the </a:t>
            </a:r>
            <a:r>
              <a:rPr lang="en-IN" sz="2600" dirty="0" err="1"/>
              <a:t>hashCode</a:t>
            </a:r>
            <a:r>
              <a:rPr lang="en-IN" sz="2600" dirty="0"/>
              <a:t>() comparison == must return true.</a:t>
            </a:r>
          </a:p>
          <a:p>
            <a:pPr marL="514350" indent="-514350" fontAlgn="t">
              <a:buAutoNum type="arabicParenR"/>
            </a:pPr>
            <a:endParaRPr lang="en-IN" sz="2600" dirty="0"/>
          </a:p>
          <a:p>
            <a:pPr marL="514350" indent="-514350" fontAlgn="t">
              <a:buNone/>
            </a:pPr>
            <a:r>
              <a:rPr lang="en-IN" sz="2600" dirty="0"/>
              <a:t>2) If the equals() method returns false, the </a:t>
            </a:r>
            <a:r>
              <a:rPr lang="en-IN" sz="2600" dirty="0" err="1"/>
              <a:t>hashCode</a:t>
            </a:r>
            <a:r>
              <a:rPr lang="en-IN" sz="2600" dirty="0"/>
              <a:t>() comparison != must return true.</a:t>
            </a:r>
          </a:p>
          <a:p>
            <a:pPr marL="514350" indent="-514350" fontAlgn="t">
              <a:buNone/>
            </a:pPr>
            <a:endParaRPr lang="en-IN" sz="2600" dirty="0"/>
          </a:p>
          <a:p>
            <a:pPr marL="514350" indent="-514350" fontAlgn="t">
              <a:buNone/>
            </a:pPr>
            <a:endParaRPr lang="en-IN" sz="2600" dirty="0"/>
          </a:p>
          <a:p>
            <a:pPr marL="514350" indent="-514350" fontAlgn="t">
              <a:buNone/>
            </a:pPr>
            <a:r>
              <a:rPr lang="en-IN" sz="2600" dirty="0"/>
              <a:t>   </a:t>
            </a:r>
            <a:endParaRPr lang="en-IN" sz="2600" b="1" dirty="0"/>
          </a:p>
          <a:p>
            <a:pPr marL="514350" indent="-514350" fontAlgn="t">
              <a:buNone/>
            </a:pPr>
            <a:r>
              <a:rPr lang="en-IN" sz="2600" b="1" dirty="0"/>
              <a:t>3)</a:t>
            </a:r>
            <a:r>
              <a:rPr lang="en-IN" sz="2600" dirty="0"/>
              <a:t> If the </a:t>
            </a:r>
            <a:r>
              <a:rPr lang="en-IN" sz="2600" dirty="0" err="1"/>
              <a:t>hashCode</a:t>
            </a:r>
            <a:r>
              <a:rPr lang="en-IN" sz="2600" dirty="0"/>
              <a:t>() comparison == returns true, the equals() method must return true.</a:t>
            </a:r>
          </a:p>
          <a:p>
            <a:pPr marL="514350" indent="-514350" fontAlgn="t">
              <a:buNone/>
            </a:pPr>
            <a:endParaRPr lang="en-IN" sz="2600" dirty="0"/>
          </a:p>
          <a:p>
            <a:pPr marL="514350" indent="-514350" fontAlgn="t">
              <a:buNone/>
            </a:pPr>
            <a:endParaRPr lang="en-IN" sz="2600" dirty="0"/>
          </a:p>
          <a:p>
            <a:pPr marL="514350" indent="-514350" fontAlgn="t">
              <a:buNone/>
            </a:pPr>
            <a:r>
              <a:rPr lang="en-IN" sz="2600" dirty="0"/>
              <a:t>4) If the </a:t>
            </a:r>
            <a:r>
              <a:rPr lang="en-IN" sz="2600" dirty="0" err="1"/>
              <a:t>hashCode</a:t>
            </a:r>
            <a:r>
              <a:rPr lang="en-IN" sz="2600" dirty="0"/>
              <a:t>() comparison == returns true, the equals() method might return true.</a:t>
            </a:r>
          </a:p>
          <a:p>
            <a:pPr marL="514350" indent="-514350" fontAlgn="t">
              <a:buNone/>
            </a:pPr>
            <a:endParaRPr lang="en-IN" sz="2600" dirty="0"/>
          </a:p>
          <a:p>
            <a:pPr marL="514350" indent="-514350" fontAlgn="t">
              <a:buNone/>
            </a:pPr>
            <a:r>
              <a:rPr lang="en-US" sz="2600" dirty="0"/>
              <a:t>a)1 and4</a:t>
            </a:r>
          </a:p>
          <a:p>
            <a:pPr marL="514350" indent="-514350" fontAlgn="t">
              <a:buNone/>
            </a:pPr>
            <a:r>
              <a:rPr lang="en-US" sz="2600" dirty="0"/>
              <a:t>b) 2 and 3</a:t>
            </a:r>
          </a:p>
          <a:p>
            <a:pPr marL="514350" indent="-514350" fontAlgn="t">
              <a:buNone/>
            </a:pPr>
            <a:r>
              <a:rPr lang="en-US" sz="2600" dirty="0"/>
              <a:t>c) 3 and 4</a:t>
            </a:r>
          </a:p>
          <a:p>
            <a:pPr marL="514350" indent="-514350" fontAlgn="t">
              <a:buNone/>
            </a:pPr>
            <a:r>
              <a:rPr lang="en-US" sz="2600" dirty="0"/>
              <a:t>d) 1 and 3</a:t>
            </a:r>
            <a:endParaRPr lang="en-IN" sz="2600" dirty="0"/>
          </a:p>
          <a:p>
            <a:pPr marL="514350" indent="-514350" fontAlgn="t">
              <a:buNone/>
            </a:pPr>
            <a:r>
              <a:rPr lang="en-US" sz="2600" b="1" dirty="0" err="1"/>
              <a:t>Answer:a</a:t>
            </a:r>
            <a:r>
              <a:rPr lang="en-US" sz="2600" b="1" dirty="0"/>
              <a:t>)</a:t>
            </a:r>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animEffect transition="in" filter="blinds(horizontal)">
                                      <p:cBhvr>
                                        <p:cTn id="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Quiz</a:t>
            </a:r>
          </a:p>
        </p:txBody>
      </p:sp>
      <p:sp>
        <p:nvSpPr>
          <p:cNvPr id="3" name="Content Placeholder 2"/>
          <p:cNvSpPr>
            <a:spLocks noGrp="1"/>
          </p:cNvSpPr>
          <p:nvPr>
            <p:ph idx="1"/>
          </p:nvPr>
        </p:nvSpPr>
        <p:spPr>
          <a:xfrm>
            <a:off x="457200" y="1600200"/>
            <a:ext cx="8229600" cy="5257800"/>
          </a:xfrm>
        </p:spPr>
        <p:txBody>
          <a:bodyPr>
            <a:normAutofit lnSpcReduction="10000"/>
          </a:bodyPr>
          <a:lstStyle/>
          <a:p>
            <a:pPr>
              <a:buNone/>
            </a:pPr>
            <a:r>
              <a:rPr lang="en-IN" sz="1900" dirty="0"/>
              <a:t>10	 Which of the following are true statements?</a:t>
            </a:r>
          </a:p>
          <a:p>
            <a:pPr>
              <a:buNone/>
            </a:pPr>
            <a:r>
              <a:rPr lang="en-IN" sz="1900" dirty="0"/>
              <a:t>1.The </a:t>
            </a:r>
            <a:r>
              <a:rPr lang="en-IN" sz="1900" dirty="0" err="1"/>
              <a:t>Iterator</a:t>
            </a:r>
            <a:r>
              <a:rPr lang="en-IN" sz="1900" dirty="0"/>
              <a:t> interface declares only three methods: </a:t>
            </a:r>
            <a:r>
              <a:rPr lang="en-IN" sz="1900" dirty="0" err="1"/>
              <a:t>hasNext</a:t>
            </a:r>
            <a:r>
              <a:rPr lang="en-IN" sz="1900" dirty="0"/>
              <a:t>, next </a:t>
            </a:r>
            <a:r>
              <a:rPr lang="en-IN" sz="1900" dirty="0" err="1"/>
              <a:t>andremove</a:t>
            </a:r>
            <a:r>
              <a:rPr lang="en-IN" sz="1900" dirty="0"/>
              <a:t>.</a:t>
            </a:r>
          </a:p>
          <a:p>
            <a:pPr>
              <a:buNone/>
            </a:pPr>
            <a:r>
              <a:rPr lang="en-IN" sz="1900" dirty="0"/>
              <a:t>2.The </a:t>
            </a:r>
            <a:r>
              <a:rPr lang="en-IN" sz="1900" dirty="0" err="1"/>
              <a:t>ListIterator</a:t>
            </a:r>
            <a:r>
              <a:rPr lang="en-IN" sz="1900" dirty="0"/>
              <a:t> interface extends both the List and </a:t>
            </a:r>
            <a:r>
              <a:rPr lang="en-IN" sz="1900" dirty="0" err="1"/>
              <a:t>Iterator</a:t>
            </a:r>
            <a:r>
              <a:rPr lang="en-IN" sz="1900" dirty="0"/>
              <a:t> interfaces.</a:t>
            </a:r>
          </a:p>
          <a:p>
            <a:pPr>
              <a:buNone/>
            </a:pPr>
            <a:r>
              <a:rPr lang="en-IN" sz="1900" dirty="0"/>
              <a:t>3.The </a:t>
            </a:r>
            <a:r>
              <a:rPr lang="en-IN" sz="1900" dirty="0" err="1"/>
              <a:t>ListIterator</a:t>
            </a:r>
            <a:r>
              <a:rPr lang="en-IN" sz="1900" dirty="0"/>
              <a:t> interface provides forward and backward iteration capabilities.</a:t>
            </a:r>
          </a:p>
          <a:p>
            <a:pPr>
              <a:buNone/>
            </a:pPr>
            <a:r>
              <a:rPr lang="en-IN" sz="1900" dirty="0"/>
              <a:t>4.The </a:t>
            </a:r>
            <a:r>
              <a:rPr lang="en-IN" sz="1900" dirty="0" err="1"/>
              <a:t>ListIterator</a:t>
            </a:r>
            <a:r>
              <a:rPr lang="en-IN" sz="1900" dirty="0"/>
              <a:t> interface provides the ability to modify the List during iteration.</a:t>
            </a:r>
          </a:p>
          <a:p>
            <a:pPr>
              <a:buNone/>
            </a:pPr>
            <a:r>
              <a:rPr lang="en-IN" sz="1900" dirty="0"/>
              <a:t>5.The </a:t>
            </a:r>
            <a:r>
              <a:rPr lang="en-IN" sz="1900" dirty="0" err="1"/>
              <a:t>ListIterator</a:t>
            </a:r>
            <a:r>
              <a:rPr lang="en-IN" sz="1900" dirty="0"/>
              <a:t> interface provides the ability to determine its position in the List.</a:t>
            </a:r>
          </a:p>
          <a:p>
            <a:pPr marL="514350" indent="-514350" fontAlgn="t">
              <a:buNone/>
            </a:pPr>
            <a:endParaRPr lang="en-IN" sz="1900" dirty="0"/>
          </a:p>
          <a:p>
            <a:pPr marL="514350" indent="-514350" fontAlgn="t">
              <a:buNone/>
            </a:pPr>
            <a:endParaRPr lang="en-IN" sz="1900" dirty="0"/>
          </a:p>
          <a:p>
            <a:pPr marL="514350" indent="-514350" fontAlgn="t">
              <a:buNone/>
            </a:pPr>
            <a:r>
              <a:rPr lang="en-US" sz="1900" dirty="0"/>
              <a:t>a)</a:t>
            </a:r>
            <a:r>
              <a:rPr lang="en-IN" sz="1900" dirty="0"/>
              <a:t> 2, 3, 4 and 5</a:t>
            </a:r>
            <a:endParaRPr lang="en-US" sz="1900" dirty="0"/>
          </a:p>
          <a:p>
            <a:pPr marL="514350" indent="-514350" fontAlgn="t">
              <a:buNone/>
            </a:pPr>
            <a:r>
              <a:rPr lang="en-US" sz="1900" dirty="0"/>
              <a:t>b) </a:t>
            </a:r>
            <a:r>
              <a:rPr lang="en-IN" sz="1900" dirty="0"/>
              <a:t>1, 3, 4 and 5</a:t>
            </a:r>
            <a:endParaRPr lang="en-US" sz="1900" dirty="0"/>
          </a:p>
          <a:p>
            <a:pPr marL="514350" indent="-514350" fontAlgn="t">
              <a:buNone/>
            </a:pPr>
            <a:r>
              <a:rPr lang="en-US" sz="1900" dirty="0"/>
              <a:t>c) </a:t>
            </a:r>
            <a:r>
              <a:rPr lang="en-IN" sz="1900" dirty="0"/>
              <a:t>3, 4 and 5</a:t>
            </a:r>
            <a:endParaRPr lang="en-US" sz="1900" dirty="0"/>
          </a:p>
          <a:p>
            <a:pPr marL="514350" indent="-514350" fontAlgn="t">
              <a:buNone/>
            </a:pPr>
            <a:r>
              <a:rPr lang="en-US" sz="1900" dirty="0"/>
              <a:t>d) 1 ,2 and 3</a:t>
            </a:r>
            <a:endParaRPr lang="en-IN" sz="1900" dirty="0"/>
          </a:p>
          <a:p>
            <a:pPr marL="514350" indent="-514350" fontAlgn="t">
              <a:buNone/>
            </a:pPr>
            <a:r>
              <a:rPr lang="en-US" sz="1900" b="1" dirty="0" err="1"/>
              <a:t>Answer:b</a:t>
            </a:r>
            <a:r>
              <a:rPr lang="en-US" sz="1900" b="1" dirty="0"/>
              <a:t>)</a:t>
            </a:r>
          </a:p>
          <a:p>
            <a:pPr marL="514350" indent="-514350" fontAlgn="t">
              <a:buNone/>
            </a:pPr>
            <a:endParaRPr lang="en-IN" b="1" dirty="0"/>
          </a:p>
        </p:txBody>
      </p:sp>
    </p:spTree>
    <p:extLst>
      <p:ext uri="{BB962C8B-B14F-4D97-AF65-F5344CB8AC3E}">
        <p14:creationId xmlns:p14="http://schemas.microsoft.com/office/powerpoint/2010/main" val="4913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3600" dirty="0"/>
              <a:t>How </a:t>
            </a:r>
            <a:r>
              <a:rPr lang="en-US" sz="3600" dirty="0" err="1"/>
              <a:t>HashMap</a:t>
            </a:r>
            <a:r>
              <a:rPr lang="en-US" sz="3600" dirty="0"/>
              <a:t> Works Internally ?</a:t>
            </a:r>
            <a:br>
              <a:rPr lang="en-US" sz="3600" dirty="0"/>
            </a:br>
            <a:r>
              <a:rPr lang="en-US" sz="2800" dirty="0"/>
              <a:t>			</a:t>
            </a:r>
            <a:endParaRPr lang="en-IN" sz="2800" dirty="0"/>
          </a:p>
        </p:txBody>
      </p:sp>
      <p:sp>
        <p:nvSpPr>
          <p:cNvPr id="3" name="Content Placeholder 2"/>
          <p:cNvSpPr>
            <a:spLocks noGrp="1"/>
          </p:cNvSpPr>
          <p:nvPr>
            <p:ph idx="1"/>
          </p:nvPr>
        </p:nvSpPr>
        <p:spPr>
          <a:xfrm>
            <a:off x="457200" y="1785926"/>
            <a:ext cx="8229600" cy="4691074"/>
          </a:xfrm>
        </p:spPr>
        <p:txBody>
          <a:bodyPr>
            <a:normAutofit lnSpcReduction="10000"/>
          </a:bodyPr>
          <a:lstStyle/>
          <a:p>
            <a:pPr marL="0" indent="0">
              <a:buNone/>
            </a:pPr>
            <a:endParaRPr lang="en-IN" dirty="0"/>
          </a:p>
          <a:p>
            <a:r>
              <a:rPr lang="en-IN" b="1" dirty="0" err="1"/>
              <a:t>HashMap</a:t>
            </a:r>
            <a:r>
              <a:rPr lang="en-IN" dirty="0"/>
              <a:t> works on the principal of hashing.</a:t>
            </a:r>
          </a:p>
          <a:p>
            <a:endParaRPr lang="en-US" dirty="0"/>
          </a:p>
          <a:p>
            <a:r>
              <a:rPr lang="en-IN" dirty="0"/>
              <a:t>It is a data structure which allows us to store object and retrieve it in constant time </a:t>
            </a:r>
            <a:r>
              <a:rPr lang="en-IN" b="1" dirty="0"/>
              <a:t>O(1)</a:t>
            </a:r>
            <a:r>
              <a:rPr lang="en-IN" dirty="0"/>
              <a:t> provided we know the key.</a:t>
            </a:r>
          </a:p>
          <a:p>
            <a:endParaRPr lang="en-IN" dirty="0"/>
          </a:p>
          <a:p>
            <a:r>
              <a:rPr lang="en-IN" dirty="0" err="1"/>
              <a:t>HashMap</a:t>
            </a:r>
            <a:r>
              <a:rPr lang="en-IN" dirty="0"/>
              <a:t> maintains an array of </a:t>
            </a:r>
            <a:r>
              <a:rPr lang="en-IN" b="1" dirty="0">
                <a:solidFill>
                  <a:srgbClr val="0070C0"/>
                </a:solidFill>
              </a:rPr>
              <a:t>buckets</a:t>
            </a:r>
            <a:r>
              <a:rPr lang="en-IN" dirty="0"/>
              <a:t>. Each bucket is a </a:t>
            </a:r>
            <a:r>
              <a:rPr lang="en-IN" dirty="0" err="1"/>
              <a:t>linkedlist</a:t>
            </a:r>
            <a:r>
              <a:rPr lang="en-IN" dirty="0"/>
              <a:t> of </a:t>
            </a:r>
            <a:r>
              <a:rPr lang="en-IN" b="1" dirty="0">
                <a:solidFill>
                  <a:srgbClr val="0070C0"/>
                </a:solidFill>
              </a:rPr>
              <a:t>key value </a:t>
            </a:r>
            <a:r>
              <a:rPr lang="en-IN" dirty="0"/>
              <a:t>pairs encapsulated as </a:t>
            </a:r>
            <a:r>
              <a:rPr lang="en-IN" b="1" dirty="0">
                <a:solidFill>
                  <a:srgbClr val="0070C0"/>
                </a:solidFill>
              </a:rPr>
              <a:t>Entry</a:t>
            </a:r>
            <a:r>
              <a:rPr lang="en-IN" dirty="0"/>
              <a:t> objects</a:t>
            </a:r>
          </a:p>
          <a:p>
            <a:endParaRPr lang="en-IN" dirty="0"/>
          </a:p>
          <a:p>
            <a:pPr>
              <a:buNone/>
            </a:pPr>
            <a:br>
              <a:rPr lang="en-IN" dirty="0"/>
            </a:br>
            <a:endParaRPr lang="en-IN" dirty="0"/>
          </a:p>
        </p:txBody>
      </p:sp>
    </p:spTree>
    <p:extLst>
      <p:ext uri="{BB962C8B-B14F-4D97-AF65-F5344CB8AC3E}">
        <p14:creationId xmlns:p14="http://schemas.microsoft.com/office/powerpoint/2010/main" val="31469341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3600" dirty="0"/>
              <a:t>How </a:t>
            </a:r>
            <a:r>
              <a:rPr lang="en-US" sz="3600" dirty="0" err="1"/>
              <a:t>HashMap</a:t>
            </a:r>
            <a:r>
              <a:rPr lang="en-US" sz="3600" dirty="0"/>
              <a:t> Works Internally ?</a:t>
            </a:r>
            <a:br>
              <a:rPr lang="en-US" sz="3600" dirty="0"/>
            </a:br>
            <a:r>
              <a:rPr lang="en-US" sz="2800" dirty="0"/>
              <a:t>	</a:t>
            </a:r>
            <a:endParaRPr lang="en-IN" sz="28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This array of buckets is called </a:t>
            </a:r>
            <a:r>
              <a:rPr lang="en-IN" b="1" dirty="0">
                <a:solidFill>
                  <a:srgbClr val="0070C0"/>
                </a:solidFill>
              </a:rPr>
              <a:t>table</a:t>
            </a:r>
            <a:r>
              <a:rPr lang="en-IN" dirty="0"/>
              <a:t>. Each node of the linked list is an instance of a private class called </a:t>
            </a:r>
            <a:r>
              <a:rPr lang="en-IN" b="1" dirty="0">
                <a:solidFill>
                  <a:srgbClr val="0070C0"/>
                </a:solidFill>
              </a:rPr>
              <a:t>Entry.</a:t>
            </a:r>
          </a:p>
          <a:p>
            <a:endParaRPr lang="en-IN" b="1" dirty="0">
              <a:solidFill>
                <a:srgbClr val="0070C0"/>
              </a:solidFill>
            </a:endParaRPr>
          </a:p>
          <a:p>
            <a:r>
              <a:rPr lang="en-IN" dirty="0"/>
              <a:t>When we call </a:t>
            </a:r>
            <a:r>
              <a:rPr lang="en-IN" b="1" dirty="0">
                <a:solidFill>
                  <a:srgbClr val="0070C0"/>
                </a:solidFill>
              </a:rPr>
              <a:t>put( ) </a:t>
            </a:r>
            <a:r>
              <a:rPr lang="en-IN" dirty="0"/>
              <a:t>method, </a:t>
            </a:r>
            <a:r>
              <a:rPr lang="en-IN" b="1" dirty="0" err="1">
                <a:solidFill>
                  <a:srgbClr val="0070C0"/>
                </a:solidFill>
              </a:rPr>
              <a:t>hashcode</a:t>
            </a:r>
            <a:r>
              <a:rPr lang="en-IN" b="1" dirty="0">
                <a:solidFill>
                  <a:srgbClr val="0070C0"/>
                </a:solidFill>
              </a:rPr>
              <a:t>() </a:t>
            </a:r>
            <a:r>
              <a:rPr lang="en-IN" dirty="0"/>
              <a:t>method of key object is called so that hash function of map can find a bucket location to store value object</a:t>
            </a:r>
            <a:br>
              <a:rPr lang="en-IN" dirty="0"/>
            </a:br>
            <a:br>
              <a:rPr lang="en-IN" dirty="0"/>
            </a:br>
            <a:endParaRPr lang="en-IN" dirty="0"/>
          </a:p>
        </p:txBody>
      </p:sp>
    </p:spTree>
    <p:extLst>
      <p:ext uri="{BB962C8B-B14F-4D97-AF65-F5344CB8AC3E}">
        <p14:creationId xmlns:p14="http://schemas.microsoft.com/office/powerpoint/2010/main" val="31469341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pPr algn="just"/>
            <a:r>
              <a:rPr lang="en-US" sz="3200" dirty="0"/>
              <a:t>	</a:t>
            </a:r>
            <a:r>
              <a:rPr lang="en-US" dirty="0"/>
              <a:t>How put( ) methods works ?</a:t>
            </a:r>
            <a:endParaRPr lang="en-IN"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First of all, key object is checked for null. If key is </a:t>
            </a:r>
            <a:r>
              <a:rPr lang="en-IN" b="1" dirty="0">
                <a:solidFill>
                  <a:srgbClr val="0070C0"/>
                </a:solidFill>
              </a:rPr>
              <a:t>null</a:t>
            </a:r>
            <a:r>
              <a:rPr lang="en-IN" dirty="0"/>
              <a:t>, value is stored in </a:t>
            </a:r>
            <a:r>
              <a:rPr lang="en-IN" b="1" dirty="0">
                <a:solidFill>
                  <a:srgbClr val="0070C0"/>
                </a:solidFill>
              </a:rPr>
              <a:t>table[0]</a:t>
            </a:r>
            <a:r>
              <a:rPr lang="en-IN" dirty="0"/>
              <a:t> position. Because hash code for null is always 0.</a:t>
            </a:r>
          </a:p>
          <a:p>
            <a:endParaRPr lang="en-US" dirty="0"/>
          </a:p>
          <a:p>
            <a:endParaRPr lang="en-IN" dirty="0"/>
          </a:p>
          <a:p>
            <a:r>
              <a:rPr lang="en-IN" dirty="0"/>
              <a:t>Then on next step, a hash value is calculated using key’s hash code by calling its </a:t>
            </a:r>
            <a:r>
              <a:rPr lang="en-IN" b="1" dirty="0" err="1">
                <a:solidFill>
                  <a:srgbClr val="0070C0"/>
                </a:solidFill>
              </a:rPr>
              <a:t>hashCode</a:t>
            </a:r>
            <a:r>
              <a:rPr lang="en-IN" b="1" dirty="0">
                <a:solidFill>
                  <a:srgbClr val="0070C0"/>
                </a:solidFill>
              </a:rPr>
              <a:t>() </a:t>
            </a:r>
            <a:r>
              <a:rPr lang="en-IN" dirty="0"/>
              <a:t>method. </a:t>
            </a:r>
          </a:p>
          <a:p>
            <a:pPr>
              <a:buNone/>
            </a:pPr>
            <a:endParaRPr lang="en-US" dirty="0"/>
          </a:p>
        </p:txBody>
      </p:sp>
    </p:spTree>
    <p:extLst>
      <p:ext uri="{BB962C8B-B14F-4D97-AF65-F5344CB8AC3E}">
        <p14:creationId xmlns:p14="http://schemas.microsoft.com/office/powerpoint/2010/main" val="31469341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Now </a:t>
            </a:r>
            <a:r>
              <a:rPr lang="en-IN" b="1" i="1" dirty="0" err="1">
                <a:solidFill>
                  <a:srgbClr val="0070C0"/>
                </a:solidFill>
              </a:rPr>
              <a:t>indexFor</a:t>
            </a:r>
            <a:r>
              <a:rPr lang="en-IN" b="1" i="1" dirty="0">
                <a:solidFill>
                  <a:srgbClr val="0070C0"/>
                </a:solidFill>
              </a:rPr>
              <a:t>(hash, </a:t>
            </a:r>
            <a:r>
              <a:rPr lang="en-IN" b="1" i="1" dirty="0" err="1">
                <a:solidFill>
                  <a:srgbClr val="0070C0"/>
                </a:solidFill>
              </a:rPr>
              <a:t>table.length</a:t>
            </a:r>
            <a:r>
              <a:rPr lang="en-IN" b="1" i="1" dirty="0">
                <a:solidFill>
                  <a:srgbClr val="0070C0"/>
                </a:solidFill>
              </a:rPr>
              <a:t>)</a:t>
            </a:r>
            <a:r>
              <a:rPr lang="en-IN" b="1" dirty="0">
                <a:solidFill>
                  <a:srgbClr val="0070C0"/>
                </a:solidFill>
              </a:rPr>
              <a:t> </a:t>
            </a:r>
            <a:r>
              <a:rPr lang="en-IN" dirty="0"/>
              <a:t>function is called to calculate exact index position for storing the </a:t>
            </a:r>
            <a:r>
              <a:rPr lang="en-IN" b="1" dirty="0">
                <a:solidFill>
                  <a:srgbClr val="0070C0"/>
                </a:solidFill>
              </a:rPr>
              <a:t>Entry</a:t>
            </a:r>
            <a:r>
              <a:rPr lang="en-IN" dirty="0"/>
              <a:t> object.</a:t>
            </a:r>
          </a:p>
          <a:p>
            <a:endParaRPr lang="en-US" dirty="0"/>
          </a:p>
          <a:p>
            <a:r>
              <a:rPr lang="en-IN" dirty="0"/>
              <a:t>Now, as we know that two unequal objects can have same hash code value, </a:t>
            </a:r>
            <a:r>
              <a:rPr lang="en-IN" dirty="0">
                <a:solidFill>
                  <a:srgbClr val="FF0000"/>
                </a:solidFill>
              </a:rPr>
              <a:t>so how two different objects will be stored in same array location [</a:t>
            </a:r>
            <a:r>
              <a:rPr lang="en-IN" b="1" dirty="0">
                <a:solidFill>
                  <a:srgbClr val="FF0000"/>
                </a:solidFill>
              </a:rPr>
              <a:t>called bucket</a:t>
            </a:r>
            <a:r>
              <a:rPr lang="en-IN" dirty="0">
                <a:solidFill>
                  <a:srgbClr val="FF0000"/>
                </a:solidFill>
              </a:rPr>
              <a:t>] </a:t>
            </a:r>
            <a:r>
              <a:rPr lang="en-IN" dirty="0"/>
              <a:t>?</a:t>
            </a:r>
          </a:p>
          <a:p>
            <a:endParaRPr lang="en-US" dirty="0"/>
          </a:p>
          <a:p>
            <a:r>
              <a:rPr lang="en-IN" dirty="0">
                <a:solidFill>
                  <a:srgbClr val="FF0000"/>
                </a:solidFill>
              </a:rPr>
              <a:t>Answer is </a:t>
            </a:r>
            <a:r>
              <a:rPr lang="en-IN" dirty="0" err="1">
                <a:solidFill>
                  <a:srgbClr val="FF0000"/>
                </a:solidFill>
              </a:rPr>
              <a:t>LinkedList</a:t>
            </a:r>
            <a:r>
              <a:rPr lang="en-IN" dirty="0"/>
              <a:t>. </a:t>
            </a:r>
          </a:p>
        </p:txBody>
      </p:sp>
    </p:spTree>
    <p:extLst>
      <p:ext uri="{BB962C8B-B14F-4D97-AF65-F5344CB8AC3E}">
        <p14:creationId xmlns:p14="http://schemas.microsoft.com/office/powerpoint/2010/main" val="314693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4"/>
            </a:pPr>
            <a:r>
              <a:rPr lang="en-IN" dirty="0"/>
              <a:t>Difference between </a:t>
            </a:r>
            <a:r>
              <a:rPr lang="en-IN" dirty="0" err="1"/>
              <a:t>HashMap</a:t>
            </a:r>
            <a:r>
              <a:rPr lang="en-IN" dirty="0"/>
              <a:t> and </a:t>
            </a:r>
            <a:r>
              <a:rPr lang="en-IN" dirty="0" err="1"/>
              <a:t>Hashtable</a:t>
            </a:r>
            <a:endParaRPr lang="en-IN" dirty="0"/>
          </a:p>
          <a:p>
            <a:pPr marL="457200" indent="-457200">
              <a:buAutoNum type="arabicPlain" startAt="14"/>
            </a:pPr>
            <a:endParaRPr lang="en-IN" dirty="0"/>
          </a:p>
          <a:p>
            <a:pPr marL="457200" indent="-457200">
              <a:buNone/>
            </a:pPr>
            <a:r>
              <a:rPr lang="en-IN" dirty="0"/>
              <a:t>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285852" y="3286124"/>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HashMap</a:t>
                      </a:r>
                      <a:endParaRPr lang="en-IN" dirty="0"/>
                    </a:p>
                  </a:txBody>
                  <a:tcPr/>
                </a:tc>
                <a:tc>
                  <a:txBody>
                    <a:bodyPr/>
                    <a:lstStyle/>
                    <a:p>
                      <a:r>
                        <a:rPr lang="en-US" dirty="0" err="1"/>
                        <a:t>Hashtable</a:t>
                      </a:r>
                      <a:endParaRPr lang="en-IN" dirty="0"/>
                    </a:p>
                  </a:txBody>
                  <a:tcPr/>
                </a:tc>
                <a:extLst>
                  <a:ext uri="{0D108BD9-81ED-4DB2-BD59-A6C34878D82A}">
                    <a16:rowId xmlns:a16="http://schemas.microsoft.com/office/drawing/2014/main" val="10000"/>
                  </a:ext>
                </a:extLst>
              </a:tr>
              <a:tr h="370840">
                <a:tc>
                  <a:txBody>
                    <a:bodyPr/>
                    <a:lstStyle/>
                    <a:p>
                      <a:r>
                        <a:rPr lang="en-US" dirty="0"/>
                        <a:t>Not</a:t>
                      </a:r>
                      <a:r>
                        <a:rPr lang="en-US" baseline="0" dirty="0"/>
                        <a:t> Synchronized</a:t>
                      </a:r>
                      <a:endParaRPr lang="en-IN" dirty="0"/>
                    </a:p>
                  </a:txBody>
                  <a:tcPr/>
                </a:tc>
                <a:tc>
                  <a:txBody>
                    <a:bodyPr/>
                    <a:lstStyle/>
                    <a:p>
                      <a:r>
                        <a:rPr lang="en-US" dirty="0"/>
                        <a:t>Synchronized</a:t>
                      </a:r>
                      <a:endParaRPr lang="en-IN" dirty="0"/>
                    </a:p>
                  </a:txBody>
                  <a:tcPr/>
                </a:tc>
                <a:extLst>
                  <a:ext uri="{0D108BD9-81ED-4DB2-BD59-A6C34878D82A}">
                    <a16:rowId xmlns:a16="http://schemas.microsoft.com/office/drawing/2014/main" val="10001"/>
                  </a:ext>
                </a:extLst>
              </a:tr>
              <a:tr h="370840">
                <a:tc>
                  <a:txBody>
                    <a:bodyPr/>
                    <a:lstStyle/>
                    <a:p>
                      <a:r>
                        <a:rPr lang="en-US" dirty="0"/>
                        <a:t>Allows null</a:t>
                      </a:r>
                      <a:endParaRPr lang="en-IN" dirty="0"/>
                    </a:p>
                  </a:txBody>
                  <a:tcPr/>
                </a:tc>
                <a:tc>
                  <a:txBody>
                    <a:bodyPr/>
                    <a:lstStyle/>
                    <a:p>
                      <a:r>
                        <a:rPr lang="en-US" dirty="0"/>
                        <a:t>Doesn’t allow null</a:t>
                      </a:r>
                      <a:endParaRPr lang="en-IN" dirty="0"/>
                    </a:p>
                  </a:txBody>
                  <a:tcPr/>
                </a:tc>
                <a:extLst>
                  <a:ext uri="{0D108BD9-81ED-4DB2-BD59-A6C34878D82A}">
                    <a16:rowId xmlns:a16="http://schemas.microsoft.com/office/drawing/2014/main" val="10002"/>
                  </a:ext>
                </a:extLst>
              </a:tr>
              <a:tr h="370840">
                <a:tc>
                  <a:txBody>
                    <a:bodyPr/>
                    <a:lstStyle/>
                    <a:p>
                      <a:r>
                        <a:rPr lang="en-US" dirty="0"/>
                        <a:t>Useful for Single threaded environment</a:t>
                      </a:r>
                      <a:endParaRPr lang="en-IN" dirty="0"/>
                    </a:p>
                  </a:txBody>
                  <a:tcPr/>
                </a:tc>
                <a:tc>
                  <a:txBody>
                    <a:bodyPr/>
                    <a:lstStyle/>
                    <a:p>
                      <a:r>
                        <a:rPr lang="en-US" dirty="0"/>
                        <a:t>Useful for multithreaded environment</a:t>
                      </a:r>
                      <a:endParaRPr lang="en-IN" dirty="0"/>
                    </a:p>
                  </a:txBody>
                  <a:tcPr/>
                </a:tc>
                <a:extLst>
                  <a:ext uri="{0D108BD9-81ED-4DB2-BD59-A6C34878D82A}">
                    <a16:rowId xmlns:a16="http://schemas.microsoft.com/office/drawing/2014/main" val="10003"/>
                  </a:ext>
                </a:extLst>
              </a:tr>
              <a:tr h="370840">
                <a:tc>
                  <a:txBody>
                    <a:bodyPr/>
                    <a:lstStyle/>
                    <a:p>
                      <a:r>
                        <a:rPr lang="en-US" dirty="0"/>
                        <a:t>Used</a:t>
                      </a:r>
                      <a:r>
                        <a:rPr lang="en-US" baseline="0" dirty="0"/>
                        <a:t> very much</a:t>
                      </a:r>
                      <a:endParaRPr lang="en-IN" dirty="0"/>
                    </a:p>
                  </a:txBody>
                  <a:tcPr/>
                </a:tc>
                <a:tc>
                  <a:txBody>
                    <a:bodyPr/>
                    <a:lstStyle/>
                    <a:p>
                      <a:r>
                        <a:rPr lang="en-US" dirty="0"/>
                        <a:t>Declared as Legacy</a:t>
                      </a:r>
                      <a:r>
                        <a:rPr lang="en-US" baseline="0" dirty="0"/>
                        <a:t> class </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b="1" dirty="0">
                <a:solidFill>
                  <a:srgbClr val="0070C0"/>
                </a:solidFill>
              </a:rPr>
              <a:t>Entry</a:t>
            </a:r>
            <a:r>
              <a:rPr lang="en-IN" dirty="0"/>
              <a:t> objects are stored in </a:t>
            </a:r>
            <a:r>
              <a:rPr lang="en-IN" dirty="0" err="1">
                <a:solidFill>
                  <a:srgbClr val="0070C0"/>
                </a:solidFill>
              </a:rPr>
              <a:t>LinkedList</a:t>
            </a:r>
            <a:r>
              <a:rPr lang="en-IN" dirty="0">
                <a:solidFill>
                  <a:srgbClr val="0070C0"/>
                </a:solidFill>
              </a:rPr>
              <a:t> </a:t>
            </a:r>
            <a:r>
              <a:rPr lang="en-IN" dirty="0"/>
              <a:t>form. </a:t>
            </a:r>
          </a:p>
          <a:p>
            <a:endParaRPr lang="en-IN" dirty="0"/>
          </a:p>
          <a:p>
            <a:endParaRPr lang="en-IN" dirty="0"/>
          </a:p>
          <a:p>
            <a:r>
              <a:rPr lang="en-IN" dirty="0"/>
              <a:t>When an Entry object needs to be stored in particular index, </a:t>
            </a:r>
            <a:r>
              <a:rPr lang="en-IN" b="1" dirty="0" err="1">
                <a:solidFill>
                  <a:srgbClr val="0070C0"/>
                </a:solidFill>
              </a:rPr>
              <a:t>HashMap</a:t>
            </a:r>
            <a:r>
              <a:rPr lang="en-IN" b="1" dirty="0">
                <a:solidFill>
                  <a:srgbClr val="0070C0"/>
                </a:solidFill>
              </a:rPr>
              <a:t> </a:t>
            </a:r>
            <a:r>
              <a:rPr lang="en-IN" dirty="0"/>
              <a:t>checks whether there is already an entry?? If there is no entry already present, Entry object is stored in this location.</a:t>
            </a:r>
          </a:p>
        </p:txBody>
      </p:sp>
    </p:spTree>
    <p:extLst>
      <p:ext uri="{BB962C8B-B14F-4D97-AF65-F5344CB8AC3E}">
        <p14:creationId xmlns:p14="http://schemas.microsoft.com/office/powerpoint/2010/main" val="31469341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If there is already an object sitting on calculated index, its </a:t>
            </a:r>
            <a:r>
              <a:rPr lang="en-IN" b="1" dirty="0">
                <a:solidFill>
                  <a:srgbClr val="0070C0"/>
                </a:solidFill>
              </a:rPr>
              <a:t>next </a:t>
            </a:r>
            <a:r>
              <a:rPr lang="en-IN" dirty="0"/>
              <a:t>attribute is checked. </a:t>
            </a:r>
          </a:p>
          <a:p>
            <a:endParaRPr lang="en-IN" dirty="0"/>
          </a:p>
          <a:p>
            <a:r>
              <a:rPr lang="en-IN" dirty="0"/>
              <a:t>If it is null, and current </a:t>
            </a:r>
            <a:r>
              <a:rPr lang="en-IN" b="1" dirty="0">
                <a:solidFill>
                  <a:srgbClr val="0070C0"/>
                </a:solidFill>
              </a:rPr>
              <a:t>Entry</a:t>
            </a:r>
            <a:r>
              <a:rPr lang="en-IN" dirty="0"/>
              <a:t> object becomes next node in </a:t>
            </a:r>
            <a:r>
              <a:rPr lang="en-IN" b="1" dirty="0" err="1">
                <a:solidFill>
                  <a:srgbClr val="0070C0"/>
                </a:solidFill>
              </a:rPr>
              <a:t>LinkedList</a:t>
            </a:r>
            <a:r>
              <a:rPr lang="en-IN" dirty="0"/>
              <a:t>. If next variable is not null, procedure is followed until next is evaluated as null. </a:t>
            </a:r>
          </a:p>
        </p:txBody>
      </p:sp>
    </p:spTree>
    <p:extLst>
      <p:ext uri="{BB962C8B-B14F-4D97-AF65-F5344CB8AC3E}">
        <p14:creationId xmlns:p14="http://schemas.microsoft.com/office/powerpoint/2010/main" val="314693414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If we add the another value object with same key as entered before , it replaces the old value. </a:t>
            </a:r>
          </a:p>
          <a:p>
            <a:endParaRPr lang="en-IN" dirty="0"/>
          </a:p>
          <a:p>
            <a:endParaRPr lang="en-IN" dirty="0"/>
          </a:p>
          <a:p>
            <a:r>
              <a:rPr lang="en-IN" dirty="0"/>
              <a:t>How it is done?</a:t>
            </a:r>
          </a:p>
          <a:p>
            <a:endParaRPr lang="en-IN" dirty="0"/>
          </a:p>
          <a:p>
            <a:endParaRPr lang="en-IN" dirty="0"/>
          </a:p>
        </p:txBody>
      </p:sp>
    </p:spTree>
    <p:extLst>
      <p:ext uri="{BB962C8B-B14F-4D97-AF65-F5344CB8AC3E}">
        <p14:creationId xmlns:p14="http://schemas.microsoft.com/office/powerpoint/2010/main" val="314693414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lnSpcReduction="10000"/>
          </a:bodyPr>
          <a:lstStyle/>
          <a:p>
            <a:pPr marL="0" indent="0">
              <a:buNone/>
            </a:pPr>
            <a:endParaRPr lang="en-IN" dirty="0"/>
          </a:p>
          <a:p>
            <a:r>
              <a:rPr lang="en-IN" dirty="0"/>
              <a:t>Actually after determining the index position of </a:t>
            </a:r>
            <a:r>
              <a:rPr lang="en-IN" b="1" dirty="0">
                <a:solidFill>
                  <a:srgbClr val="0070C0"/>
                </a:solidFill>
              </a:rPr>
              <a:t>Entry</a:t>
            </a:r>
            <a:r>
              <a:rPr lang="en-IN" dirty="0"/>
              <a:t> object, while iterating over </a:t>
            </a:r>
            <a:r>
              <a:rPr lang="en-IN" b="1" dirty="0" err="1">
                <a:solidFill>
                  <a:srgbClr val="0070C0"/>
                </a:solidFill>
              </a:rPr>
              <a:t>LinkedList</a:t>
            </a:r>
            <a:r>
              <a:rPr lang="en-IN" dirty="0"/>
              <a:t> on calculated index, </a:t>
            </a:r>
            <a:r>
              <a:rPr lang="en-IN" b="1" dirty="0" err="1">
                <a:solidFill>
                  <a:srgbClr val="0070C0"/>
                </a:solidFill>
              </a:rPr>
              <a:t>HashMap</a:t>
            </a:r>
            <a:r>
              <a:rPr lang="en-IN" dirty="0"/>
              <a:t> calls </a:t>
            </a:r>
            <a:r>
              <a:rPr lang="en-IN" b="1" dirty="0">
                <a:solidFill>
                  <a:srgbClr val="0070C0"/>
                </a:solidFill>
              </a:rPr>
              <a:t>equals( ) </a:t>
            </a:r>
            <a:r>
              <a:rPr lang="en-IN" dirty="0"/>
              <a:t>method on key object for each </a:t>
            </a:r>
            <a:r>
              <a:rPr lang="en-IN" b="1" dirty="0">
                <a:solidFill>
                  <a:srgbClr val="0070C0"/>
                </a:solidFill>
              </a:rPr>
              <a:t>Entry </a:t>
            </a:r>
            <a:r>
              <a:rPr lang="en-IN" dirty="0"/>
              <a:t>object. </a:t>
            </a:r>
          </a:p>
          <a:p>
            <a:endParaRPr lang="en-IN" dirty="0"/>
          </a:p>
          <a:p>
            <a:r>
              <a:rPr lang="en-IN" dirty="0"/>
              <a:t>All these Entry objects in </a:t>
            </a:r>
            <a:r>
              <a:rPr lang="en-IN" dirty="0" err="1"/>
              <a:t>LinkedList</a:t>
            </a:r>
            <a:r>
              <a:rPr lang="en-IN" dirty="0"/>
              <a:t> will have similar hash code but </a:t>
            </a:r>
            <a:r>
              <a:rPr lang="en-IN" b="1" dirty="0">
                <a:solidFill>
                  <a:srgbClr val="0070C0"/>
                </a:solidFill>
              </a:rPr>
              <a:t>equals() </a:t>
            </a:r>
            <a:r>
              <a:rPr lang="en-IN" dirty="0"/>
              <a:t>method will test for true equality. </a:t>
            </a:r>
          </a:p>
          <a:p>
            <a:endParaRPr lang="en-IN" dirty="0"/>
          </a:p>
          <a:p>
            <a:r>
              <a:rPr lang="en-IN" dirty="0"/>
              <a:t>If </a:t>
            </a:r>
            <a:r>
              <a:rPr lang="en-IN" b="1" dirty="0" err="1"/>
              <a:t>key.equals</a:t>
            </a:r>
            <a:r>
              <a:rPr lang="en-IN" b="1" dirty="0"/>
              <a:t>(k) </a:t>
            </a:r>
            <a:r>
              <a:rPr lang="en-IN" dirty="0"/>
              <a:t>will be true then both keys are treated as same key object. This will cause the replacing of value object inside Entry object only.</a:t>
            </a:r>
          </a:p>
        </p:txBody>
      </p:sp>
    </p:spTree>
    <p:extLst>
      <p:ext uri="{BB962C8B-B14F-4D97-AF65-F5344CB8AC3E}">
        <p14:creationId xmlns:p14="http://schemas.microsoft.com/office/powerpoint/2010/main" val="314693414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put(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US" dirty="0"/>
              <a:t>But the </a:t>
            </a:r>
            <a:r>
              <a:rPr lang="en-US" dirty="0" err="1"/>
              <a:t>hashcode</a:t>
            </a:r>
            <a:r>
              <a:rPr lang="en-US" dirty="0"/>
              <a:t> which we get from the </a:t>
            </a:r>
            <a:r>
              <a:rPr lang="en-US" b="1" dirty="0" err="1">
                <a:solidFill>
                  <a:srgbClr val="0070C0"/>
                </a:solidFill>
              </a:rPr>
              <a:t>hashCode</a:t>
            </a:r>
            <a:r>
              <a:rPr lang="en-US" b="1" dirty="0">
                <a:solidFill>
                  <a:srgbClr val="0070C0"/>
                </a:solidFill>
              </a:rPr>
              <a:t>( ) </a:t>
            </a:r>
            <a:r>
              <a:rPr lang="en-US" dirty="0"/>
              <a:t>method cannot be used as an index in the bucket.</a:t>
            </a:r>
          </a:p>
          <a:p>
            <a:endParaRPr lang="en-US" dirty="0"/>
          </a:p>
          <a:p>
            <a:r>
              <a:rPr lang="en-IN" dirty="0"/>
              <a:t>To solve this issue, </a:t>
            </a:r>
            <a:r>
              <a:rPr lang="en-IN" dirty="0" err="1"/>
              <a:t>HashMap</a:t>
            </a:r>
            <a:r>
              <a:rPr lang="en-IN" dirty="0"/>
              <a:t> uses another function called  </a:t>
            </a:r>
            <a:r>
              <a:rPr lang="en-IN" b="1" dirty="0">
                <a:solidFill>
                  <a:srgbClr val="0070C0"/>
                </a:solidFill>
              </a:rPr>
              <a:t>hash() </a:t>
            </a:r>
            <a:r>
              <a:rPr lang="en-IN" dirty="0"/>
              <a:t>function, and passes the object’s hash code to this </a:t>
            </a:r>
            <a:r>
              <a:rPr lang="en-IN" b="1" dirty="0">
                <a:solidFill>
                  <a:srgbClr val="0070C0"/>
                </a:solidFill>
              </a:rPr>
              <a:t>hash() </a:t>
            </a:r>
            <a:r>
              <a:rPr lang="en-IN" dirty="0"/>
              <a:t>function to bring hash value in range of array index size.</a:t>
            </a:r>
          </a:p>
        </p:txBody>
      </p:sp>
    </p:spTree>
    <p:extLst>
      <p:ext uri="{BB962C8B-B14F-4D97-AF65-F5344CB8AC3E}">
        <p14:creationId xmlns:p14="http://schemas.microsoft.com/office/powerpoint/2010/main" val="31469341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3600" dirty="0"/>
              <a:t>How get( ) methods works ?</a:t>
            </a:r>
            <a:endParaRPr lang="en-IN" sz="3600" dirty="0"/>
          </a:p>
        </p:txBody>
      </p:sp>
      <p:sp>
        <p:nvSpPr>
          <p:cNvPr id="3" name="Content Placeholder 2"/>
          <p:cNvSpPr>
            <a:spLocks noGrp="1"/>
          </p:cNvSpPr>
          <p:nvPr>
            <p:ph idx="1"/>
          </p:nvPr>
        </p:nvSpPr>
        <p:spPr>
          <a:xfrm>
            <a:off x="457200" y="1785926"/>
            <a:ext cx="8229600" cy="4691074"/>
          </a:xfrm>
        </p:spPr>
        <p:txBody>
          <a:bodyPr>
            <a:normAutofit/>
          </a:bodyPr>
          <a:lstStyle/>
          <a:p>
            <a:pPr marL="0" indent="0">
              <a:buNone/>
            </a:pPr>
            <a:endParaRPr lang="en-IN" dirty="0"/>
          </a:p>
          <a:p>
            <a:r>
              <a:rPr lang="en-IN" dirty="0"/>
              <a:t>The way key uniqueness is determined in </a:t>
            </a:r>
            <a:r>
              <a:rPr lang="en-IN" b="1" dirty="0">
                <a:solidFill>
                  <a:srgbClr val="0070C0"/>
                </a:solidFill>
              </a:rPr>
              <a:t>put() </a:t>
            </a:r>
            <a:r>
              <a:rPr lang="en-IN" dirty="0"/>
              <a:t>method , same logic is applied in get() method also. </a:t>
            </a:r>
          </a:p>
          <a:p>
            <a:endParaRPr lang="en-IN" dirty="0"/>
          </a:p>
          <a:p>
            <a:endParaRPr lang="en-IN" dirty="0"/>
          </a:p>
          <a:p>
            <a:r>
              <a:rPr lang="en-IN" dirty="0"/>
              <a:t>The moment </a:t>
            </a:r>
            <a:r>
              <a:rPr lang="en-IN" b="1" dirty="0" err="1">
                <a:solidFill>
                  <a:srgbClr val="0070C0"/>
                </a:solidFill>
              </a:rPr>
              <a:t>HashMap</a:t>
            </a:r>
            <a:r>
              <a:rPr lang="en-IN" dirty="0"/>
              <a:t> identify exact match for the key object passed as argument, it simply returns the value object stored in current </a:t>
            </a:r>
            <a:r>
              <a:rPr lang="en-IN" b="1" dirty="0">
                <a:solidFill>
                  <a:srgbClr val="0070C0"/>
                </a:solidFill>
              </a:rPr>
              <a:t>Entry</a:t>
            </a:r>
            <a:r>
              <a:rPr lang="en-IN" dirty="0"/>
              <a:t> object.</a:t>
            </a:r>
          </a:p>
        </p:txBody>
      </p:sp>
    </p:spTree>
    <p:extLst>
      <p:ext uri="{BB962C8B-B14F-4D97-AF65-F5344CB8AC3E}">
        <p14:creationId xmlns:p14="http://schemas.microsoft.com/office/powerpoint/2010/main" val="31469341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4400" dirty="0"/>
              <a:t>Conclusions</a:t>
            </a:r>
            <a:endParaRPr lang="en-IN" sz="4400" dirty="0"/>
          </a:p>
        </p:txBody>
      </p:sp>
      <p:sp>
        <p:nvSpPr>
          <p:cNvPr id="3" name="Content Placeholder 2"/>
          <p:cNvSpPr>
            <a:spLocks noGrp="1"/>
          </p:cNvSpPr>
          <p:nvPr>
            <p:ph idx="1"/>
          </p:nvPr>
        </p:nvSpPr>
        <p:spPr>
          <a:xfrm>
            <a:off x="457200" y="1785926"/>
            <a:ext cx="8229600" cy="4691074"/>
          </a:xfrm>
        </p:spPr>
        <p:txBody>
          <a:bodyPr>
            <a:normAutofit fontScale="92500" lnSpcReduction="10000"/>
          </a:bodyPr>
          <a:lstStyle/>
          <a:p>
            <a:pPr marL="0" indent="0">
              <a:buNone/>
            </a:pPr>
            <a:endParaRPr lang="en-IN" dirty="0"/>
          </a:p>
          <a:p>
            <a:pPr fontAlgn="base"/>
            <a:r>
              <a:rPr lang="en-IN" dirty="0"/>
              <a:t>Data structure to store </a:t>
            </a:r>
            <a:r>
              <a:rPr lang="en-IN" b="1" dirty="0">
                <a:solidFill>
                  <a:srgbClr val="0070C0"/>
                </a:solidFill>
              </a:rPr>
              <a:t>Entry</a:t>
            </a:r>
            <a:r>
              <a:rPr lang="en-IN" dirty="0"/>
              <a:t> objects is an array named </a:t>
            </a:r>
            <a:r>
              <a:rPr lang="en-IN" b="1" dirty="0"/>
              <a:t>table</a:t>
            </a:r>
            <a:r>
              <a:rPr lang="en-IN" dirty="0"/>
              <a:t> of type </a:t>
            </a:r>
            <a:r>
              <a:rPr lang="en-IN" b="1" dirty="0">
                <a:solidFill>
                  <a:srgbClr val="0070C0"/>
                </a:solidFill>
              </a:rPr>
              <a:t>Entry</a:t>
            </a:r>
            <a:r>
              <a:rPr lang="en-IN" dirty="0"/>
              <a:t>.</a:t>
            </a:r>
          </a:p>
          <a:p>
            <a:pPr fontAlgn="base"/>
            <a:endParaRPr lang="en-IN" dirty="0"/>
          </a:p>
          <a:p>
            <a:pPr fontAlgn="base"/>
            <a:r>
              <a:rPr lang="en-IN" dirty="0"/>
              <a:t>A particular index location in array is referred as </a:t>
            </a:r>
            <a:r>
              <a:rPr lang="en-IN" b="1" dirty="0">
                <a:solidFill>
                  <a:srgbClr val="0070C0"/>
                </a:solidFill>
              </a:rPr>
              <a:t>bucket</a:t>
            </a:r>
            <a:r>
              <a:rPr lang="en-IN" dirty="0"/>
              <a:t>, because it can hold the first element of a </a:t>
            </a:r>
            <a:r>
              <a:rPr lang="en-IN" b="1" dirty="0" err="1">
                <a:solidFill>
                  <a:srgbClr val="0070C0"/>
                </a:solidFill>
              </a:rPr>
              <a:t>LinkedList</a:t>
            </a:r>
            <a:r>
              <a:rPr lang="en-IN" dirty="0"/>
              <a:t> of Entry objects.</a:t>
            </a:r>
          </a:p>
          <a:p>
            <a:pPr fontAlgn="base"/>
            <a:endParaRPr lang="en-IN" dirty="0"/>
          </a:p>
          <a:p>
            <a:pPr fontAlgn="base"/>
            <a:r>
              <a:rPr lang="en-IN" dirty="0"/>
              <a:t>Key object’s </a:t>
            </a:r>
            <a:r>
              <a:rPr lang="en-IN" b="1" dirty="0" err="1">
                <a:solidFill>
                  <a:srgbClr val="0070C0"/>
                </a:solidFill>
              </a:rPr>
              <a:t>hashCode</a:t>
            </a:r>
            <a:r>
              <a:rPr lang="en-IN" b="1" dirty="0">
                <a:solidFill>
                  <a:srgbClr val="0070C0"/>
                </a:solidFill>
              </a:rPr>
              <a:t>() </a:t>
            </a:r>
            <a:r>
              <a:rPr lang="en-IN" dirty="0"/>
              <a:t>is required to calculate the index location of Entry object.</a:t>
            </a:r>
          </a:p>
          <a:p>
            <a:pPr fontAlgn="base"/>
            <a:endParaRPr lang="en-IN" dirty="0"/>
          </a:p>
          <a:p>
            <a:pPr fontAlgn="base"/>
            <a:r>
              <a:rPr lang="en-IN" dirty="0"/>
              <a:t>Key object’s </a:t>
            </a:r>
            <a:r>
              <a:rPr lang="en-IN" b="1" dirty="0">
                <a:solidFill>
                  <a:srgbClr val="0070C0"/>
                </a:solidFill>
              </a:rPr>
              <a:t>equals() </a:t>
            </a:r>
            <a:r>
              <a:rPr lang="en-IN" dirty="0"/>
              <a:t>method is used to maintain uniqueness of Keys in map.</a:t>
            </a:r>
          </a:p>
        </p:txBody>
      </p:sp>
    </p:spTree>
    <p:extLst>
      <p:ext uri="{BB962C8B-B14F-4D97-AF65-F5344CB8AC3E}">
        <p14:creationId xmlns:p14="http://schemas.microsoft.com/office/powerpoint/2010/main" val="314693414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285884"/>
          </a:xfrm>
        </p:spPr>
        <p:txBody>
          <a:bodyPr>
            <a:noAutofit/>
          </a:bodyPr>
          <a:lstStyle/>
          <a:p>
            <a:r>
              <a:rPr lang="en-US" sz="3200" dirty="0"/>
              <a:t>	</a:t>
            </a:r>
            <a:r>
              <a:rPr lang="en-US" sz="2800" dirty="0"/>
              <a:t>	      </a:t>
            </a:r>
            <a:r>
              <a:rPr lang="en-US" sz="4400" dirty="0"/>
              <a:t>Conclusions</a:t>
            </a:r>
            <a:endParaRPr lang="en-IN" sz="4400" dirty="0"/>
          </a:p>
        </p:txBody>
      </p:sp>
      <p:sp>
        <p:nvSpPr>
          <p:cNvPr id="3" name="Content Placeholder 2"/>
          <p:cNvSpPr>
            <a:spLocks noGrp="1"/>
          </p:cNvSpPr>
          <p:nvPr>
            <p:ph idx="1"/>
          </p:nvPr>
        </p:nvSpPr>
        <p:spPr>
          <a:xfrm>
            <a:off x="457200" y="1785926"/>
            <a:ext cx="8229600" cy="4691074"/>
          </a:xfrm>
        </p:spPr>
        <p:txBody>
          <a:bodyPr>
            <a:normAutofit fontScale="92500" lnSpcReduction="10000"/>
          </a:bodyPr>
          <a:lstStyle/>
          <a:p>
            <a:pPr marL="0" indent="0">
              <a:buNone/>
            </a:pPr>
            <a:endParaRPr lang="en-IN" dirty="0"/>
          </a:p>
          <a:p>
            <a:pPr fontAlgn="base"/>
            <a:r>
              <a:rPr lang="en-IN" dirty="0"/>
              <a:t>Value object’s </a:t>
            </a:r>
            <a:r>
              <a:rPr lang="en-IN" b="1" dirty="0" err="1">
                <a:solidFill>
                  <a:srgbClr val="0070C0"/>
                </a:solidFill>
              </a:rPr>
              <a:t>hashCode</a:t>
            </a:r>
            <a:r>
              <a:rPr lang="en-IN" b="1" dirty="0">
                <a:solidFill>
                  <a:srgbClr val="0070C0"/>
                </a:solidFill>
              </a:rPr>
              <a:t>() </a:t>
            </a:r>
            <a:r>
              <a:rPr lang="en-IN" dirty="0"/>
              <a:t>and </a:t>
            </a:r>
            <a:r>
              <a:rPr lang="en-IN" b="1" dirty="0">
                <a:solidFill>
                  <a:srgbClr val="0070C0"/>
                </a:solidFill>
              </a:rPr>
              <a:t>equals() </a:t>
            </a:r>
            <a:r>
              <a:rPr lang="en-IN" dirty="0"/>
              <a:t>method are not used in </a:t>
            </a:r>
            <a:r>
              <a:rPr lang="en-IN" dirty="0" err="1"/>
              <a:t>HashMap’s</a:t>
            </a:r>
            <a:r>
              <a:rPr lang="en-IN" dirty="0"/>
              <a:t> </a:t>
            </a:r>
            <a:r>
              <a:rPr lang="en-IN" b="1" dirty="0">
                <a:solidFill>
                  <a:srgbClr val="0070C0"/>
                </a:solidFill>
              </a:rPr>
              <a:t>get() </a:t>
            </a:r>
            <a:r>
              <a:rPr lang="en-IN" dirty="0"/>
              <a:t>and </a:t>
            </a:r>
            <a:r>
              <a:rPr lang="en-IN" b="1" dirty="0">
                <a:solidFill>
                  <a:srgbClr val="0070C0"/>
                </a:solidFill>
              </a:rPr>
              <a:t>put() </a:t>
            </a:r>
            <a:r>
              <a:rPr lang="en-IN" dirty="0"/>
              <a:t>methods.</a:t>
            </a:r>
          </a:p>
          <a:p>
            <a:pPr fontAlgn="base"/>
            <a:endParaRPr lang="en-IN" dirty="0"/>
          </a:p>
          <a:p>
            <a:pPr fontAlgn="base"/>
            <a:r>
              <a:rPr lang="en-IN" dirty="0"/>
              <a:t>Hash code for null keys is always zero, and such </a:t>
            </a:r>
            <a:r>
              <a:rPr lang="en-IN" b="1" dirty="0">
                <a:solidFill>
                  <a:srgbClr val="0070C0"/>
                </a:solidFill>
              </a:rPr>
              <a:t>Entry</a:t>
            </a:r>
            <a:r>
              <a:rPr lang="en-IN" dirty="0"/>
              <a:t> object is always stored in  zero index in Entry[]. </a:t>
            </a:r>
          </a:p>
          <a:p>
            <a:pPr fontAlgn="base"/>
            <a:endParaRPr lang="en-US" dirty="0"/>
          </a:p>
          <a:p>
            <a:pPr fontAlgn="base"/>
            <a:r>
              <a:rPr lang="en-IN" dirty="0"/>
              <a:t>If two key objects have same </a:t>
            </a:r>
            <a:r>
              <a:rPr lang="en-IN" b="1" dirty="0" err="1">
                <a:solidFill>
                  <a:srgbClr val="0070C0"/>
                </a:solidFill>
              </a:rPr>
              <a:t>hashcode</a:t>
            </a:r>
            <a:r>
              <a:rPr lang="en-IN" dirty="0"/>
              <a:t>, then they will always go to same index in table array.</a:t>
            </a:r>
          </a:p>
          <a:p>
            <a:pPr fontAlgn="base"/>
            <a:endParaRPr lang="en-IN" dirty="0"/>
          </a:p>
          <a:p>
            <a:pPr fontAlgn="base"/>
            <a:r>
              <a:rPr lang="en-IN" dirty="0"/>
              <a:t>If two key objects do not have same </a:t>
            </a:r>
            <a:r>
              <a:rPr lang="en-IN" b="1" dirty="0" err="1">
                <a:solidFill>
                  <a:srgbClr val="0070C0"/>
                </a:solidFill>
              </a:rPr>
              <a:t>hashcode</a:t>
            </a:r>
            <a:r>
              <a:rPr lang="en-IN" dirty="0"/>
              <a:t> then they may or may not go to same index in table array.</a:t>
            </a:r>
            <a:br>
              <a:rPr lang="en-IN" dirty="0"/>
            </a:br>
            <a:endParaRPr lang="en-IN" dirty="0"/>
          </a:p>
        </p:txBody>
      </p:sp>
    </p:spTree>
    <p:extLst>
      <p:ext uri="{BB962C8B-B14F-4D97-AF65-F5344CB8AC3E}">
        <p14:creationId xmlns:p14="http://schemas.microsoft.com/office/powerpoint/2010/main" val="31469341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Enhancements Done By Java 8</a:t>
            </a:r>
          </a:p>
        </p:txBody>
      </p:sp>
      <p:sp>
        <p:nvSpPr>
          <p:cNvPr id="3" name="Content Placeholder 2"/>
          <p:cNvSpPr>
            <a:spLocks noGrp="1"/>
          </p:cNvSpPr>
          <p:nvPr>
            <p:ph idx="1"/>
          </p:nvPr>
        </p:nvSpPr>
        <p:spPr/>
        <p:txBody>
          <a:bodyPr>
            <a:normAutofit lnSpcReduction="10000"/>
          </a:bodyPr>
          <a:lstStyle/>
          <a:p>
            <a:r>
              <a:rPr lang="en-IN" dirty="0"/>
              <a:t>There is a performance improvement for </a:t>
            </a:r>
            <a:r>
              <a:rPr lang="en-IN" b="1" dirty="0" err="1">
                <a:solidFill>
                  <a:srgbClr val="0070C0"/>
                </a:solidFill>
              </a:rPr>
              <a:t>HashMap</a:t>
            </a:r>
            <a:r>
              <a:rPr lang="en-IN" b="1" dirty="0">
                <a:solidFill>
                  <a:srgbClr val="0070C0"/>
                </a:solidFill>
              </a:rPr>
              <a:t> </a:t>
            </a:r>
            <a:r>
              <a:rPr lang="en-IN" dirty="0"/>
              <a:t>objects done by java 8.</a:t>
            </a:r>
          </a:p>
          <a:p>
            <a:endParaRPr lang="en-IN" dirty="0"/>
          </a:p>
          <a:p>
            <a:r>
              <a:rPr lang="en-IN" dirty="0"/>
              <a:t>Once the number of items in a hash bucket grows beyond a certain </a:t>
            </a:r>
            <a:r>
              <a:rPr lang="en-IN" b="1" dirty="0">
                <a:solidFill>
                  <a:srgbClr val="FF0000"/>
                </a:solidFill>
              </a:rPr>
              <a:t>threshold</a:t>
            </a:r>
            <a:r>
              <a:rPr lang="en-IN" dirty="0"/>
              <a:t>, that bucket will switch from using a linked list of entries to a </a:t>
            </a:r>
            <a:r>
              <a:rPr lang="en-IN" b="1" dirty="0">
                <a:solidFill>
                  <a:srgbClr val="FF0000"/>
                </a:solidFill>
              </a:rPr>
              <a:t>balanced tree</a:t>
            </a:r>
            <a:r>
              <a:rPr lang="en-IN" dirty="0"/>
              <a:t>. </a:t>
            </a:r>
          </a:p>
          <a:p>
            <a:endParaRPr lang="en-IN" dirty="0"/>
          </a:p>
          <a:p>
            <a:r>
              <a:rPr lang="en-IN" dirty="0"/>
              <a:t>In the case of high hash collisions, this will improve worst-case performance from </a:t>
            </a:r>
            <a:r>
              <a:rPr lang="en-IN" b="1" dirty="0">
                <a:solidFill>
                  <a:srgbClr val="FF0000"/>
                </a:solidFill>
              </a:rPr>
              <a:t>O(n)</a:t>
            </a:r>
            <a:r>
              <a:rPr lang="en-IN" dirty="0"/>
              <a:t> to </a:t>
            </a:r>
            <a:r>
              <a:rPr lang="en-IN" b="1" dirty="0">
                <a:solidFill>
                  <a:srgbClr val="FF0000"/>
                </a:solidFill>
              </a:rPr>
              <a:t>O(log n)</a:t>
            </a:r>
            <a:r>
              <a:rPr lang="en-IN" dirty="0"/>
              <a:t>. </a:t>
            </a:r>
          </a:p>
          <a:p>
            <a:endParaRPr lang="en-IN" dirty="0"/>
          </a:p>
          <a:p>
            <a:r>
              <a:rPr lang="en-IN" dirty="0"/>
              <a:t>This threshold value is </a:t>
            </a:r>
            <a:r>
              <a:rPr lang="en-IN" b="1" dirty="0"/>
              <a:t>TREEIFY_THRESHOLD = 8</a:t>
            </a:r>
            <a:br>
              <a:rPr lang="en-IN" dirty="0"/>
            </a:br>
            <a:endParaRPr lang="en-IN" dirty="0"/>
          </a:p>
        </p:txBody>
      </p:sp>
    </p:spTree>
    <p:extLst>
      <p:ext uri="{BB962C8B-B14F-4D97-AF65-F5344CB8AC3E}">
        <p14:creationId xmlns:p14="http://schemas.microsoft.com/office/powerpoint/2010/main" val="23751519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pPr algn="l"/>
            <a:r>
              <a:rPr lang="en-US" b="1" i="0" dirty="0">
                <a:solidFill>
                  <a:srgbClr val="000000"/>
                </a:solidFill>
                <a:effectLst/>
                <a:latin typeface="Arial" panose="020B0604020202020204" pitchFamily="34" charset="0"/>
              </a:rPr>
              <a:t>What is the requirement for an object to be used as key in HashMap? </a:t>
            </a:r>
          </a:p>
          <a:p>
            <a:pPr algn="l"/>
            <a:endParaRPr lang="en-US" b="1"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70C0"/>
                </a:solidFill>
                <a:effectLst/>
                <a:latin typeface="Arial" panose="020B0604020202020204" pitchFamily="34" charset="0"/>
              </a:rPr>
              <a:t>key </a:t>
            </a:r>
            <a:r>
              <a:rPr lang="en-US" b="0" i="0" dirty="0">
                <a:solidFill>
                  <a:srgbClr val="000000"/>
                </a:solidFill>
                <a:effectLst/>
                <a:latin typeface="Arial" panose="020B0604020202020204" pitchFamily="34" charset="0"/>
              </a:rPr>
              <a:t>object must implement </a:t>
            </a:r>
            <a:r>
              <a:rPr lang="en-US" b="1" i="0" dirty="0">
                <a:solidFill>
                  <a:srgbClr val="C00000"/>
                </a:solidFill>
                <a:effectLst/>
                <a:latin typeface="courier new" panose="02070309020205020404" pitchFamily="49" charset="0"/>
              </a:rPr>
              <a:t>equals() </a:t>
            </a:r>
            <a:r>
              <a:rPr lang="en-US" b="1" i="0" dirty="0">
                <a:effectLst/>
                <a:latin typeface="courier new" panose="02070309020205020404" pitchFamily="49" charset="0"/>
              </a:rPr>
              <a:t>a</a:t>
            </a:r>
            <a:r>
              <a:rPr lang="en-US" b="0" i="0" dirty="0">
                <a:solidFill>
                  <a:srgbClr val="000000"/>
                </a:solidFill>
                <a:effectLst/>
                <a:latin typeface="Arial" panose="020B0604020202020204" pitchFamily="34" charset="0"/>
              </a:rPr>
              <a:t>nd </a:t>
            </a:r>
            <a:r>
              <a:rPr lang="en-US" b="1" i="0" dirty="0" err="1">
                <a:solidFill>
                  <a:srgbClr val="C00000"/>
                </a:solidFill>
                <a:effectLst/>
                <a:latin typeface="courier new" panose="02070309020205020404" pitchFamily="49" charset="0"/>
              </a:rPr>
              <a:t>hashcode</a:t>
            </a:r>
            <a:r>
              <a:rPr lang="en-US" b="1" i="0" dirty="0">
                <a:solidFill>
                  <a:srgbClr val="C00000"/>
                </a:solidFill>
                <a:effectLst/>
                <a:latin typeface="courier new" panose="02070309020205020404" pitchFamily="49" charset="0"/>
              </a:rPr>
              <a:t>(</a:t>
            </a:r>
            <a:r>
              <a:rPr lang="en-US" b="1" dirty="0">
                <a:solidFill>
                  <a:srgbClr val="C00000"/>
                </a:solidFill>
                <a:latin typeface="courier new" panose="02070309020205020404" pitchFamily="49" charset="0"/>
              </a:rPr>
              <a:t>)</a:t>
            </a:r>
            <a:r>
              <a:rPr lang="en-US" b="0" i="0" dirty="0">
                <a:solidFill>
                  <a:srgbClr val="000000"/>
                </a:solidFill>
                <a:effectLst/>
                <a:latin typeface="Arial" panose="020B0604020202020204" pitchFamily="34" charset="0"/>
              </a:rPr>
              <a:t>method. </a:t>
            </a:r>
          </a:p>
          <a:p>
            <a:pPr algn="l"/>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The </a:t>
            </a:r>
            <a:r>
              <a:rPr lang="en-US" b="1" dirty="0" err="1">
                <a:solidFill>
                  <a:srgbClr val="C00000"/>
                </a:solidFill>
                <a:latin typeface="courier new" panose="02070309020205020404" pitchFamily="49" charset="0"/>
              </a:rPr>
              <a:t>hashcode</a:t>
            </a:r>
            <a:r>
              <a:rPr lang="en-US" b="1" dirty="0">
                <a:solidFill>
                  <a:srgbClr val="C00000"/>
                </a:solidFill>
                <a:latin typeface="courier new" panose="02070309020205020404" pitchFamily="49" charset="0"/>
              </a:rPr>
              <a:t>() </a:t>
            </a:r>
            <a:r>
              <a:rPr lang="en-US" b="0" i="0" dirty="0">
                <a:solidFill>
                  <a:srgbClr val="000000"/>
                </a:solidFill>
                <a:effectLst/>
                <a:latin typeface="Arial" panose="020B0604020202020204" pitchFamily="34" charset="0"/>
              </a:rPr>
              <a:t>is used when we insert the </a:t>
            </a:r>
            <a:r>
              <a:rPr lang="en-US" b="1" i="0" dirty="0">
                <a:solidFill>
                  <a:srgbClr val="7030A0"/>
                </a:solidFill>
                <a:effectLst/>
                <a:latin typeface="Arial" panose="020B0604020202020204" pitchFamily="34" charset="0"/>
              </a:rPr>
              <a:t>key</a:t>
            </a:r>
            <a:r>
              <a:rPr lang="en-US" b="0" i="0" dirty="0">
                <a:solidFill>
                  <a:srgbClr val="000000"/>
                </a:solidFill>
                <a:effectLst/>
                <a:latin typeface="Arial" panose="020B0604020202020204" pitchFamily="34" charset="0"/>
              </a:rPr>
              <a:t> object into the </a:t>
            </a:r>
            <a:r>
              <a:rPr lang="en-US" b="1" i="0" dirty="0">
                <a:solidFill>
                  <a:srgbClr val="C00000"/>
                </a:solidFill>
                <a:effectLst/>
                <a:latin typeface="Arial" panose="020B0604020202020204" pitchFamily="34" charset="0"/>
              </a:rPr>
              <a:t>map</a:t>
            </a:r>
            <a:r>
              <a:rPr lang="en-US" b="0" i="0" dirty="0">
                <a:solidFill>
                  <a:srgbClr val="000000"/>
                </a:solidFill>
                <a:effectLst/>
                <a:latin typeface="Arial" panose="020B0604020202020204" pitchFamily="34" charset="0"/>
              </a:rPr>
              <a:t> while </a:t>
            </a:r>
            <a:r>
              <a:rPr lang="en-US" b="1" dirty="0">
                <a:solidFill>
                  <a:srgbClr val="C00000"/>
                </a:solidFill>
                <a:latin typeface="courier new" panose="02070309020205020404" pitchFamily="49" charset="0"/>
              </a:rPr>
              <a:t>equals()</a:t>
            </a:r>
            <a:r>
              <a:rPr lang="en-US" b="0" i="0" dirty="0">
                <a:solidFill>
                  <a:srgbClr val="000000"/>
                </a:solidFill>
                <a:effectLst/>
                <a:latin typeface="Arial" panose="020B0604020202020204" pitchFamily="34" charset="0"/>
              </a:rPr>
              <a:t> is used when we </a:t>
            </a:r>
            <a:r>
              <a:rPr lang="en-US" b="1" i="0" dirty="0">
                <a:solidFill>
                  <a:srgbClr val="002060"/>
                </a:solidFill>
                <a:effectLst/>
                <a:latin typeface="Arial" panose="020B0604020202020204" pitchFamily="34" charset="0"/>
              </a:rPr>
              <a:t>try to retrieve</a:t>
            </a:r>
            <a:r>
              <a:rPr lang="en-US" b="0" i="0" dirty="0">
                <a:solidFill>
                  <a:srgbClr val="000000"/>
                </a:solidFill>
                <a:effectLst/>
                <a:latin typeface="Arial" panose="020B0604020202020204" pitchFamily="34" charset="0"/>
              </a:rPr>
              <a:t> a </a:t>
            </a:r>
            <a:r>
              <a:rPr lang="en-US" b="1" i="0" dirty="0">
                <a:solidFill>
                  <a:srgbClr val="0070C0"/>
                </a:solidFill>
                <a:effectLst/>
                <a:latin typeface="Arial" panose="020B0604020202020204" pitchFamily="34" charset="0"/>
              </a:rPr>
              <a:t>value</a:t>
            </a:r>
            <a:r>
              <a:rPr lang="en-US" b="0" i="0" dirty="0">
                <a:solidFill>
                  <a:srgbClr val="000000"/>
                </a:solidFill>
                <a:effectLst/>
                <a:latin typeface="Arial" panose="020B0604020202020204" pitchFamily="34" charset="0"/>
              </a:rPr>
              <a:t> based on </a:t>
            </a:r>
            <a:r>
              <a:rPr lang="en-US" b="1" i="0" dirty="0">
                <a:solidFill>
                  <a:srgbClr val="0070C0"/>
                </a:solidFill>
                <a:effectLst/>
                <a:latin typeface="Arial" panose="020B0604020202020204" pitchFamily="34" charset="0"/>
              </a:rPr>
              <a:t>key</a:t>
            </a:r>
            <a:r>
              <a:rPr lang="en-US" b="0" i="0" dirty="0">
                <a:solidFill>
                  <a:srgbClr val="000000"/>
                </a:solidFill>
                <a:effectLst/>
                <a:latin typeface="Arial" panose="020B0604020202020204" pitchFamily="34" charset="0"/>
              </a:rPr>
              <a:t> from the </a:t>
            </a:r>
            <a:r>
              <a:rPr lang="en-US" b="1" i="0" dirty="0">
                <a:solidFill>
                  <a:srgbClr val="C00000"/>
                </a:solidFill>
                <a:effectLst/>
                <a:latin typeface="Arial" panose="020B0604020202020204" pitchFamily="34" charset="0"/>
              </a:rPr>
              <a:t>map.</a:t>
            </a: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194129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COLLECTIONS</a:t>
            </a:r>
            <a:endParaRPr lang="en-IN" sz="5400" dirty="0"/>
          </a:p>
        </p:txBody>
      </p:sp>
      <p:sp>
        <p:nvSpPr>
          <p:cNvPr id="3" name="Subtitle 2"/>
          <p:cNvSpPr>
            <a:spLocks noGrp="1"/>
          </p:cNvSpPr>
          <p:nvPr>
            <p:ph type="subTitle" idx="1"/>
          </p:nvPr>
        </p:nvSpPr>
        <p:spPr/>
        <p:txBody>
          <a:bodyPr>
            <a:noAutofit/>
          </a:bodyPr>
          <a:lstStyle/>
          <a:p>
            <a:r>
              <a:rPr lang="en-US" sz="4000" b="1" dirty="0"/>
              <a:t>(An easy way to manage Objects)</a:t>
            </a:r>
            <a:endParaRPr lang="en-IN" sz="4000" b="1" dirty="0"/>
          </a:p>
        </p:txBody>
      </p:sp>
    </p:spTree>
    <p:extLst>
      <p:ext uri="{BB962C8B-B14F-4D97-AF65-F5344CB8AC3E}">
        <p14:creationId xmlns:p14="http://schemas.microsoft.com/office/powerpoint/2010/main" val="411060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5"/>
            </a:pPr>
            <a:r>
              <a:rPr lang="en-IN" dirty="0"/>
              <a:t>Difference between </a:t>
            </a:r>
            <a:r>
              <a:rPr lang="en-IN" dirty="0" err="1"/>
              <a:t>ArrayList</a:t>
            </a:r>
            <a:r>
              <a:rPr lang="en-IN" dirty="0"/>
              <a:t> and </a:t>
            </a:r>
            <a:r>
              <a:rPr lang="en-IN" dirty="0" err="1"/>
              <a:t>LinkedList</a:t>
            </a:r>
            <a:endParaRPr lang="en-IN" dirty="0"/>
          </a:p>
          <a:p>
            <a:pPr marL="457200" indent="-457200">
              <a:buNone/>
            </a:pPr>
            <a:r>
              <a:rPr lang="en-IN" dirty="0"/>
              <a:t>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500166" y="2643182"/>
          <a:ext cx="6096000" cy="385765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1067">
                <a:tc>
                  <a:txBody>
                    <a:bodyPr/>
                    <a:lstStyle/>
                    <a:p>
                      <a:r>
                        <a:rPr lang="en-US" dirty="0" err="1"/>
                        <a:t>ArrayList</a:t>
                      </a:r>
                      <a:endParaRPr lang="en-IN" dirty="0"/>
                    </a:p>
                  </a:txBody>
                  <a:tcPr/>
                </a:tc>
                <a:tc>
                  <a:txBody>
                    <a:bodyPr/>
                    <a:lstStyle/>
                    <a:p>
                      <a:r>
                        <a:rPr lang="en-US" dirty="0" err="1"/>
                        <a:t>LinkedList</a:t>
                      </a:r>
                      <a:endParaRPr lang="en-IN" dirty="0"/>
                    </a:p>
                  </a:txBody>
                  <a:tcPr/>
                </a:tc>
                <a:extLst>
                  <a:ext uri="{0D108BD9-81ED-4DB2-BD59-A6C34878D82A}">
                    <a16:rowId xmlns:a16="http://schemas.microsoft.com/office/drawing/2014/main" val="10000"/>
                  </a:ext>
                </a:extLst>
              </a:tr>
              <a:tr h="657732">
                <a:tc>
                  <a:txBody>
                    <a:bodyPr/>
                    <a:lstStyle/>
                    <a:p>
                      <a:r>
                        <a:rPr lang="en-US" dirty="0"/>
                        <a:t>Backed by </a:t>
                      </a:r>
                      <a:r>
                        <a:rPr lang="en-US" dirty="0" err="1"/>
                        <a:t>growable</a:t>
                      </a:r>
                      <a:r>
                        <a:rPr lang="en-US" dirty="0"/>
                        <a:t> Array</a:t>
                      </a:r>
                      <a:endParaRPr lang="en-IN" dirty="0"/>
                    </a:p>
                  </a:txBody>
                  <a:tcPr/>
                </a:tc>
                <a:tc>
                  <a:txBody>
                    <a:bodyPr/>
                    <a:lstStyle/>
                    <a:p>
                      <a:r>
                        <a:rPr lang="en-US" dirty="0"/>
                        <a:t>Backed by Doubly</a:t>
                      </a:r>
                      <a:r>
                        <a:rPr lang="en-US" baseline="0" dirty="0"/>
                        <a:t> Linked List</a:t>
                      </a:r>
                      <a:endParaRPr lang="en-IN" dirty="0"/>
                    </a:p>
                  </a:txBody>
                  <a:tcPr/>
                </a:tc>
                <a:extLst>
                  <a:ext uri="{0D108BD9-81ED-4DB2-BD59-A6C34878D82A}">
                    <a16:rowId xmlns:a16="http://schemas.microsoft.com/office/drawing/2014/main" val="10001"/>
                  </a:ext>
                </a:extLst>
              </a:tr>
              <a:tr h="939618">
                <a:tc>
                  <a:txBody>
                    <a:bodyPr/>
                    <a:lstStyle/>
                    <a:p>
                      <a:r>
                        <a:rPr lang="en-US" dirty="0"/>
                        <a:t>Allows random access using get() method</a:t>
                      </a:r>
                      <a:endParaRPr lang="en-IN" dirty="0"/>
                    </a:p>
                  </a:txBody>
                  <a:tcPr/>
                </a:tc>
                <a:tc>
                  <a:txBody>
                    <a:bodyPr/>
                    <a:lstStyle/>
                    <a:p>
                      <a:r>
                        <a:rPr lang="en-US" dirty="0"/>
                        <a:t>Does give a get() method but internally traverses from head to tail</a:t>
                      </a:r>
                      <a:endParaRPr lang="en-IN" dirty="0"/>
                    </a:p>
                  </a:txBody>
                  <a:tcPr/>
                </a:tc>
                <a:extLst>
                  <a:ext uri="{0D108BD9-81ED-4DB2-BD59-A6C34878D82A}">
                    <a16:rowId xmlns:a16="http://schemas.microsoft.com/office/drawing/2014/main" val="10002"/>
                  </a:ext>
                </a:extLst>
              </a:tr>
              <a:tr h="939618">
                <a:tc>
                  <a:txBody>
                    <a:bodyPr/>
                    <a:lstStyle/>
                    <a:p>
                      <a:r>
                        <a:rPr lang="en-US" dirty="0"/>
                        <a:t>Faster</a:t>
                      </a:r>
                      <a:r>
                        <a:rPr lang="en-US" baseline="0" dirty="0"/>
                        <a:t> in retrieval but slower in addition and deletion</a:t>
                      </a:r>
                      <a:endParaRPr lang="en-IN" dirty="0"/>
                    </a:p>
                  </a:txBody>
                  <a:tcPr/>
                </a:tc>
                <a:tc>
                  <a:txBody>
                    <a:bodyPr/>
                    <a:lstStyle/>
                    <a:p>
                      <a:r>
                        <a:rPr lang="en-US" dirty="0"/>
                        <a:t>Slower in retrieval but faster in addition and </a:t>
                      </a:r>
                      <a:r>
                        <a:rPr lang="en-US" baseline="0" dirty="0"/>
                        <a:t> deletion</a:t>
                      </a:r>
                      <a:endParaRPr lang="en-IN" dirty="0"/>
                    </a:p>
                  </a:txBody>
                  <a:tcPr/>
                </a:tc>
                <a:extLst>
                  <a:ext uri="{0D108BD9-81ED-4DB2-BD59-A6C34878D82A}">
                    <a16:rowId xmlns:a16="http://schemas.microsoft.com/office/drawing/2014/main" val="10003"/>
                  </a:ext>
                </a:extLst>
              </a:tr>
              <a:tr h="939618">
                <a:tc>
                  <a:txBody>
                    <a:bodyPr/>
                    <a:lstStyle/>
                    <a:p>
                      <a:r>
                        <a:rPr lang="en-US" dirty="0"/>
                        <a:t>Uses</a:t>
                      </a:r>
                      <a:r>
                        <a:rPr lang="en-US" baseline="0" dirty="0"/>
                        <a:t> less memory</a:t>
                      </a:r>
                      <a:endParaRPr lang="en-IN" dirty="0"/>
                    </a:p>
                  </a:txBody>
                  <a:tcPr/>
                </a:tc>
                <a:tc>
                  <a:txBody>
                    <a:bodyPr/>
                    <a:lstStyle/>
                    <a:p>
                      <a:r>
                        <a:rPr lang="en-US" dirty="0"/>
                        <a:t>Uses more memory as it also maintains</a:t>
                      </a:r>
                      <a:r>
                        <a:rPr lang="en-US" baseline="0" dirty="0"/>
                        <a:t> references to previous and next nodes</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pPr algn="l"/>
            <a:r>
              <a:rPr lang="en-US" b="1" i="0" dirty="0">
                <a:solidFill>
                  <a:srgbClr val="000000"/>
                </a:solidFill>
                <a:effectLst/>
                <a:latin typeface="Arial" panose="020B0604020202020204" pitchFamily="34" charset="0"/>
              </a:rPr>
              <a:t>What is the requirement for an object to be used as value in HashMap? </a:t>
            </a:r>
          </a:p>
          <a:p>
            <a:pPr algn="l"/>
            <a:endParaRPr lang="en-US" b="1"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70C0"/>
                </a:solidFill>
                <a:effectLst/>
                <a:latin typeface="Arial" panose="020B0604020202020204" pitchFamily="34" charset="0"/>
              </a:rPr>
              <a:t>value </a:t>
            </a:r>
            <a:r>
              <a:rPr lang="en-US" b="0" i="0" dirty="0">
                <a:solidFill>
                  <a:srgbClr val="000000"/>
                </a:solidFill>
                <a:effectLst/>
                <a:latin typeface="Arial" panose="020B0604020202020204" pitchFamily="34" charset="0"/>
              </a:rPr>
              <a:t>object must implement </a:t>
            </a:r>
            <a:r>
              <a:rPr lang="en-US" b="1" i="0" dirty="0">
                <a:solidFill>
                  <a:srgbClr val="C00000"/>
                </a:solidFill>
                <a:effectLst/>
                <a:latin typeface="courier new" panose="02070309020205020404" pitchFamily="49" charset="0"/>
              </a:rPr>
              <a:t>equals()</a:t>
            </a:r>
            <a:r>
              <a:rPr lang="en-US" b="0" i="0" dirty="0">
                <a:solidFill>
                  <a:srgbClr val="000000"/>
                </a:solidFill>
                <a:effectLst/>
                <a:latin typeface="Arial" panose="020B0604020202020204" pitchFamily="34" charset="0"/>
              </a:rPr>
              <a:t>method. </a:t>
            </a:r>
          </a:p>
          <a:p>
            <a:pPr algn="l"/>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9423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lnSpcReduction="10000"/>
          </a:bodyPr>
          <a:lstStyle/>
          <a:p>
            <a:r>
              <a:rPr lang="en-US" b="1" dirty="0"/>
              <a:t>What will happen if you try to store a key which is already present in HashMap? </a:t>
            </a:r>
          </a:p>
          <a:p>
            <a:endParaRPr lang="en-US" b="1" dirty="0"/>
          </a:p>
          <a:p>
            <a:endParaRPr lang="en-US" b="1" dirty="0"/>
          </a:p>
          <a:p>
            <a:r>
              <a:rPr lang="en-US" dirty="0"/>
              <a:t>If we </a:t>
            </a:r>
            <a:r>
              <a:rPr lang="en-US" b="1" dirty="0">
                <a:solidFill>
                  <a:srgbClr val="00B050"/>
                </a:solidFill>
              </a:rPr>
              <a:t>store an existing key </a:t>
            </a:r>
            <a:r>
              <a:rPr lang="en-US" dirty="0"/>
              <a:t>in the </a:t>
            </a:r>
            <a:r>
              <a:rPr lang="en-US" b="1" dirty="0">
                <a:solidFill>
                  <a:srgbClr val="C00000"/>
                </a:solidFill>
              </a:rPr>
              <a:t>HashMap</a:t>
            </a:r>
            <a:r>
              <a:rPr lang="en-US" dirty="0"/>
              <a:t>, then it will </a:t>
            </a:r>
            <a:r>
              <a:rPr lang="en-US" b="1" dirty="0">
                <a:solidFill>
                  <a:srgbClr val="7030A0"/>
                </a:solidFill>
              </a:rPr>
              <a:t>override</a:t>
            </a:r>
            <a:r>
              <a:rPr lang="en-US" dirty="0"/>
              <a:t> the </a:t>
            </a:r>
            <a:r>
              <a:rPr lang="en-US" b="1" dirty="0">
                <a:solidFill>
                  <a:srgbClr val="002060"/>
                </a:solidFill>
              </a:rPr>
              <a:t>old value </a:t>
            </a:r>
            <a:r>
              <a:rPr lang="en-US" dirty="0"/>
              <a:t>with the </a:t>
            </a:r>
            <a:r>
              <a:rPr lang="en-US" b="1" dirty="0">
                <a:solidFill>
                  <a:srgbClr val="002060"/>
                </a:solidFill>
              </a:rPr>
              <a:t>new value </a:t>
            </a:r>
            <a:r>
              <a:rPr lang="en-US" dirty="0"/>
              <a:t>and </a:t>
            </a:r>
            <a:r>
              <a:rPr lang="en-US" b="1" dirty="0">
                <a:solidFill>
                  <a:srgbClr val="C00000"/>
                </a:solidFill>
              </a:rPr>
              <a:t>put() </a:t>
            </a:r>
            <a:r>
              <a:rPr lang="en-US" dirty="0"/>
              <a:t>will return the </a:t>
            </a:r>
            <a:r>
              <a:rPr lang="en-US" b="1" dirty="0">
                <a:solidFill>
                  <a:srgbClr val="002060"/>
                </a:solidFill>
              </a:rPr>
              <a:t>old value</a:t>
            </a:r>
            <a:r>
              <a:rPr lang="en-US" dirty="0"/>
              <a:t>. </a:t>
            </a:r>
          </a:p>
          <a:p>
            <a:endParaRPr lang="en-US" dirty="0"/>
          </a:p>
          <a:p>
            <a:endParaRPr lang="en-US" dirty="0"/>
          </a:p>
          <a:p>
            <a:r>
              <a:rPr lang="en-US" b="1" dirty="0">
                <a:solidFill>
                  <a:srgbClr val="0070C0"/>
                </a:solidFill>
              </a:rPr>
              <a:t>There</a:t>
            </a:r>
            <a:r>
              <a:rPr lang="en-US" dirty="0"/>
              <a:t> will not be any </a:t>
            </a:r>
            <a:r>
              <a:rPr lang="en-US" b="1" dirty="0">
                <a:solidFill>
                  <a:srgbClr val="C00000"/>
                </a:solidFill>
              </a:rPr>
              <a:t>exception</a:t>
            </a:r>
            <a:r>
              <a:rPr lang="en-US" dirty="0"/>
              <a:t> or</a:t>
            </a:r>
            <a:r>
              <a:rPr lang="en-US" b="1" dirty="0">
                <a:solidFill>
                  <a:srgbClr val="C00000"/>
                </a:solidFill>
              </a:rPr>
              <a:t> error</a:t>
            </a:r>
            <a:r>
              <a:rPr lang="en-US" dirty="0"/>
              <a:t>.</a:t>
            </a:r>
            <a:br>
              <a:rPr lang="en-US" dirty="0"/>
            </a:br>
            <a:br>
              <a:rPr lang="en-US" dirty="0"/>
            </a:br>
            <a:endParaRPr lang="en-IN" dirty="0"/>
          </a:p>
        </p:txBody>
      </p:sp>
    </p:spTree>
    <p:extLst>
      <p:ext uri="{BB962C8B-B14F-4D97-AF65-F5344CB8AC3E}">
        <p14:creationId xmlns:p14="http://schemas.microsoft.com/office/powerpoint/2010/main" val="12243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Can you store a null key in Java HashMap? </a:t>
            </a:r>
          </a:p>
          <a:p>
            <a:r>
              <a:rPr lang="en-US" dirty="0"/>
              <a:t>Yes, </a:t>
            </a:r>
            <a:r>
              <a:rPr lang="en-US" b="1" dirty="0">
                <a:solidFill>
                  <a:srgbClr val="C00000"/>
                </a:solidFill>
              </a:rPr>
              <a:t>HashMap</a:t>
            </a:r>
            <a:r>
              <a:rPr lang="en-US" dirty="0"/>
              <a:t> allows </a:t>
            </a:r>
            <a:r>
              <a:rPr lang="en-US" b="1" u="sng" dirty="0">
                <a:solidFill>
                  <a:srgbClr val="00B050"/>
                </a:solidFill>
              </a:rPr>
              <a:t>one null key</a:t>
            </a:r>
            <a:r>
              <a:rPr lang="en-US" dirty="0"/>
              <a:t>, which is stored at the </a:t>
            </a:r>
            <a:r>
              <a:rPr lang="en-US" b="1" dirty="0">
                <a:solidFill>
                  <a:srgbClr val="002060"/>
                </a:solidFill>
              </a:rPr>
              <a:t>first location </a:t>
            </a:r>
            <a:r>
              <a:rPr lang="en-US" dirty="0"/>
              <a:t>of bucket array e.g., </a:t>
            </a:r>
            <a:r>
              <a:rPr lang="en-US" b="1" dirty="0">
                <a:solidFill>
                  <a:schemeClr val="accent6">
                    <a:lumMod val="75000"/>
                  </a:schemeClr>
                </a:solidFill>
              </a:rPr>
              <a:t>bucket[0] = value. </a:t>
            </a:r>
          </a:p>
          <a:p>
            <a:endParaRPr lang="en-US" b="1" dirty="0"/>
          </a:p>
          <a:p>
            <a:endParaRPr lang="en-US" b="1" dirty="0"/>
          </a:p>
          <a:p>
            <a:r>
              <a:rPr lang="en-US" b="1" dirty="0"/>
              <a:t>Why null is always stored at location 0 ?</a:t>
            </a:r>
          </a:p>
          <a:p>
            <a:r>
              <a:rPr lang="en-US" dirty="0"/>
              <a:t>The </a:t>
            </a:r>
            <a:r>
              <a:rPr lang="en-US" b="1" dirty="0">
                <a:solidFill>
                  <a:srgbClr val="C00000"/>
                </a:solidFill>
              </a:rPr>
              <a:t>HashMap</a:t>
            </a:r>
            <a:r>
              <a:rPr lang="en-US" dirty="0"/>
              <a:t> doesn't call </a:t>
            </a:r>
            <a:r>
              <a:rPr lang="en-US" b="1" dirty="0" err="1">
                <a:solidFill>
                  <a:srgbClr val="7030A0"/>
                </a:solidFill>
              </a:rPr>
              <a:t>hashCode</a:t>
            </a:r>
            <a:r>
              <a:rPr lang="en-US" b="1" dirty="0">
                <a:solidFill>
                  <a:srgbClr val="7030A0"/>
                </a:solidFill>
              </a:rPr>
              <a:t>() </a:t>
            </a:r>
            <a:r>
              <a:rPr lang="en-US" dirty="0"/>
              <a:t>on the </a:t>
            </a:r>
            <a:r>
              <a:rPr lang="en-US" b="1" dirty="0">
                <a:solidFill>
                  <a:srgbClr val="00B050"/>
                </a:solidFill>
              </a:rPr>
              <a:t>null</a:t>
            </a:r>
            <a:r>
              <a:rPr lang="en-US" dirty="0"/>
              <a:t> key because it will throw </a:t>
            </a:r>
            <a:r>
              <a:rPr lang="en-US" b="1" dirty="0" err="1">
                <a:solidFill>
                  <a:srgbClr val="0070C0"/>
                </a:solidFill>
              </a:rPr>
              <a:t>NullPointerException</a:t>
            </a:r>
            <a:r>
              <a:rPr lang="en-US" dirty="0"/>
              <a:t>, hence when a user call </a:t>
            </a:r>
            <a:r>
              <a:rPr lang="en-US" b="1" dirty="0">
                <a:solidFill>
                  <a:srgbClr val="7030A0"/>
                </a:solidFill>
              </a:rPr>
              <a:t>get() </a:t>
            </a:r>
            <a:r>
              <a:rPr lang="en-US" dirty="0"/>
              <a:t>method with </a:t>
            </a:r>
            <a:r>
              <a:rPr lang="en-US" b="1" dirty="0">
                <a:solidFill>
                  <a:srgbClr val="00B050"/>
                </a:solidFill>
              </a:rPr>
              <a:t>null</a:t>
            </a:r>
            <a:r>
              <a:rPr lang="en-US" dirty="0"/>
              <a:t>, then the </a:t>
            </a:r>
            <a:r>
              <a:rPr lang="en-US" b="1" dirty="0">
                <a:solidFill>
                  <a:srgbClr val="002060"/>
                </a:solidFill>
              </a:rPr>
              <a:t>value </a:t>
            </a:r>
            <a:r>
              <a:rPr lang="en-US" dirty="0"/>
              <a:t>of the </a:t>
            </a:r>
            <a:r>
              <a:rPr lang="en-US" b="1" dirty="0">
                <a:solidFill>
                  <a:schemeClr val="tx2"/>
                </a:solidFill>
              </a:rPr>
              <a:t>first index </a:t>
            </a:r>
            <a:r>
              <a:rPr lang="en-US" dirty="0"/>
              <a:t>is </a:t>
            </a:r>
            <a:r>
              <a:rPr lang="en-US" b="1" dirty="0">
                <a:solidFill>
                  <a:srgbClr val="00B050"/>
                </a:solidFill>
              </a:rPr>
              <a:t>returned</a:t>
            </a:r>
            <a:r>
              <a:rPr lang="en-US" dirty="0"/>
              <a:t>.</a:t>
            </a:r>
            <a:br>
              <a:rPr lang="en-US" dirty="0"/>
            </a:br>
            <a:br>
              <a:rPr lang="en-US" dirty="0"/>
            </a:br>
            <a:endParaRPr lang="en-IN" dirty="0"/>
          </a:p>
        </p:txBody>
      </p:sp>
    </p:spTree>
    <p:extLst>
      <p:ext uri="{BB962C8B-B14F-4D97-AF65-F5344CB8AC3E}">
        <p14:creationId xmlns:p14="http://schemas.microsoft.com/office/powerpoint/2010/main" val="387968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lnSpcReduction="10000"/>
          </a:bodyPr>
          <a:lstStyle/>
          <a:p>
            <a:r>
              <a:rPr lang="en-US" b="1" dirty="0"/>
              <a:t>How does HashMap handle collisions in Java? </a:t>
            </a:r>
          </a:p>
          <a:p>
            <a:endParaRPr lang="en-US" dirty="0"/>
          </a:p>
          <a:p>
            <a:r>
              <a:rPr lang="en-US" dirty="0"/>
              <a:t>The </a:t>
            </a:r>
            <a:r>
              <a:rPr lang="en-US" b="1" dirty="0" err="1">
                <a:solidFill>
                  <a:srgbClr val="C00000"/>
                </a:solidFill>
              </a:rPr>
              <a:t>java.util.HashMap</a:t>
            </a:r>
            <a:r>
              <a:rPr lang="en-US" b="1" dirty="0">
                <a:solidFill>
                  <a:srgbClr val="C00000"/>
                </a:solidFill>
              </a:rPr>
              <a:t> </a:t>
            </a:r>
            <a:r>
              <a:rPr lang="en-US" dirty="0"/>
              <a:t>uses </a:t>
            </a:r>
            <a:r>
              <a:rPr lang="en-US" b="1" dirty="0">
                <a:solidFill>
                  <a:srgbClr val="00B050"/>
                </a:solidFill>
              </a:rPr>
              <a:t>chaining</a:t>
            </a:r>
            <a:r>
              <a:rPr lang="en-US" dirty="0"/>
              <a:t> to </a:t>
            </a:r>
            <a:r>
              <a:rPr lang="en-US" b="1" dirty="0">
                <a:solidFill>
                  <a:srgbClr val="7030A0"/>
                </a:solidFill>
              </a:rPr>
              <a:t>handle collisions</a:t>
            </a:r>
            <a:r>
              <a:rPr lang="en-US" dirty="0"/>
              <a:t>, which means </a:t>
            </a:r>
            <a:r>
              <a:rPr lang="en-US" b="1" dirty="0">
                <a:solidFill>
                  <a:srgbClr val="0070C0"/>
                </a:solidFill>
              </a:rPr>
              <a:t>new entries</a:t>
            </a:r>
            <a:r>
              <a:rPr lang="en-US" dirty="0"/>
              <a:t>, are </a:t>
            </a:r>
            <a:r>
              <a:rPr lang="en-US" b="1" dirty="0">
                <a:solidFill>
                  <a:schemeClr val="tx2"/>
                </a:solidFill>
              </a:rPr>
              <a:t>stored</a:t>
            </a:r>
            <a:r>
              <a:rPr lang="en-US" dirty="0"/>
              <a:t> in a </a:t>
            </a:r>
            <a:r>
              <a:rPr lang="en-US" b="1" dirty="0">
                <a:solidFill>
                  <a:schemeClr val="tx2">
                    <a:lumMod val="75000"/>
                  </a:schemeClr>
                </a:solidFill>
              </a:rPr>
              <a:t>linked list </a:t>
            </a:r>
            <a:r>
              <a:rPr lang="en-US" dirty="0"/>
              <a:t>along with the </a:t>
            </a:r>
            <a:r>
              <a:rPr lang="en-US" b="1" dirty="0">
                <a:solidFill>
                  <a:srgbClr val="00B050"/>
                </a:solidFill>
              </a:rPr>
              <a:t>existing value</a:t>
            </a:r>
            <a:r>
              <a:rPr lang="en-US" dirty="0"/>
              <a:t>, and then that </a:t>
            </a:r>
            <a:r>
              <a:rPr lang="en-US" b="1" dirty="0">
                <a:solidFill>
                  <a:schemeClr val="tx2">
                    <a:lumMod val="75000"/>
                  </a:schemeClr>
                </a:solidFill>
              </a:rPr>
              <a:t>linked list </a:t>
            </a:r>
            <a:r>
              <a:rPr lang="en-US" dirty="0"/>
              <a:t>is </a:t>
            </a:r>
            <a:r>
              <a:rPr lang="en-US" b="1" dirty="0">
                <a:solidFill>
                  <a:srgbClr val="0070C0"/>
                </a:solidFill>
              </a:rPr>
              <a:t>stored</a:t>
            </a:r>
            <a:r>
              <a:rPr lang="en-US" dirty="0"/>
              <a:t> in the </a:t>
            </a:r>
            <a:r>
              <a:rPr lang="en-US" b="1" dirty="0">
                <a:solidFill>
                  <a:srgbClr val="002060"/>
                </a:solidFill>
              </a:rPr>
              <a:t>bucket location</a:t>
            </a:r>
            <a:r>
              <a:rPr lang="en-US" dirty="0">
                <a:solidFill>
                  <a:schemeClr val="accent6">
                    <a:lumMod val="75000"/>
                  </a:schemeClr>
                </a:solidFill>
              </a:rPr>
              <a:t>.</a:t>
            </a:r>
          </a:p>
          <a:p>
            <a:endParaRPr lang="en-US" dirty="0">
              <a:solidFill>
                <a:schemeClr val="accent6">
                  <a:lumMod val="75000"/>
                </a:schemeClr>
              </a:solidFill>
            </a:endParaRPr>
          </a:p>
          <a:p>
            <a:r>
              <a:rPr lang="en-US" dirty="0"/>
              <a:t>In the </a:t>
            </a:r>
            <a:r>
              <a:rPr lang="en-US" b="1" dirty="0">
                <a:solidFill>
                  <a:srgbClr val="0070C0"/>
                </a:solidFill>
              </a:rPr>
              <a:t>worst case</a:t>
            </a:r>
            <a:r>
              <a:rPr lang="en-US" dirty="0"/>
              <a:t>, where </a:t>
            </a:r>
            <a:r>
              <a:rPr lang="en-US" b="1" dirty="0">
                <a:solidFill>
                  <a:schemeClr val="tx2"/>
                </a:solidFill>
              </a:rPr>
              <a:t>all key </a:t>
            </a:r>
            <a:r>
              <a:rPr lang="en-US" dirty="0"/>
              <a:t>has the same </a:t>
            </a:r>
            <a:r>
              <a:rPr lang="en-US" b="1" dirty="0" err="1">
                <a:solidFill>
                  <a:srgbClr val="7030A0"/>
                </a:solidFill>
              </a:rPr>
              <a:t>hashcode</a:t>
            </a:r>
            <a:r>
              <a:rPr lang="en-US" dirty="0"/>
              <a:t>, our </a:t>
            </a:r>
            <a:r>
              <a:rPr lang="en-US" b="1" dirty="0">
                <a:solidFill>
                  <a:srgbClr val="0070C0"/>
                </a:solidFill>
              </a:rPr>
              <a:t>hash table </a:t>
            </a:r>
            <a:r>
              <a:rPr lang="en-US" dirty="0"/>
              <a:t>will be turned into a </a:t>
            </a:r>
            <a:r>
              <a:rPr lang="en-US" b="1" dirty="0">
                <a:solidFill>
                  <a:srgbClr val="C00000"/>
                </a:solidFill>
              </a:rPr>
              <a:t>linked list</a:t>
            </a:r>
            <a:r>
              <a:rPr lang="en-US" dirty="0"/>
              <a:t>, and </a:t>
            </a:r>
            <a:r>
              <a:rPr lang="en-US" b="1" dirty="0">
                <a:solidFill>
                  <a:srgbClr val="00B050"/>
                </a:solidFill>
              </a:rPr>
              <a:t>searching a value </a:t>
            </a:r>
            <a:r>
              <a:rPr lang="en-US" dirty="0"/>
              <a:t>will take </a:t>
            </a:r>
            <a:r>
              <a:rPr lang="en-US" b="1" dirty="0">
                <a:solidFill>
                  <a:srgbClr val="7030A0"/>
                </a:solidFill>
              </a:rPr>
              <a:t>O(n)</a:t>
            </a:r>
            <a:r>
              <a:rPr lang="en-US" dirty="0"/>
              <a:t> time as opposed to </a:t>
            </a:r>
            <a:r>
              <a:rPr lang="en-US" b="1" dirty="0">
                <a:solidFill>
                  <a:srgbClr val="7030A0"/>
                </a:solidFill>
              </a:rPr>
              <a:t>O(1)</a:t>
            </a:r>
            <a:r>
              <a:rPr lang="en-US" dirty="0"/>
              <a:t> time.</a:t>
            </a:r>
            <a:br>
              <a:rPr lang="en-US" dirty="0"/>
            </a:br>
            <a:br>
              <a:rPr lang="en-US" dirty="0"/>
            </a:br>
            <a:endParaRPr lang="en-IN" dirty="0"/>
          </a:p>
        </p:txBody>
      </p:sp>
    </p:spTree>
    <p:extLst>
      <p:ext uri="{BB962C8B-B14F-4D97-AF65-F5344CB8AC3E}">
        <p14:creationId xmlns:p14="http://schemas.microsoft.com/office/powerpoint/2010/main" val="16672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Which data structure HashMap represents? </a:t>
            </a:r>
          </a:p>
          <a:p>
            <a:endParaRPr lang="en-US" b="1" dirty="0"/>
          </a:p>
          <a:p>
            <a:endParaRPr lang="en-US" b="1" dirty="0"/>
          </a:p>
          <a:p>
            <a:r>
              <a:rPr lang="en-US" dirty="0"/>
              <a:t>The </a:t>
            </a:r>
            <a:r>
              <a:rPr lang="en-US" b="1" dirty="0">
                <a:solidFill>
                  <a:srgbClr val="C00000"/>
                </a:solidFill>
              </a:rPr>
              <a:t>HashMap</a:t>
            </a:r>
            <a:r>
              <a:rPr lang="en-US" dirty="0"/>
              <a:t> is an </a:t>
            </a:r>
            <a:r>
              <a:rPr lang="en-US" b="1" dirty="0">
                <a:solidFill>
                  <a:srgbClr val="00B050"/>
                </a:solidFill>
              </a:rPr>
              <a:t>implementation of hash table</a:t>
            </a:r>
            <a:r>
              <a:rPr lang="en-US" dirty="0"/>
              <a:t> data structure, which is </a:t>
            </a:r>
            <a:r>
              <a:rPr lang="en-US" b="1" dirty="0">
                <a:solidFill>
                  <a:srgbClr val="0070C0"/>
                </a:solidFill>
              </a:rPr>
              <a:t>idle</a:t>
            </a:r>
            <a:r>
              <a:rPr lang="en-US" dirty="0"/>
              <a:t> for </a:t>
            </a:r>
            <a:r>
              <a:rPr lang="en-US" b="1" dirty="0">
                <a:solidFill>
                  <a:srgbClr val="7030A0"/>
                </a:solidFill>
              </a:rPr>
              <a:t>mapping one value </a:t>
            </a:r>
            <a:r>
              <a:rPr lang="en-US" dirty="0"/>
              <a:t>to </a:t>
            </a:r>
            <a:r>
              <a:rPr lang="en-US" b="1" dirty="0">
                <a:solidFill>
                  <a:srgbClr val="7030A0"/>
                </a:solidFill>
              </a:rPr>
              <a:t>other </a:t>
            </a:r>
            <a:r>
              <a:rPr lang="en-US" dirty="0"/>
              <a:t>like </a:t>
            </a:r>
            <a:r>
              <a:rPr lang="en-US" b="1" dirty="0">
                <a:solidFill>
                  <a:srgbClr val="0070C0"/>
                </a:solidFill>
              </a:rPr>
              <a:t>id</a:t>
            </a:r>
            <a:r>
              <a:rPr lang="en-US" dirty="0"/>
              <a:t> to </a:t>
            </a:r>
            <a:r>
              <a:rPr lang="en-US" b="1" dirty="0">
                <a:solidFill>
                  <a:srgbClr val="0070C0"/>
                </a:solidFill>
              </a:rPr>
              <a:t>name</a:t>
            </a:r>
            <a:r>
              <a:rPr lang="en-US" dirty="0"/>
              <a:t> as we can </a:t>
            </a:r>
            <a:r>
              <a:rPr lang="en-US" b="1" dirty="0">
                <a:solidFill>
                  <a:schemeClr val="tx2"/>
                </a:solidFill>
              </a:rPr>
              <a:t>search</a:t>
            </a:r>
            <a:r>
              <a:rPr lang="en-US" dirty="0"/>
              <a:t> for value in </a:t>
            </a:r>
            <a:r>
              <a:rPr lang="en-US" b="1" dirty="0">
                <a:solidFill>
                  <a:srgbClr val="7030A0"/>
                </a:solidFill>
              </a:rPr>
              <a:t>O(1)</a:t>
            </a:r>
            <a:r>
              <a:rPr lang="en-US" dirty="0"/>
              <a:t> time if we have the </a:t>
            </a:r>
            <a:r>
              <a:rPr lang="en-US" b="1" dirty="0">
                <a:solidFill>
                  <a:srgbClr val="0070C0"/>
                </a:solidFill>
              </a:rPr>
              <a:t>key</a:t>
            </a:r>
            <a:r>
              <a:rPr lang="en-US" dirty="0"/>
              <a:t>.</a:t>
            </a:r>
            <a:br>
              <a:rPr lang="en-US" dirty="0"/>
            </a:br>
            <a:br>
              <a:rPr lang="en-US" dirty="0"/>
            </a:br>
            <a:endParaRPr lang="en-IN" dirty="0"/>
          </a:p>
        </p:txBody>
      </p:sp>
    </p:spTree>
    <p:extLst>
      <p:ext uri="{BB962C8B-B14F-4D97-AF65-F5344CB8AC3E}">
        <p14:creationId xmlns:p14="http://schemas.microsoft.com/office/powerpoint/2010/main" val="1127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fontScale="92500" lnSpcReduction="10000"/>
          </a:bodyPr>
          <a:lstStyle/>
          <a:p>
            <a:r>
              <a:rPr lang="en-US" b="1" dirty="0"/>
              <a:t>Can you explain what is this Hash Table ? </a:t>
            </a:r>
          </a:p>
          <a:p>
            <a:endParaRPr lang="en-US" dirty="0"/>
          </a:p>
          <a:p>
            <a:r>
              <a:rPr lang="en-US" b="1" dirty="0">
                <a:solidFill>
                  <a:srgbClr val="0070C0"/>
                </a:solidFill>
              </a:rPr>
              <a:t>Even though </a:t>
            </a:r>
            <a:r>
              <a:rPr lang="en-US" b="1" dirty="0">
                <a:solidFill>
                  <a:srgbClr val="C00000"/>
                </a:solidFill>
              </a:rPr>
              <a:t>HashMap</a:t>
            </a:r>
            <a:r>
              <a:rPr lang="en-US" dirty="0"/>
              <a:t> represents a </a:t>
            </a:r>
            <a:r>
              <a:rPr lang="en-US" b="1" dirty="0">
                <a:solidFill>
                  <a:srgbClr val="7030A0"/>
                </a:solidFill>
              </a:rPr>
              <a:t>hash table</a:t>
            </a:r>
            <a:r>
              <a:rPr lang="en-US" dirty="0"/>
              <a:t>, it is </a:t>
            </a:r>
            <a:r>
              <a:rPr lang="en-US" b="1" dirty="0">
                <a:solidFill>
                  <a:srgbClr val="00B050"/>
                </a:solidFill>
              </a:rPr>
              <a:t>internally implemented</a:t>
            </a:r>
            <a:r>
              <a:rPr lang="en-US" dirty="0"/>
              <a:t> by using an </a:t>
            </a:r>
            <a:r>
              <a:rPr lang="en-US" b="1" dirty="0">
                <a:solidFill>
                  <a:srgbClr val="7030A0"/>
                </a:solidFill>
              </a:rPr>
              <a:t>array</a:t>
            </a:r>
            <a:r>
              <a:rPr lang="en-US" dirty="0"/>
              <a:t> and </a:t>
            </a:r>
            <a:r>
              <a:rPr lang="en-US" b="1" dirty="0">
                <a:solidFill>
                  <a:srgbClr val="7030A0"/>
                </a:solidFill>
              </a:rPr>
              <a:t>linked list </a:t>
            </a:r>
            <a:r>
              <a:rPr lang="en-US" dirty="0"/>
              <a:t>data structure in JDK. </a:t>
            </a:r>
          </a:p>
          <a:p>
            <a:endParaRPr lang="en-US" dirty="0"/>
          </a:p>
          <a:p>
            <a:r>
              <a:rPr lang="en-US" dirty="0"/>
              <a:t>The </a:t>
            </a:r>
            <a:r>
              <a:rPr lang="en-US" b="1" dirty="0">
                <a:solidFill>
                  <a:srgbClr val="7030A0"/>
                </a:solidFill>
              </a:rPr>
              <a:t>array data structure </a:t>
            </a:r>
            <a:r>
              <a:rPr lang="en-US" dirty="0"/>
              <a:t>is used as a </a:t>
            </a:r>
            <a:r>
              <a:rPr lang="en-US" b="1" dirty="0">
                <a:solidFill>
                  <a:srgbClr val="C00000"/>
                </a:solidFill>
              </a:rPr>
              <a:t>bucket</a:t>
            </a:r>
            <a:r>
              <a:rPr lang="en-US" dirty="0"/>
              <a:t>, while the  </a:t>
            </a:r>
            <a:r>
              <a:rPr lang="en-US" b="1" dirty="0">
                <a:solidFill>
                  <a:srgbClr val="7030A0"/>
                </a:solidFill>
              </a:rPr>
              <a:t>linked list </a:t>
            </a:r>
            <a:r>
              <a:rPr lang="en-US" dirty="0"/>
              <a:t>is used to </a:t>
            </a:r>
            <a:r>
              <a:rPr lang="en-US" b="1" dirty="0">
                <a:solidFill>
                  <a:srgbClr val="00B050"/>
                </a:solidFill>
              </a:rPr>
              <a:t>store all mappings </a:t>
            </a:r>
            <a:r>
              <a:rPr lang="en-US" dirty="0"/>
              <a:t>which land in the </a:t>
            </a:r>
            <a:r>
              <a:rPr lang="en-US" b="1" dirty="0">
                <a:solidFill>
                  <a:schemeClr val="tx2"/>
                </a:solidFill>
              </a:rPr>
              <a:t>same bucket</a:t>
            </a:r>
            <a:r>
              <a:rPr lang="en-US" dirty="0"/>
              <a:t>. </a:t>
            </a:r>
          </a:p>
          <a:p>
            <a:endParaRPr lang="en-US" dirty="0"/>
          </a:p>
          <a:p>
            <a:r>
              <a:rPr lang="en-US" b="1" u="sng" dirty="0">
                <a:solidFill>
                  <a:schemeClr val="accent6">
                    <a:lumMod val="75000"/>
                  </a:schemeClr>
                </a:solidFill>
              </a:rPr>
              <a:t>From Java 8 onwards</a:t>
            </a:r>
            <a:r>
              <a:rPr lang="en-US" dirty="0"/>
              <a:t>, the </a:t>
            </a:r>
            <a:r>
              <a:rPr lang="en-US" b="1" dirty="0">
                <a:solidFill>
                  <a:srgbClr val="7030A0"/>
                </a:solidFill>
              </a:rPr>
              <a:t>linked list </a:t>
            </a:r>
            <a:r>
              <a:rPr lang="en-US" dirty="0"/>
              <a:t>is </a:t>
            </a:r>
            <a:r>
              <a:rPr lang="en-US" b="1" dirty="0">
                <a:solidFill>
                  <a:srgbClr val="00B050"/>
                </a:solidFill>
              </a:rPr>
              <a:t>dynamically replaced </a:t>
            </a:r>
            <a:r>
              <a:rPr lang="en-US" dirty="0"/>
              <a:t>by </a:t>
            </a:r>
            <a:r>
              <a:rPr lang="en-US" b="1" dirty="0">
                <a:solidFill>
                  <a:srgbClr val="C00000"/>
                </a:solidFill>
              </a:rPr>
              <a:t>binary search tree</a:t>
            </a:r>
            <a:r>
              <a:rPr lang="en-US" dirty="0"/>
              <a:t>, once a </a:t>
            </a:r>
            <a:r>
              <a:rPr lang="en-US" b="1" dirty="0">
                <a:solidFill>
                  <a:srgbClr val="002060"/>
                </a:solidFill>
              </a:rPr>
              <a:t>number of elements </a:t>
            </a:r>
            <a:r>
              <a:rPr lang="en-US" dirty="0"/>
              <a:t>in the </a:t>
            </a:r>
            <a:r>
              <a:rPr lang="en-US" b="1" dirty="0">
                <a:solidFill>
                  <a:srgbClr val="7030A0"/>
                </a:solidFill>
              </a:rPr>
              <a:t>linked list </a:t>
            </a:r>
            <a:r>
              <a:rPr lang="en-US" dirty="0"/>
              <a:t>cross a </a:t>
            </a:r>
            <a:r>
              <a:rPr lang="en-US" b="1" dirty="0">
                <a:solidFill>
                  <a:schemeClr val="tx2"/>
                </a:solidFill>
              </a:rPr>
              <a:t>certain threshold </a:t>
            </a:r>
            <a:r>
              <a:rPr lang="en-US" dirty="0"/>
              <a:t>to </a:t>
            </a:r>
            <a:r>
              <a:rPr lang="en-US" b="1" dirty="0">
                <a:solidFill>
                  <a:srgbClr val="00B050"/>
                </a:solidFill>
              </a:rPr>
              <a:t>improve performance</a:t>
            </a:r>
            <a:r>
              <a:rPr lang="en-US" dirty="0"/>
              <a:t>.</a:t>
            </a:r>
            <a:endParaRPr lang="en-IN" dirty="0"/>
          </a:p>
        </p:txBody>
      </p:sp>
    </p:spTree>
    <p:extLst>
      <p:ext uri="{BB962C8B-B14F-4D97-AF65-F5344CB8AC3E}">
        <p14:creationId xmlns:p14="http://schemas.microsoft.com/office/powerpoint/2010/main" val="216727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Is HashMap thread-safe in Java? </a:t>
            </a:r>
          </a:p>
          <a:p>
            <a:endParaRPr lang="en-US" dirty="0"/>
          </a:p>
          <a:p>
            <a:r>
              <a:rPr lang="en-US" b="1" dirty="0">
                <a:solidFill>
                  <a:srgbClr val="0070C0"/>
                </a:solidFill>
              </a:rPr>
              <a:t>No</a:t>
            </a:r>
            <a:r>
              <a:rPr lang="en-US" dirty="0"/>
              <a:t>, </a:t>
            </a:r>
            <a:r>
              <a:rPr lang="en-US" b="1" dirty="0">
                <a:solidFill>
                  <a:srgbClr val="C00000"/>
                </a:solidFill>
              </a:rPr>
              <a:t>HashMap</a:t>
            </a:r>
            <a:r>
              <a:rPr lang="en-US" dirty="0"/>
              <a:t> is </a:t>
            </a:r>
            <a:r>
              <a:rPr lang="en-US" b="1" dirty="0">
                <a:solidFill>
                  <a:srgbClr val="00B050"/>
                </a:solidFill>
              </a:rPr>
              <a:t>not thread-safe </a:t>
            </a:r>
            <a:r>
              <a:rPr lang="en-US" dirty="0"/>
              <a:t>in </a:t>
            </a:r>
            <a:r>
              <a:rPr lang="en-US" b="1" dirty="0">
                <a:solidFill>
                  <a:srgbClr val="7030A0"/>
                </a:solidFill>
              </a:rPr>
              <a:t>Java. </a:t>
            </a:r>
          </a:p>
          <a:p>
            <a:endParaRPr lang="en-US" dirty="0"/>
          </a:p>
          <a:p>
            <a:r>
              <a:rPr lang="en-US" dirty="0"/>
              <a:t>We </a:t>
            </a:r>
            <a:r>
              <a:rPr lang="en-US" b="1" dirty="0">
                <a:solidFill>
                  <a:srgbClr val="0070C0"/>
                </a:solidFill>
              </a:rPr>
              <a:t>should not share </a:t>
            </a:r>
            <a:r>
              <a:rPr lang="en-US" dirty="0"/>
              <a:t>a </a:t>
            </a:r>
            <a:r>
              <a:rPr lang="en-US" b="1" dirty="0">
                <a:solidFill>
                  <a:srgbClr val="C00000"/>
                </a:solidFill>
              </a:rPr>
              <a:t>HashMap </a:t>
            </a:r>
            <a:r>
              <a:rPr lang="en-US" dirty="0"/>
              <a:t>with </a:t>
            </a:r>
            <a:r>
              <a:rPr lang="en-US" b="1" dirty="0">
                <a:solidFill>
                  <a:srgbClr val="002060"/>
                </a:solidFill>
              </a:rPr>
              <a:t>multiple threads </a:t>
            </a:r>
            <a:r>
              <a:rPr lang="en-US" dirty="0"/>
              <a:t>if </a:t>
            </a:r>
            <a:r>
              <a:rPr lang="en-US" b="1" dirty="0">
                <a:solidFill>
                  <a:srgbClr val="00B050"/>
                </a:solidFill>
              </a:rPr>
              <a:t>one</a:t>
            </a:r>
            <a:r>
              <a:rPr lang="en-US" dirty="0"/>
              <a:t> or </a:t>
            </a:r>
            <a:r>
              <a:rPr lang="en-US" b="1" dirty="0">
                <a:solidFill>
                  <a:srgbClr val="00B050"/>
                </a:solidFill>
              </a:rPr>
              <a:t>more thread </a:t>
            </a:r>
            <a:r>
              <a:rPr lang="en-US" dirty="0"/>
              <a:t>is </a:t>
            </a:r>
            <a:r>
              <a:rPr lang="en-US" b="1" dirty="0">
                <a:solidFill>
                  <a:srgbClr val="7030A0"/>
                </a:solidFill>
              </a:rPr>
              <a:t>modifying the HashMap </a:t>
            </a:r>
            <a:r>
              <a:rPr lang="en-US" dirty="0"/>
              <a:t>e.g., </a:t>
            </a:r>
            <a:r>
              <a:rPr lang="en-US" b="1" dirty="0">
                <a:solidFill>
                  <a:schemeClr val="tx2"/>
                </a:solidFill>
              </a:rPr>
              <a:t>inserting</a:t>
            </a:r>
            <a:r>
              <a:rPr lang="en-US" dirty="0"/>
              <a:t> or </a:t>
            </a:r>
            <a:r>
              <a:rPr lang="en-US" b="1" dirty="0">
                <a:solidFill>
                  <a:schemeClr val="tx2"/>
                </a:solidFill>
              </a:rPr>
              <a:t>removing</a:t>
            </a:r>
            <a:r>
              <a:rPr lang="en-US" dirty="0"/>
              <a:t> an entry.</a:t>
            </a:r>
          </a:p>
          <a:p>
            <a:endParaRPr lang="en-US" dirty="0"/>
          </a:p>
          <a:p>
            <a:r>
              <a:rPr lang="en-US" b="1" dirty="0">
                <a:solidFill>
                  <a:schemeClr val="accent6">
                    <a:lumMod val="75000"/>
                  </a:schemeClr>
                </a:solidFill>
              </a:rPr>
              <a:t>Though</a:t>
            </a:r>
            <a:r>
              <a:rPr lang="en-US" dirty="0"/>
              <a:t>, we can </a:t>
            </a:r>
            <a:r>
              <a:rPr lang="en-US" b="1" dirty="0">
                <a:solidFill>
                  <a:srgbClr val="7030A0"/>
                </a:solidFill>
              </a:rPr>
              <a:t>easily share </a:t>
            </a:r>
            <a:r>
              <a:rPr lang="en-US" dirty="0"/>
              <a:t>a </a:t>
            </a:r>
            <a:r>
              <a:rPr lang="en-US" b="1" dirty="0">
                <a:solidFill>
                  <a:srgbClr val="00B050"/>
                </a:solidFill>
              </a:rPr>
              <a:t>read-only HashMap.</a:t>
            </a:r>
            <a:br>
              <a:rPr lang="en-US" b="1" dirty="0">
                <a:solidFill>
                  <a:srgbClr val="00B050"/>
                </a:solidFill>
              </a:rPr>
            </a:br>
            <a:endParaRPr lang="en-IN" b="1" dirty="0">
              <a:solidFill>
                <a:srgbClr val="00B050"/>
              </a:solidFill>
            </a:endParaRPr>
          </a:p>
        </p:txBody>
      </p:sp>
    </p:spTree>
    <p:extLst>
      <p:ext uri="{BB962C8B-B14F-4D97-AF65-F5344CB8AC3E}">
        <p14:creationId xmlns:p14="http://schemas.microsoft.com/office/powerpoint/2010/main" val="26194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fontScale="85000" lnSpcReduction="10000"/>
          </a:bodyPr>
          <a:lstStyle/>
          <a:p>
            <a:r>
              <a:rPr lang="en-US" b="1" dirty="0"/>
              <a:t>How do you create a read only HashMap ?</a:t>
            </a:r>
          </a:p>
          <a:p>
            <a:endParaRPr lang="en-US" dirty="0"/>
          </a:p>
          <a:p>
            <a:r>
              <a:rPr lang="en-US" dirty="0"/>
              <a:t>A </a:t>
            </a:r>
            <a:r>
              <a:rPr lang="en-US" b="1" dirty="0">
                <a:solidFill>
                  <a:srgbClr val="00B050"/>
                </a:solidFill>
              </a:rPr>
              <a:t>read-only HashMap </a:t>
            </a:r>
            <a:r>
              <a:rPr lang="en-US" dirty="0"/>
              <a:t>means a </a:t>
            </a:r>
            <a:r>
              <a:rPr lang="en-US" b="1" dirty="0">
                <a:solidFill>
                  <a:srgbClr val="C00000"/>
                </a:solidFill>
              </a:rPr>
              <a:t>HashMap</a:t>
            </a:r>
            <a:r>
              <a:rPr lang="en-US" dirty="0"/>
              <a:t> where we </a:t>
            </a:r>
            <a:r>
              <a:rPr lang="en-US" b="1" dirty="0">
                <a:solidFill>
                  <a:srgbClr val="7030A0"/>
                </a:solidFill>
              </a:rPr>
              <a:t>can not perform modification operations </a:t>
            </a:r>
            <a:r>
              <a:rPr lang="en-US" dirty="0"/>
              <a:t>like </a:t>
            </a:r>
            <a:r>
              <a:rPr lang="en-US" b="1" dirty="0">
                <a:solidFill>
                  <a:srgbClr val="002060"/>
                </a:solidFill>
              </a:rPr>
              <a:t>put()</a:t>
            </a:r>
            <a:r>
              <a:rPr lang="en-US" dirty="0"/>
              <a:t>, </a:t>
            </a:r>
            <a:r>
              <a:rPr lang="en-US" b="1" dirty="0">
                <a:solidFill>
                  <a:srgbClr val="002060"/>
                </a:solidFill>
              </a:rPr>
              <a:t>remove()</a:t>
            </a:r>
            <a:r>
              <a:rPr lang="en-US" dirty="0"/>
              <a:t> or </a:t>
            </a:r>
            <a:r>
              <a:rPr lang="en-US" b="1" dirty="0">
                <a:solidFill>
                  <a:srgbClr val="002060"/>
                </a:solidFill>
              </a:rPr>
              <a:t>replace()</a:t>
            </a:r>
            <a:r>
              <a:rPr lang="en-US" dirty="0"/>
              <a:t>.</a:t>
            </a:r>
          </a:p>
          <a:p>
            <a:endParaRPr lang="en-US" dirty="0"/>
          </a:p>
          <a:p>
            <a:r>
              <a:rPr lang="en-US" dirty="0"/>
              <a:t>We can </a:t>
            </a:r>
            <a:r>
              <a:rPr lang="en-US" b="1" dirty="0">
                <a:solidFill>
                  <a:srgbClr val="00B050"/>
                </a:solidFill>
              </a:rPr>
              <a:t>only read </a:t>
            </a:r>
            <a:r>
              <a:rPr lang="en-US" dirty="0"/>
              <a:t>from the </a:t>
            </a:r>
            <a:r>
              <a:rPr lang="en-US" b="1" dirty="0">
                <a:solidFill>
                  <a:srgbClr val="C00000"/>
                </a:solidFill>
              </a:rPr>
              <a:t>Map</a:t>
            </a:r>
            <a:r>
              <a:rPr lang="en-US" dirty="0"/>
              <a:t> by using </a:t>
            </a:r>
            <a:r>
              <a:rPr lang="en-US" b="1" dirty="0">
                <a:solidFill>
                  <a:srgbClr val="00B050"/>
                </a:solidFill>
              </a:rPr>
              <a:t>get() </a:t>
            </a:r>
            <a:r>
              <a:rPr lang="en-US" dirty="0"/>
              <a:t>method or by using </a:t>
            </a:r>
            <a:r>
              <a:rPr lang="en-US" b="1" dirty="0">
                <a:solidFill>
                  <a:srgbClr val="C00000"/>
                </a:solidFill>
              </a:rPr>
              <a:t>Iterator</a:t>
            </a:r>
            <a:r>
              <a:rPr lang="en-US" dirty="0"/>
              <a:t> of </a:t>
            </a:r>
            <a:r>
              <a:rPr lang="en-US" b="1" dirty="0">
                <a:solidFill>
                  <a:srgbClr val="C00000"/>
                </a:solidFill>
              </a:rPr>
              <a:t>Map</a:t>
            </a:r>
            <a:r>
              <a:rPr lang="en-US" dirty="0"/>
              <a:t>. </a:t>
            </a:r>
          </a:p>
          <a:p>
            <a:endParaRPr lang="en-US" dirty="0"/>
          </a:p>
          <a:p>
            <a:r>
              <a:rPr lang="en-US" b="1" dirty="0">
                <a:solidFill>
                  <a:srgbClr val="0070C0"/>
                </a:solidFill>
              </a:rPr>
              <a:t>In Java</a:t>
            </a:r>
            <a:r>
              <a:rPr lang="en-US" dirty="0"/>
              <a:t>, we can use </a:t>
            </a:r>
            <a:r>
              <a:rPr lang="en-US" b="1" u="sng" dirty="0" err="1">
                <a:solidFill>
                  <a:srgbClr val="C00000"/>
                </a:solidFill>
              </a:rPr>
              <a:t>Collections.unModifiableMap</a:t>
            </a:r>
            <a:r>
              <a:rPr lang="en-US" b="1" u="sng" dirty="0">
                <a:solidFill>
                  <a:srgbClr val="C00000"/>
                </a:solidFill>
              </a:rPr>
              <a:t>() </a:t>
            </a:r>
            <a:r>
              <a:rPr lang="en-US" dirty="0"/>
              <a:t>method to create a </a:t>
            </a:r>
            <a:r>
              <a:rPr lang="en-US" b="1" dirty="0">
                <a:solidFill>
                  <a:srgbClr val="00B050"/>
                </a:solidFill>
              </a:rPr>
              <a:t>read-only HashMap</a:t>
            </a:r>
            <a:r>
              <a:rPr lang="en-US" dirty="0"/>
              <a:t>. </a:t>
            </a:r>
          </a:p>
          <a:p>
            <a:endParaRPr lang="en-US" dirty="0"/>
          </a:p>
          <a:p>
            <a:r>
              <a:rPr lang="en-US" b="1" dirty="0">
                <a:solidFill>
                  <a:srgbClr val="0070C0"/>
                </a:solidFill>
              </a:rPr>
              <a:t>Any modification </a:t>
            </a:r>
            <a:r>
              <a:rPr lang="en-US" dirty="0"/>
              <a:t>in the </a:t>
            </a:r>
            <a:r>
              <a:rPr lang="en-US" b="1" dirty="0">
                <a:solidFill>
                  <a:srgbClr val="00B050"/>
                </a:solidFill>
              </a:rPr>
              <a:t>read-only Map </a:t>
            </a:r>
            <a:r>
              <a:rPr lang="en-US" dirty="0"/>
              <a:t>will result in </a:t>
            </a:r>
            <a:r>
              <a:rPr lang="en-US" b="1" dirty="0" err="1">
                <a:solidFill>
                  <a:srgbClr val="C00000"/>
                </a:solidFill>
              </a:rPr>
              <a:t>java.lang.UnSupportedOperationException</a:t>
            </a:r>
            <a:r>
              <a:rPr lang="en-US" b="1" dirty="0">
                <a:solidFill>
                  <a:srgbClr val="C00000"/>
                </a:solidFill>
              </a:rPr>
              <a:t> </a:t>
            </a:r>
            <a:r>
              <a:rPr lang="en-US" dirty="0"/>
              <a:t> </a:t>
            </a:r>
            <a:br>
              <a:rPr lang="en-US" dirty="0"/>
            </a:br>
            <a:br>
              <a:rPr lang="en-US" dirty="0"/>
            </a:br>
            <a:endParaRPr lang="en-IN" b="1" dirty="0">
              <a:solidFill>
                <a:srgbClr val="00B050"/>
              </a:solidFill>
            </a:endParaRPr>
          </a:p>
        </p:txBody>
      </p:sp>
    </p:spTree>
    <p:extLst>
      <p:ext uri="{BB962C8B-B14F-4D97-AF65-F5344CB8AC3E}">
        <p14:creationId xmlns:p14="http://schemas.microsoft.com/office/powerpoint/2010/main" val="277279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rgbClr val="C00000"/>
                </a:solidFill>
                <a:latin typeface="Consolas" panose="020B0609020204030204" pitchFamily="49" charset="0"/>
              </a:rPr>
              <a:t>Map&lt;String, String&gt; players = new HashMap&lt;String, Integer&gt;();      </a:t>
            </a:r>
          </a:p>
          <a:p>
            <a:pPr marL="0" indent="0">
              <a:buNone/>
            </a:pPr>
            <a:r>
              <a:rPr lang="en-US" b="1" dirty="0" err="1">
                <a:solidFill>
                  <a:srgbClr val="0070C0"/>
                </a:solidFill>
                <a:latin typeface="Consolas" panose="020B0609020204030204" pitchFamily="49" charset="0"/>
              </a:rPr>
              <a:t>players.put</a:t>
            </a:r>
            <a:r>
              <a:rPr lang="en-US" b="1" dirty="0">
                <a:solidFill>
                  <a:srgbClr val="0070C0"/>
                </a:solidFill>
                <a:latin typeface="Consolas" panose="020B0609020204030204" pitchFamily="49" charset="0"/>
              </a:rPr>
              <a:t>("Rohit", 200);</a:t>
            </a:r>
          </a:p>
          <a:p>
            <a:pPr marL="0" indent="0">
              <a:buNone/>
            </a:pPr>
            <a:r>
              <a:rPr lang="en-US" b="1" dirty="0"/>
              <a:t>    </a:t>
            </a:r>
          </a:p>
          <a:p>
            <a:pPr marL="0" indent="0">
              <a:buNone/>
            </a:pPr>
            <a:r>
              <a:rPr lang="en-US" b="1" dirty="0">
                <a:solidFill>
                  <a:srgbClr val="00B050"/>
                </a:solidFill>
              </a:rPr>
              <a:t>//Map is not read only yet, we can still add entries into</a:t>
            </a:r>
          </a:p>
          <a:p>
            <a:pPr marL="0" indent="0">
              <a:buNone/>
            </a:pPr>
            <a:r>
              <a:rPr lang="en-US" b="1" dirty="0" err="1">
                <a:solidFill>
                  <a:srgbClr val="0070C0"/>
                </a:solidFill>
                <a:latin typeface="Consolas" panose="020B0609020204030204" pitchFamily="49" charset="0"/>
              </a:rPr>
              <a:t>players.put</a:t>
            </a:r>
            <a:r>
              <a:rPr lang="en-US" b="1" dirty="0">
                <a:solidFill>
                  <a:srgbClr val="0070C0"/>
                </a:solidFill>
                <a:latin typeface="Consolas" panose="020B0609020204030204" pitchFamily="49" charset="0"/>
              </a:rPr>
              <a:t>("Virat", 220);</a:t>
            </a:r>
          </a:p>
          <a:p>
            <a:pPr marL="0" indent="0">
              <a:buNone/>
            </a:pPr>
            <a:r>
              <a:rPr lang="en-US" b="1" dirty="0"/>
              <a:t>     </a:t>
            </a:r>
          </a:p>
          <a:p>
            <a:pPr marL="0" indent="0">
              <a:buNone/>
            </a:pPr>
            <a:r>
              <a:rPr lang="en-US" b="1" dirty="0" err="1">
                <a:solidFill>
                  <a:srgbClr val="C00000"/>
                </a:solidFill>
                <a:latin typeface="Consolas" panose="020B0609020204030204" pitchFamily="49" charset="0"/>
              </a:rPr>
              <a:t>System.out.println</a:t>
            </a:r>
            <a:r>
              <a:rPr lang="en-US" b="1" dirty="0">
                <a:solidFill>
                  <a:srgbClr val="C00000"/>
                </a:solidFill>
                <a:latin typeface="Consolas" panose="020B0609020204030204" pitchFamily="49" charset="0"/>
              </a:rPr>
              <a:t>("Map in Java before making read only: " + players);</a:t>
            </a:r>
          </a:p>
          <a:p>
            <a:pPr marL="0" indent="0">
              <a:buNone/>
            </a:pPr>
            <a:r>
              <a:rPr lang="en-US" b="1" dirty="0"/>
              <a:t>     </a:t>
            </a:r>
          </a:p>
          <a:p>
            <a:pPr marL="0" indent="0">
              <a:buNone/>
            </a:pPr>
            <a:r>
              <a:rPr lang="en-US" b="1" dirty="0">
                <a:solidFill>
                  <a:srgbClr val="00B050"/>
                </a:solidFill>
              </a:rPr>
              <a:t>//Making Map read only in Java</a:t>
            </a:r>
          </a:p>
          <a:p>
            <a:pPr marL="0" indent="0">
              <a:buNone/>
            </a:pPr>
            <a:r>
              <a:rPr lang="en-US" b="1" dirty="0">
                <a:solidFill>
                  <a:srgbClr val="C00000"/>
                </a:solidFill>
                <a:latin typeface="Consolas" panose="020B0609020204030204" pitchFamily="49" charset="0"/>
              </a:rPr>
              <a:t>Map </a:t>
            </a:r>
            <a:r>
              <a:rPr lang="en-US" b="1" dirty="0" err="1">
                <a:solidFill>
                  <a:srgbClr val="C00000"/>
                </a:solidFill>
                <a:latin typeface="Consolas" panose="020B0609020204030204" pitchFamily="49" charset="0"/>
              </a:rPr>
              <a:t>readOnlyMap</a:t>
            </a:r>
            <a:r>
              <a:rPr lang="en-US" b="1" dirty="0">
                <a:solidFill>
                  <a:srgbClr val="C00000"/>
                </a:solidFill>
                <a:latin typeface="Consolas" panose="020B0609020204030204" pitchFamily="49" charset="0"/>
              </a:rPr>
              <a:t> = </a:t>
            </a:r>
            <a:r>
              <a:rPr lang="en-US" b="1" dirty="0" err="1">
                <a:solidFill>
                  <a:srgbClr val="C00000"/>
                </a:solidFill>
                <a:latin typeface="Consolas" panose="020B0609020204030204" pitchFamily="49" charset="0"/>
              </a:rPr>
              <a:t>Collections.unmodifiableMap</a:t>
            </a:r>
            <a:r>
              <a:rPr lang="en-US" b="1" dirty="0">
                <a:solidFill>
                  <a:srgbClr val="C00000"/>
                </a:solidFill>
                <a:latin typeface="Consolas" panose="020B0609020204030204" pitchFamily="49" charset="0"/>
              </a:rPr>
              <a:t>(players);</a:t>
            </a:r>
          </a:p>
          <a:p>
            <a:pPr marL="0" indent="0">
              <a:buNone/>
            </a:pPr>
            <a:r>
              <a:rPr lang="en-US" b="1" dirty="0"/>
              <a:t>       </a:t>
            </a:r>
          </a:p>
          <a:p>
            <a:pPr marL="0" indent="0">
              <a:buNone/>
            </a:pPr>
            <a:r>
              <a:rPr lang="en-US" b="1" dirty="0">
                <a:solidFill>
                  <a:srgbClr val="00B050"/>
                </a:solidFill>
              </a:rPr>
              <a:t>//We can not put a new entry in read only Map in Java</a:t>
            </a:r>
          </a:p>
          <a:p>
            <a:pPr marL="0" indent="0">
              <a:buNone/>
            </a:pPr>
            <a:r>
              <a:rPr lang="en-US" b="1" dirty="0" err="1">
                <a:solidFill>
                  <a:srgbClr val="0070C0"/>
                </a:solidFill>
                <a:latin typeface="Consolas" panose="020B0609020204030204" pitchFamily="49" charset="0"/>
              </a:rPr>
              <a:t>readOnlyMap.put</a:t>
            </a:r>
            <a:r>
              <a:rPr lang="en-US" b="1" dirty="0">
                <a:solidFill>
                  <a:srgbClr val="0070C0"/>
                </a:solidFill>
                <a:latin typeface="Consolas" panose="020B0609020204030204" pitchFamily="49" charset="0"/>
              </a:rPr>
              <a:t>("Shikhar", 190); </a:t>
            </a:r>
            <a:r>
              <a:rPr lang="en-US" b="1" dirty="0">
                <a:solidFill>
                  <a:srgbClr val="002060"/>
                </a:solidFill>
                <a:latin typeface="Consolas" panose="020B0609020204030204" pitchFamily="49" charset="0"/>
              </a:rPr>
              <a:t>//</a:t>
            </a:r>
            <a:r>
              <a:rPr lang="en-US" b="1" dirty="0" err="1">
                <a:solidFill>
                  <a:srgbClr val="002060"/>
                </a:solidFill>
                <a:latin typeface="Consolas" panose="020B0609020204030204" pitchFamily="49" charset="0"/>
              </a:rPr>
              <a:t>java.lang.UnSupportedOperation</a:t>
            </a:r>
            <a:endParaRPr lang="en-US" b="1" dirty="0">
              <a:solidFill>
                <a:srgbClr val="002060"/>
              </a:solidFill>
              <a:latin typeface="Consolas" panose="020B0609020204030204" pitchFamily="49" charset="0"/>
            </a:endParaRPr>
          </a:p>
          <a:p>
            <a:pPr marL="0" indent="0">
              <a:buNone/>
            </a:pPr>
            <a:r>
              <a:rPr lang="en-US" b="1" dirty="0"/>
              <a:t>       </a:t>
            </a:r>
          </a:p>
          <a:p>
            <a:pPr marL="0" indent="0">
              <a:buNone/>
            </a:pPr>
            <a:r>
              <a:rPr lang="en-US" b="1" dirty="0">
                <a:solidFill>
                  <a:srgbClr val="00B050"/>
                </a:solidFill>
              </a:rPr>
              <a:t>//We can not remove keys from read only Map in Java</a:t>
            </a:r>
            <a:endParaRPr lang="en-US" b="1" dirty="0">
              <a:solidFill>
                <a:srgbClr val="00B050"/>
              </a:solidFill>
              <a:latin typeface="Consolas" panose="020B0609020204030204" pitchFamily="49" charset="0"/>
            </a:endParaRPr>
          </a:p>
          <a:p>
            <a:pPr marL="0" indent="0">
              <a:buNone/>
            </a:pPr>
            <a:r>
              <a:rPr lang="en-US" b="1" dirty="0" err="1">
                <a:solidFill>
                  <a:srgbClr val="0070C0"/>
                </a:solidFill>
                <a:latin typeface="Consolas" panose="020B0609020204030204" pitchFamily="49" charset="0"/>
              </a:rPr>
              <a:t>readOnlyMap.remove</a:t>
            </a:r>
            <a:r>
              <a:rPr lang="en-US" b="1" dirty="0">
                <a:solidFill>
                  <a:srgbClr val="0070C0"/>
                </a:solidFill>
                <a:latin typeface="Consolas" panose="020B0609020204030204" pitchFamily="49" charset="0"/>
              </a:rPr>
              <a:t>("Virat"); </a:t>
            </a:r>
            <a:r>
              <a:rPr lang="en-US" b="1" dirty="0">
                <a:solidFill>
                  <a:srgbClr val="002060"/>
                </a:solidFill>
                <a:latin typeface="Consolas" panose="020B0609020204030204" pitchFamily="49" charset="0"/>
              </a:rPr>
              <a:t>//</a:t>
            </a:r>
            <a:r>
              <a:rPr lang="en-US" b="1" dirty="0" err="1">
                <a:solidFill>
                  <a:srgbClr val="002060"/>
                </a:solidFill>
                <a:latin typeface="Consolas" panose="020B0609020204030204" pitchFamily="49" charset="0"/>
              </a:rPr>
              <a:t>java.lang.UnSupportedOperation</a:t>
            </a:r>
            <a:endParaRPr lang="en-IN" b="1"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04417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fontScale="92500" lnSpcReduction="10000"/>
          </a:bodyPr>
          <a:lstStyle/>
          <a:p>
            <a:r>
              <a:rPr lang="en-US" b="1" dirty="0"/>
              <a:t>What will happen if you use HashMap in a multithreaded Java application? </a:t>
            </a:r>
          </a:p>
          <a:p>
            <a:endParaRPr lang="en-US" dirty="0"/>
          </a:p>
          <a:p>
            <a:r>
              <a:rPr lang="en-US" dirty="0"/>
              <a:t>If we use </a:t>
            </a:r>
            <a:r>
              <a:rPr lang="en-US" b="1" dirty="0">
                <a:solidFill>
                  <a:srgbClr val="C00000"/>
                </a:solidFill>
              </a:rPr>
              <a:t>HashMap</a:t>
            </a:r>
            <a:r>
              <a:rPr lang="en-US" dirty="0"/>
              <a:t> in a </a:t>
            </a:r>
            <a:r>
              <a:rPr lang="en-US" b="1" dirty="0">
                <a:solidFill>
                  <a:srgbClr val="00B050"/>
                </a:solidFill>
              </a:rPr>
              <a:t>multithreaded environment </a:t>
            </a:r>
            <a:r>
              <a:rPr lang="en-US" dirty="0"/>
              <a:t>in such a way that </a:t>
            </a:r>
            <a:r>
              <a:rPr lang="en-US" b="1" dirty="0">
                <a:solidFill>
                  <a:srgbClr val="0070C0"/>
                </a:solidFill>
              </a:rPr>
              <a:t>multiple threads </a:t>
            </a:r>
            <a:r>
              <a:rPr lang="en-US" b="1" dirty="0">
                <a:solidFill>
                  <a:srgbClr val="7030A0"/>
                </a:solidFill>
              </a:rPr>
              <a:t>structurally modify </a:t>
            </a:r>
            <a:r>
              <a:rPr lang="en-US" dirty="0"/>
              <a:t>the </a:t>
            </a:r>
            <a:r>
              <a:rPr lang="en-US" b="1" dirty="0">
                <a:solidFill>
                  <a:schemeClr val="tx2"/>
                </a:solidFill>
              </a:rPr>
              <a:t>map</a:t>
            </a:r>
            <a:r>
              <a:rPr lang="en-US" dirty="0"/>
              <a:t> like </a:t>
            </a:r>
            <a:r>
              <a:rPr lang="en-US" b="1" dirty="0">
                <a:solidFill>
                  <a:srgbClr val="002060"/>
                </a:solidFill>
              </a:rPr>
              <a:t>add</a:t>
            </a:r>
            <a:r>
              <a:rPr lang="en-US" dirty="0"/>
              <a:t>, </a:t>
            </a:r>
            <a:r>
              <a:rPr lang="en-US" b="1" dirty="0">
                <a:solidFill>
                  <a:srgbClr val="002060"/>
                </a:solidFill>
              </a:rPr>
              <a:t>remove</a:t>
            </a:r>
            <a:r>
              <a:rPr lang="en-US" dirty="0"/>
              <a:t> or </a:t>
            </a:r>
            <a:r>
              <a:rPr lang="en-US" b="1" dirty="0">
                <a:solidFill>
                  <a:srgbClr val="002060"/>
                </a:solidFill>
              </a:rPr>
              <a:t>modify</a:t>
            </a:r>
            <a:r>
              <a:rPr lang="en-US" dirty="0"/>
              <a:t> mapping, then the </a:t>
            </a:r>
            <a:r>
              <a:rPr lang="en-US" b="1" dirty="0">
                <a:solidFill>
                  <a:schemeClr val="tx2"/>
                </a:solidFill>
              </a:rPr>
              <a:t>internal data structure</a:t>
            </a:r>
            <a:r>
              <a:rPr lang="en-US" dirty="0"/>
              <a:t> of </a:t>
            </a:r>
            <a:r>
              <a:rPr lang="en-US" b="1" dirty="0">
                <a:solidFill>
                  <a:srgbClr val="C00000"/>
                </a:solidFill>
              </a:rPr>
              <a:t>HashMap</a:t>
            </a:r>
            <a:r>
              <a:rPr lang="en-US" dirty="0"/>
              <a:t> </a:t>
            </a:r>
            <a:r>
              <a:rPr lang="en-US" b="1" dirty="0">
                <a:solidFill>
                  <a:srgbClr val="00B050"/>
                </a:solidFill>
              </a:rPr>
              <a:t>may get corrupt </a:t>
            </a:r>
            <a:r>
              <a:rPr lang="en-US" dirty="0"/>
              <a:t>like </a:t>
            </a:r>
            <a:r>
              <a:rPr lang="en-US" b="1" dirty="0">
                <a:solidFill>
                  <a:srgbClr val="002060"/>
                </a:solidFill>
              </a:rPr>
              <a:t>some links may go missing</a:t>
            </a:r>
            <a:r>
              <a:rPr lang="en-US" dirty="0"/>
              <a:t>, some </a:t>
            </a:r>
            <a:r>
              <a:rPr lang="en-US" b="1" dirty="0">
                <a:solidFill>
                  <a:srgbClr val="00B050"/>
                </a:solidFill>
              </a:rPr>
              <a:t>may point to incorrect entries</a:t>
            </a:r>
            <a:r>
              <a:rPr lang="en-US" dirty="0"/>
              <a:t>, and the </a:t>
            </a:r>
            <a:r>
              <a:rPr lang="en-US" b="1" dirty="0">
                <a:solidFill>
                  <a:srgbClr val="C00000"/>
                </a:solidFill>
              </a:rPr>
              <a:t>map</a:t>
            </a:r>
            <a:r>
              <a:rPr lang="en-US" dirty="0"/>
              <a:t> itself may become </a:t>
            </a:r>
            <a:r>
              <a:rPr lang="en-US" b="1" dirty="0">
                <a:solidFill>
                  <a:srgbClr val="0070C0"/>
                </a:solidFill>
              </a:rPr>
              <a:t>completely useless. </a:t>
            </a:r>
          </a:p>
          <a:p>
            <a:endParaRPr lang="en-US" dirty="0"/>
          </a:p>
          <a:p>
            <a:r>
              <a:rPr lang="en-US" b="1" dirty="0">
                <a:solidFill>
                  <a:srgbClr val="7030A0"/>
                </a:solidFill>
              </a:rPr>
              <a:t>Hence</a:t>
            </a:r>
            <a:r>
              <a:rPr lang="en-US" dirty="0"/>
              <a:t>, it is </a:t>
            </a:r>
            <a:r>
              <a:rPr lang="en-US" b="1" dirty="0">
                <a:solidFill>
                  <a:srgbClr val="00B050"/>
                </a:solidFill>
              </a:rPr>
              <a:t>advised</a:t>
            </a:r>
            <a:r>
              <a:rPr lang="en-US" dirty="0"/>
              <a:t> not to use </a:t>
            </a:r>
            <a:r>
              <a:rPr lang="en-US" b="1" dirty="0">
                <a:solidFill>
                  <a:srgbClr val="C00000"/>
                </a:solidFill>
              </a:rPr>
              <a:t>HashMap</a:t>
            </a:r>
            <a:r>
              <a:rPr lang="en-US" dirty="0"/>
              <a:t> in the </a:t>
            </a:r>
            <a:r>
              <a:rPr lang="en-US" b="1" dirty="0">
                <a:solidFill>
                  <a:srgbClr val="002060"/>
                </a:solidFill>
              </a:rPr>
              <a:t>concurrent application</a:t>
            </a:r>
            <a:r>
              <a:rPr lang="en-US" dirty="0"/>
              <a:t>; instead, we should use a </a:t>
            </a:r>
            <a:r>
              <a:rPr lang="en-US" b="1" dirty="0">
                <a:solidFill>
                  <a:srgbClr val="00B050"/>
                </a:solidFill>
              </a:rPr>
              <a:t>thread-safe map </a:t>
            </a:r>
            <a:r>
              <a:rPr lang="en-US" dirty="0"/>
              <a:t>e.g., </a:t>
            </a:r>
            <a:r>
              <a:rPr lang="en-US" b="1" dirty="0" err="1">
                <a:solidFill>
                  <a:srgbClr val="C00000"/>
                </a:solidFill>
              </a:rPr>
              <a:t>ConcurrentHashMap</a:t>
            </a:r>
            <a:r>
              <a:rPr lang="en-US" dirty="0"/>
              <a:t> or </a:t>
            </a:r>
            <a:r>
              <a:rPr lang="en-US" b="1" dirty="0" err="1">
                <a:solidFill>
                  <a:srgbClr val="C00000"/>
                </a:solidFill>
              </a:rPr>
              <a:t>Hashtable</a:t>
            </a:r>
            <a:r>
              <a:rPr lang="en-US" dirty="0"/>
              <a:t>.</a:t>
            </a:r>
            <a:br>
              <a:rPr lang="en-US" dirty="0"/>
            </a:br>
            <a:endParaRPr lang="en-IN" dirty="0"/>
          </a:p>
        </p:txBody>
      </p:sp>
    </p:spTree>
    <p:extLst>
      <p:ext uri="{BB962C8B-B14F-4D97-AF65-F5344CB8AC3E}">
        <p14:creationId xmlns:p14="http://schemas.microsoft.com/office/powerpoint/2010/main" val="278532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6"/>
            </a:pPr>
            <a:r>
              <a:rPr lang="en-IN" dirty="0"/>
              <a:t>Difference between </a:t>
            </a:r>
            <a:r>
              <a:rPr lang="en-IN" dirty="0" err="1"/>
              <a:t>HashSet</a:t>
            </a:r>
            <a:r>
              <a:rPr lang="en-IN" dirty="0"/>
              <a:t> and </a:t>
            </a:r>
            <a:r>
              <a:rPr lang="en-IN" dirty="0" err="1"/>
              <a:t>TreeSet</a:t>
            </a:r>
            <a:endParaRPr lang="en-IN" dirty="0"/>
          </a:p>
          <a:p>
            <a:pPr marL="457200" indent="-457200">
              <a:buNone/>
            </a:pPr>
            <a:r>
              <a:rPr lang="en-IN" dirty="0"/>
              <a:t>     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500166" y="2786058"/>
          <a:ext cx="6096000" cy="3812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84600">
                <a:tc>
                  <a:txBody>
                    <a:bodyPr/>
                    <a:lstStyle/>
                    <a:p>
                      <a:r>
                        <a:rPr lang="en-US" dirty="0" err="1"/>
                        <a:t>HashSet</a:t>
                      </a:r>
                      <a:endParaRPr lang="en-IN" dirty="0"/>
                    </a:p>
                  </a:txBody>
                  <a:tcPr/>
                </a:tc>
                <a:tc>
                  <a:txBody>
                    <a:bodyPr/>
                    <a:lstStyle/>
                    <a:p>
                      <a:r>
                        <a:rPr lang="en-US" dirty="0" err="1"/>
                        <a:t>TreeSet</a:t>
                      </a:r>
                      <a:endParaRPr lang="en-IN" dirty="0"/>
                    </a:p>
                  </a:txBody>
                  <a:tcPr/>
                </a:tc>
                <a:extLst>
                  <a:ext uri="{0D108BD9-81ED-4DB2-BD59-A6C34878D82A}">
                    <a16:rowId xmlns:a16="http://schemas.microsoft.com/office/drawing/2014/main" val="10000"/>
                  </a:ext>
                </a:extLst>
              </a:tr>
              <a:tr h="491228">
                <a:tc>
                  <a:txBody>
                    <a:bodyPr/>
                    <a:lstStyle/>
                    <a:p>
                      <a:r>
                        <a:rPr lang="en-US" dirty="0"/>
                        <a:t>Maintains</a:t>
                      </a:r>
                      <a:r>
                        <a:rPr lang="en-US" baseline="0" dirty="0"/>
                        <a:t> elements in random order</a:t>
                      </a:r>
                      <a:endParaRPr lang="en-IN" dirty="0"/>
                    </a:p>
                  </a:txBody>
                  <a:tcPr/>
                </a:tc>
                <a:tc>
                  <a:txBody>
                    <a:bodyPr/>
                    <a:lstStyle/>
                    <a:p>
                      <a:r>
                        <a:rPr lang="en-US" dirty="0"/>
                        <a:t>Maintains elements</a:t>
                      </a:r>
                      <a:r>
                        <a:rPr lang="en-US" baseline="0" dirty="0"/>
                        <a:t> in sorted order</a:t>
                      </a:r>
                      <a:endParaRPr lang="en-IN" dirty="0"/>
                    </a:p>
                  </a:txBody>
                  <a:tcPr/>
                </a:tc>
                <a:extLst>
                  <a:ext uri="{0D108BD9-81ED-4DB2-BD59-A6C34878D82A}">
                    <a16:rowId xmlns:a16="http://schemas.microsoft.com/office/drawing/2014/main" val="10001"/>
                  </a:ext>
                </a:extLst>
              </a:tr>
              <a:tr h="701755">
                <a:tc>
                  <a:txBody>
                    <a:bodyPr/>
                    <a:lstStyle/>
                    <a:p>
                      <a:r>
                        <a:rPr lang="en-US" dirty="0"/>
                        <a:t>Allows null</a:t>
                      </a:r>
                      <a:endParaRPr lang="en-IN" dirty="0"/>
                    </a:p>
                  </a:txBody>
                  <a:tcPr/>
                </a:tc>
                <a:tc>
                  <a:txBody>
                    <a:bodyPr/>
                    <a:lstStyle/>
                    <a:p>
                      <a:r>
                        <a:rPr lang="en-US" dirty="0"/>
                        <a:t>Doesn’t allows null</a:t>
                      </a:r>
                      <a:endParaRPr lang="en-IN" dirty="0"/>
                    </a:p>
                  </a:txBody>
                  <a:tcPr/>
                </a:tc>
                <a:extLst>
                  <a:ext uri="{0D108BD9-81ED-4DB2-BD59-A6C34878D82A}">
                    <a16:rowId xmlns:a16="http://schemas.microsoft.com/office/drawing/2014/main" val="10002"/>
                  </a:ext>
                </a:extLst>
              </a:tr>
              <a:tr h="701755">
                <a:tc>
                  <a:txBody>
                    <a:bodyPr/>
                    <a:lstStyle/>
                    <a:p>
                      <a:r>
                        <a:rPr lang="en-US" dirty="0"/>
                        <a:t>Backed by </a:t>
                      </a:r>
                      <a:r>
                        <a:rPr lang="en-US" dirty="0" err="1"/>
                        <a:t>HashMap</a:t>
                      </a:r>
                      <a:endParaRPr lang="en-IN" dirty="0"/>
                    </a:p>
                  </a:txBody>
                  <a:tcPr/>
                </a:tc>
                <a:tc>
                  <a:txBody>
                    <a:bodyPr/>
                    <a:lstStyle/>
                    <a:p>
                      <a:r>
                        <a:rPr lang="en-US" dirty="0"/>
                        <a:t>Backed by binary tree</a:t>
                      </a:r>
                      <a:endParaRPr lang="en-IN" dirty="0"/>
                    </a:p>
                  </a:txBody>
                  <a:tcPr/>
                </a:tc>
                <a:extLst>
                  <a:ext uri="{0D108BD9-81ED-4DB2-BD59-A6C34878D82A}">
                    <a16:rowId xmlns:a16="http://schemas.microsoft.com/office/drawing/2014/main" val="10003"/>
                  </a:ext>
                </a:extLst>
              </a:tr>
              <a:tr h="701755">
                <a:tc>
                  <a:txBody>
                    <a:bodyPr/>
                    <a:lstStyle/>
                    <a:p>
                      <a:r>
                        <a:rPr lang="en-US" dirty="0"/>
                        <a:t>Faster </a:t>
                      </a:r>
                      <a:endParaRPr lang="en-IN" dirty="0"/>
                    </a:p>
                  </a:txBody>
                  <a:tcPr/>
                </a:tc>
                <a:tc>
                  <a:txBody>
                    <a:bodyPr/>
                    <a:lstStyle/>
                    <a:p>
                      <a:r>
                        <a:rPr lang="en-US" dirty="0"/>
                        <a:t>Slower</a:t>
                      </a:r>
                      <a:endParaRPr lang="en-IN" dirty="0"/>
                    </a:p>
                  </a:txBody>
                  <a:tcPr/>
                </a:tc>
                <a:extLst>
                  <a:ext uri="{0D108BD9-81ED-4DB2-BD59-A6C34878D82A}">
                    <a16:rowId xmlns:a16="http://schemas.microsoft.com/office/drawing/2014/main" val="10004"/>
                  </a:ext>
                </a:extLst>
              </a:tr>
              <a:tr h="701755">
                <a:tc>
                  <a:txBody>
                    <a:bodyPr/>
                    <a:lstStyle/>
                    <a:p>
                      <a:r>
                        <a:rPr lang="en-US" dirty="0"/>
                        <a:t>Less functionality</a:t>
                      </a:r>
                      <a:endParaRPr lang="en-IN" dirty="0"/>
                    </a:p>
                  </a:txBody>
                  <a:tcPr/>
                </a:tc>
                <a:tc>
                  <a:txBody>
                    <a:bodyPr/>
                    <a:lstStyle/>
                    <a:p>
                      <a:r>
                        <a:rPr lang="en-US" dirty="0"/>
                        <a:t>Rich in functionality</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In which order mappings are stored in HashMap? </a:t>
            </a:r>
          </a:p>
          <a:p>
            <a:endParaRPr lang="en-US" dirty="0"/>
          </a:p>
          <a:p>
            <a:endParaRPr lang="en-US" dirty="0"/>
          </a:p>
          <a:p>
            <a:r>
              <a:rPr lang="en-US" b="1" dirty="0">
                <a:solidFill>
                  <a:srgbClr val="0070C0"/>
                </a:solidFill>
              </a:rPr>
              <a:t>Random order , </a:t>
            </a:r>
            <a:r>
              <a:rPr lang="en-US" dirty="0"/>
              <a:t>because </a:t>
            </a:r>
            <a:r>
              <a:rPr lang="en-US" b="1" dirty="0">
                <a:solidFill>
                  <a:srgbClr val="C00000"/>
                </a:solidFill>
              </a:rPr>
              <a:t>HashMap</a:t>
            </a:r>
            <a:r>
              <a:rPr lang="en-US" dirty="0"/>
              <a:t> doesn't provide any </a:t>
            </a:r>
            <a:r>
              <a:rPr lang="en-US" b="1" dirty="0">
                <a:solidFill>
                  <a:srgbClr val="00B050"/>
                </a:solidFill>
              </a:rPr>
              <a:t>ordering guarantee </a:t>
            </a:r>
            <a:r>
              <a:rPr lang="en-US" dirty="0"/>
              <a:t>for </a:t>
            </a:r>
            <a:r>
              <a:rPr lang="en-US" b="1" dirty="0">
                <a:solidFill>
                  <a:schemeClr val="tx2"/>
                </a:solidFill>
              </a:rPr>
              <a:t>keys</a:t>
            </a:r>
            <a:r>
              <a:rPr lang="en-US" dirty="0"/>
              <a:t>, </a:t>
            </a:r>
            <a:r>
              <a:rPr lang="en-US" b="1" dirty="0">
                <a:solidFill>
                  <a:schemeClr val="tx2"/>
                </a:solidFill>
              </a:rPr>
              <a:t>values</a:t>
            </a:r>
            <a:r>
              <a:rPr lang="en-US" dirty="0"/>
              <a:t>, or </a:t>
            </a:r>
            <a:r>
              <a:rPr lang="en-US" b="1" dirty="0">
                <a:solidFill>
                  <a:schemeClr val="tx2"/>
                </a:solidFill>
              </a:rPr>
              <a:t>entries. </a:t>
            </a:r>
          </a:p>
          <a:p>
            <a:endParaRPr lang="en-US" dirty="0"/>
          </a:p>
          <a:p>
            <a:pPr marL="0" indent="0">
              <a:buNone/>
            </a:pPr>
            <a:br>
              <a:rPr lang="en-US" dirty="0"/>
            </a:br>
            <a:endParaRPr lang="en-IN" dirty="0"/>
          </a:p>
        </p:txBody>
      </p:sp>
    </p:spTree>
    <p:extLst>
      <p:ext uri="{BB962C8B-B14F-4D97-AF65-F5344CB8AC3E}">
        <p14:creationId xmlns:p14="http://schemas.microsoft.com/office/powerpoint/2010/main" val="105597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How do you sort HashMap in Java? (</a:t>
            </a:r>
            <a:r>
              <a:rPr lang="en-US" b="1" dirty="0">
                <a:hlinkClick r:id="rId2"/>
              </a:rPr>
              <a:t>answer</a:t>
            </a:r>
            <a:r>
              <a:rPr lang="en-US" b="1" dirty="0"/>
              <a:t>)</a:t>
            </a:r>
          </a:p>
          <a:p>
            <a:endParaRPr lang="en-US" dirty="0"/>
          </a:p>
          <a:p>
            <a:r>
              <a:rPr lang="en-US" b="1" dirty="0">
                <a:solidFill>
                  <a:srgbClr val="0070C0"/>
                </a:solidFill>
              </a:rPr>
              <a:t>We cannot sort </a:t>
            </a:r>
            <a:r>
              <a:rPr lang="en-US" dirty="0"/>
              <a:t>a </a:t>
            </a:r>
            <a:r>
              <a:rPr lang="en-US" b="1" dirty="0">
                <a:solidFill>
                  <a:srgbClr val="C00000"/>
                </a:solidFill>
              </a:rPr>
              <a:t>HashMap</a:t>
            </a:r>
            <a:r>
              <a:rPr lang="en-US" dirty="0"/>
              <a:t> because unlike </a:t>
            </a:r>
            <a:r>
              <a:rPr lang="en-US" b="1" dirty="0">
                <a:solidFill>
                  <a:srgbClr val="C00000"/>
                </a:solidFill>
              </a:rPr>
              <a:t>List,</a:t>
            </a:r>
            <a:r>
              <a:rPr lang="en-US" dirty="0"/>
              <a:t> it is not an </a:t>
            </a:r>
            <a:r>
              <a:rPr lang="en-US" b="1" dirty="0">
                <a:solidFill>
                  <a:srgbClr val="7030A0"/>
                </a:solidFill>
              </a:rPr>
              <a:t>ordered collection. </a:t>
            </a:r>
          </a:p>
          <a:p>
            <a:endParaRPr lang="en-US" dirty="0"/>
          </a:p>
          <a:p>
            <a:r>
              <a:rPr lang="en-US" b="1" dirty="0">
                <a:solidFill>
                  <a:srgbClr val="00B050"/>
                </a:solidFill>
              </a:rPr>
              <a:t>However,</a:t>
            </a:r>
            <a:r>
              <a:rPr lang="en-US" dirty="0"/>
              <a:t> we </a:t>
            </a:r>
            <a:r>
              <a:rPr lang="en-US" b="1" dirty="0">
                <a:solidFill>
                  <a:srgbClr val="0070C0"/>
                </a:solidFill>
              </a:rPr>
              <a:t>can sort contents of HashMap </a:t>
            </a:r>
            <a:r>
              <a:rPr lang="en-US" dirty="0"/>
              <a:t>by </a:t>
            </a:r>
            <a:r>
              <a:rPr lang="en-US" b="1" dirty="0">
                <a:solidFill>
                  <a:srgbClr val="C00000"/>
                </a:solidFill>
              </a:rPr>
              <a:t>keys</a:t>
            </a:r>
            <a:r>
              <a:rPr lang="en-US" dirty="0"/>
              <a:t>, </a:t>
            </a:r>
            <a:r>
              <a:rPr lang="en-US" b="1" dirty="0">
                <a:solidFill>
                  <a:srgbClr val="C00000"/>
                </a:solidFill>
              </a:rPr>
              <a:t>values</a:t>
            </a:r>
            <a:r>
              <a:rPr lang="en-US" dirty="0"/>
              <a:t>, or by </a:t>
            </a:r>
            <a:r>
              <a:rPr lang="en-US" b="1" dirty="0">
                <a:solidFill>
                  <a:srgbClr val="C00000"/>
                </a:solidFill>
              </a:rPr>
              <a:t>entries</a:t>
            </a:r>
            <a:r>
              <a:rPr lang="en-US" dirty="0"/>
              <a:t> by </a:t>
            </a:r>
            <a:r>
              <a:rPr lang="en-US" b="1" dirty="0">
                <a:solidFill>
                  <a:srgbClr val="00B050"/>
                </a:solidFill>
              </a:rPr>
              <a:t>sorting</a:t>
            </a:r>
            <a:r>
              <a:rPr lang="en-US" dirty="0"/>
              <a:t> and then </a:t>
            </a:r>
            <a:r>
              <a:rPr lang="en-US" b="1" dirty="0">
                <a:solidFill>
                  <a:srgbClr val="7030A0"/>
                </a:solidFill>
              </a:rPr>
              <a:t>storing the result</a:t>
            </a:r>
            <a:r>
              <a:rPr lang="en-US" dirty="0"/>
              <a:t> into an </a:t>
            </a:r>
            <a:r>
              <a:rPr lang="en-US" b="1" dirty="0">
                <a:solidFill>
                  <a:srgbClr val="002060"/>
                </a:solidFill>
              </a:rPr>
              <a:t>ordered map </a:t>
            </a:r>
            <a:r>
              <a:rPr lang="en-US" dirty="0"/>
              <a:t>like </a:t>
            </a:r>
            <a:r>
              <a:rPr lang="en-US" b="1" dirty="0" err="1">
                <a:solidFill>
                  <a:srgbClr val="C00000"/>
                </a:solidFill>
              </a:rPr>
              <a:t>LinkedHashMap</a:t>
            </a:r>
            <a:r>
              <a:rPr lang="en-US" dirty="0"/>
              <a:t> or a </a:t>
            </a:r>
            <a:r>
              <a:rPr lang="en-US" b="1" dirty="0">
                <a:solidFill>
                  <a:srgbClr val="002060"/>
                </a:solidFill>
              </a:rPr>
              <a:t>sorted map </a:t>
            </a:r>
            <a:r>
              <a:rPr lang="en-US" dirty="0"/>
              <a:t>e.g., </a:t>
            </a:r>
            <a:r>
              <a:rPr lang="en-US" b="1" dirty="0" err="1">
                <a:solidFill>
                  <a:srgbClr val="C00000"/>
                </a:solidFill>
              </a:rPr>
              <a:t>TreeMap</a:t>
            </a:r>
            <a:r>
              <a:rPr lang="en-US" dirty="0"/>
              <a:t>.</a:t>
            </a:r>
            <a:br>
              <a:rPr lang="en-US" dirty="0"/>
            </a:br>
            <a:br>
              <a:rPr lang="en-US" dirty="0"/>
            </a:br>
            <a:endParaRPr lang="en-IN" dirty="0"/>
          </a:p>
        </p:txBody>
      </p:sp>
    </p:spTree>
    <p:extLst>
      <p:ext uri="{BB962C8B-B14F-4D97-AF65-F5344CB8AC3E}">
        <p14:creationId xmlns:p14="http://schemas.microsoft.com/office/powerpoint/2010/main" val="20299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r>
              <a:rPr lang="en-US" b="1" dirty="0"/>
              <a:t>Sort the following HashMap based on runs scored in descending order:</a:t>
            </a:r>
          </a:p>
          <a:p>
            <a:pPr marL="0" indent="0">
              <a:buNone/>
            </a:pPr>
            <a:endParaRPr lang="en-US" b="1" dirty="0">
              <a:solidFill>
                <a:srgbClr val="00B050"/>
              </a:solidFill>
              <a:latin typeface="Consolas" panose="020B0609020204030204" pitchFamily="49" charset="0"/>
            </a:endParaRPr>
          </a:p>
          <a:p>
            <a:pPr marL="0" indent="0">
              <a:buNone/>
            </a:pPr>
            <a:r>
              <a:rPr lang="en-US" b="1" dirty="0">
                <a:solidFill>
                  <a:srgbClr val="C00000"/>
                </a:solidFill>
                <a:latin typeface="Consolas" panose="020B0609020204030204" pitchFamily="49" charset="0"/>
              </a:rPr>
              <a:t>Map&lt;</a:t>
            </a:r>
            <a:r>
              <a:rPr lang="en-US" b="1" dirty="0" err="1">
                <a:solidFill>
                  <a:srgbClr val="C00000"/>
                </a:solidFill>
                <a:latin typeface="Consolas" panose="020B0609020204030204" pitchFamily="49" charset="0"/>
              </a:rPr>
              <a:t>String,Integer</a:t>
            </a:r>
            <a:r>
              <a:rPr lang="en-US" b="1" dirty="0">
                <a:solidFill>
                  <a:srgbClr val="C00000"/>
                </a:solidFill>
                <a:latin typeface="Consolas" panose="020B0609020204030204" pitchFamily="49" charset="0"/>
              </a:rPr>
              <a:t>&gt;players=new HashMap&lt;&gt;();</a:t>
            </a:r>
          </a:p>
          <a:p>
            <a:pPr marL="0" indent="0">
              <a:buNone/>
            </a:pPr>
            <a:r>
              <a:rPr lang="en-US" b="1" dirty="0" err="1">
                <a:solidFill>
                  <a:srgbClr val="C00000"/>
                </a:solidFill>
                <a:latin typeface="Consolas" panose="020B0609020204030204" pitchFamily="49" charset="0"/>
              </a:rPr>
              <a:t>players.put</a:t>
            </a:r>
            <a:r>
              <a:rPr lang="en-US" b="1" dirty="0">
                <a:solidFill>
                  <a:srgbClr val="C00000"/>
                </a:solidFill>
                <a:latin typeface="Consolas" panose="020B0609020204030204" pitchFamily="49" charset="0"/>
              </a:rPr>
              <a:t>("rohit",150);</a:t>
            </a:r>
          </a:p>
          <a:p>
            <a:pPr marL="0" indent="0">
              <a:buNone/>
            </a:pPr>
            <a:r>
              <a:rPr lang="en-US" b="1" dirty="0" err="1">
                <a:solidFill>
                  <a:srgbClr val="C00000"/>
                </a:solidFill>
                <a:latin typeface="Consolas" panose="020B0609020204030204" pitchFamily="49" charset="0"/>
              </a:rPr>
              <a:t>players.put</a:t>
            </a:r>
            <a:r>
              <a:rPr lang="en-US" b="1" dirty="0">
                <a:solidFill>
                  <a:srgbClr val="C00000"/>
                </a:solidFill>
                <a:latin typeface="Consolas" panose="020B0609020204030204" pitchFamily="49" charset="0"/>
              </a:rPr>
              <a:t>("virat",200);</a:t>
            </a:r>
          </a:p>
          <a:p>
            <a:pPr marL="0" indent="0">
              <a:buNone/>
            </a:pPr>
            <a:r>
              <a:rPr lang="en-US" b="1" dirty="0" err="1">
                <a:solidFill>
                  <a:srgbClr val="C00000"/>
                </a:solidFill>
                <a:latin typeface="Consolas" panose="020B0609020204030204" pitchFamily="49" charset="0"/>
              </a:rPr>
              <a:t>players.put</a:t>
            </a:r>
            <a:r>
              <a:rPr lang="en-US" b="1" dirty="0">
                <a:solidFill>
                  <a:srgbClr val="C00000"/>
                </a:solidFill>
                <a:latin typeface="Consolas" panose="020B0609020204030204" pitchFamily="49" charset="0"/>
              </a:rPr>
              <a:t>("shikhar",120);</a:t>
            </a:r>
          </a:p>
          <a:p>
            <a:pPr marL="0" indent="0">
              <a:buNone/>
            </a:pPr>
            <a:r>
              <a:rPr lang="en-US" b="1" dirty="0" err="1">
                <a:solidFill>
                  <a:srgbClr val="C00000"/>
                </a:solidFill>
                <a:latin typeface="Consolas" panose="020B0609020204030204" pitchFamily="49" charset="0"/>
              </a:rPr>
              <a:t>players.put</a:t>
            </a:r>
            <a:r>
              <a:rPr lang="en-US" b="1" dirty="0">
                <a:solidFill>
                  <a:srgbClr val="C00000"/>
                </a:solidFill>
                <a:latin typeface="Consolas" panose="020B0609020204030204" pitchFamily="49" charset="0"/>
              </a:rPr>
              <a:t>("kedar",140);</a:t>
            </a:r>
          </a:p>
          <a:p>
            <a:endParaRPr lang="en-US" dirty="0"/>
          </a:p>
          <a:p>
            <a:br>
              <a:rPr lang="en-US" dirty="0"/>
            </a:br>
            <a:endParaRPr lang="en-IN" dirty="0"/>
          </a:p>
        </p:txBody>
      </p:sp>
    </p:spTree>
    <p:extLst>
      <p:ext uri="{BB962C8B-B14F-4D97-AF65-F5344CB8AC3E}">
        <p14:creationId xmlns:p14="http://schemas.microsoft.com/office/powerpoint/2010/main" val="26876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pPr marL="0" indent="0">
              <a:buNone/>
            </a:pPr>
            <a:r>
              <a:rPr lang="en-US" sz="1800" b="1" dirty="0">
                <a:solidFill>
                  <a:srgbClr val="C00000"/>
                </a:solidFill>
                <a:latin typeface="Consolas" panose="020B0609020204030204" pitchFamily="49" charset="0"/>
              </a:rPr>
              <a:t>class </a:t>
            </a:r>
            <a:r>
              <a:rPr lang="en-US" sz="1800" b="1" dirty="0" err="1">
                <a:solidFill>
                  <a:srgbClr val="C00000"/>
                </a:solidFill>
                <a:latin typeface="Consolas" panose="020B0609020204030204" pitchFamily="49" charset="0"/>
              </a:rPr>
              <a:t>SortMap</a:t>
            </a: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public static void main(String[] </a:t>
            </a:r>
            <a:r>
              <a:rPr lang="en-US" sz="1800" b="1" dirty="0" err="1">
                <a:solidFill>
                  <a:srgbClr val="C00000"/>
                </a:solidFill>
                <a:latin typeface="Consolas" panose="020B0609020204030204" pitchFamily="49" charset="0"/>
              </a:rPr>
              <a:t>args</a:t>
            </a: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r>
              <a:rPr lang="en-US" sz="1800" b="1" dirty="0">
                <a:solidFill>
                  <a:srgbClr val="00B050"/>
                </a:solidFill>
                <a:latin typeface="Consolas" panose="020B0609020204030204" pitchFamily="49" charset="0"/>
              </a:rPr>
              <a:t>Map&lt;</a:t>
            </a:r>
            <a:r>
              <a:rPr lang="en-US" sz="1800" b="1" dirty="0" err="1">
                <a:solidFill>
                  <a:srgbClr val="00B050"/>
                </a:solidFill>
                <a:latin typeface="Consolas" panose="020B0609020204030204" pitchFamily="49" charset="0"/>
              </a:rPr>
              <a:t>String,Integer</a:t>
            </a:r>
            <a:r>
              <a:rPr lang="en-US" sz="1800" b="1" dirty="0">
                <a:solidFill>
                  <a:srgbClr val="00B050"/>
                </a:solidFill>
                <a:latin typeface="Consolas" panose="020B0609020204030204" pitchFamily="49" charset="0"/>
              </a:rPr>
              <a:t>&gt;players=new HashMap&lt;&gt;();</a:t>
            </a:r>
          </a:p>
          <a:p>
            <a:pPr marL="0" indent="0">
              <a:buNone/>
            </a:pPr>
            <a:r>
              <a:rPr lang="en-US" sz="1800" b="1" dirty="0">
                <a:solidFill>
                  <a:srgbClr val="C00000"/>
                </a:solidFill>
                <a:latin typeface="Consolas" panose="020B0609020204030204" pitchFamily="49" charset="0"/>
              </a:rPr>
              <a:t>        </a:t>
            </a:r>
            <a:r>
              <a:rPr lang="en-US" sz="1800" b="1" dirty="0" err="1">
                <a:solidFill>
                  <a:srgbClr val="0070C0"/>
                </a:solidFill>
                <a:latin typeface="Consolas" panose="020B0609020204030204" pitchFamily="49" charset="0"/>
              </a:rPr>
              <a:t>players.put</a:t>
            </a:r>
            <a:r>
              <a:rPr lang="en-US" sz="1800" b="1" dirty="0">
                <a:solidFill>
                  <a:srgbClr val="0070C0"/>
                </a:solidFill>
                <a:latin typeface="Consolas" panose="020B0609020204030204" pitchFamily="49" charset="0"/>
              </a:rPr>
              <a:t>("rohit",150);</a:t>
            </a:r>
          </a:p>
          <a:p>
            <a:pPr marL="0" indent="0">
              <a:buNone/>
            </a:pPr>
            <a:r>
              <a:rPr lang="en-US" sz="1800" b="1" dirty="0">
                <a:solidFill>
                  <a:srgbClr val="0070C0"/>
                </a:solidFill>
                <a:latin typeface="Consolas" panose="020B0609020204030204" pitchFamily="49" charset="0"/>
              </a:rPr>
              <a:t>        </a:t>
            </a:r>
            <a:r>
              <a:rPr lang="en-US" sz="1800" b="1" dirty="0" err="1">
                <a:solidFill>
                  <a:srgbClr val="0070C0"/>
                </a:solidFill>
                <a:latin typeface="Consolas" panose="020B0609020204030204" pitchFamily="49" charset="0"/>
              </a:rPr>
              <a:t>players.put</a:t>
            </a:r>
            <a:r>
              <a:rPr lang="en-US" sz="1800" b="1" dirty="0">
                <a:solidFill>
                  <a:srgbClr val="0070C0"/>
                </a:solidFill>
                <a:latin typeface="Consolas" panose="020B0609020204030204" pitchFamily="49" charset="0"/>
              </a:rPr>
              <a:t>("virat",200);</a:t>
            </a:r>
          </a:p>
          <a:p>
            <a:pPr marL="0" indent="0">
              <a:buNone/>
            </a:pPr>
            <a:r>
              <a:rPr lang="en-US" sz="1800" b="1" dirty="0">
                <a:solidFill>
                  <a:srgbClr val="0070C0"/>
                </a:solidFill>
                <a:latin typeface="Consolas" panose="020B0609020204030204" pitchFamily="49" charset="0"/>
              </a:rPr>
              <a:t>        </a:t>
            </a:r>
            <a:r>
              <a:rPr lang="en-US" sz="1800" b="1" dirty="0" err="1">
                <a:solidFill>
                  <a:srgbClr val="0070C0"/>
                </a:solidFill>
                <a:latin typeface="Consolas" panose="020B0609020204030204" pitchFamily="49" charset="0"/>
              </a:rPr>
              <a:t>players.put</a:t>
            </a:r>
            <a:r>
              <a:rPr lang="en-US" sz="1800" b="1" dirty="0">
                <a:solidFill>
                  <a:srgbClr val="0070C0"/>
                </a:solidFill>
                <a:latin typeface="Consolas" panose="020B0609020204030204" pitchFamily="49" charset="0"/>
              </a:rPr>
              <a:t>("shikhar",120);</a:t>
            </a:r>
          </a:p>
          <a:p>
            <a:pPr marL="0" indent="0">
              <a:buNone/>
            </a:pPr>
            <a:r>
              <a:rPr lang="en-US" sz="1800" b="1" dirty="0">
                <a:solidFill>
                  <a:srgbClr val="0070C0"/>
                </a:solidFill>
                <a:latin typeface="Consolas" panose="020B0609020204030204" pitchFamily="49" charset="0"/>
              </a:rPr>
              <a:t>        </a:t>
            </a:r>
            <a:r>
              <a:rPr lang="en-US" sz="1800" b="1" dirty="0" err="1">
                <a:solidFill>
                  <a:srgbClr val="0070C0"/>
                </a:solidFill>
                <a:latin typeface="Consolas" panose="020B0609020204030204" pitchFamily="49" charset="0"/>
              </a:rPr>
              <a:t>players.put</a:t>
            </a:r>
            <a:r>
              <a:rPr lang="en-US" sz="1800" b="1" dirty="0">
                <a:solidFill>
                  <a:srgbClr val="0070C0"/>
                </a:solidFill>
                <a:latin typeface="Consolas" panose="020B0609020204030204" pitchFamily="49" charset="0"/>
              </a:rPr>
              <a:t>("kedar",140);</a:t>
            </a:r>
          </a:p>
          <a:p>
            <a:pPr marL="0" indent="0">
              <a:buNone/>
            </a:pPr>
            <a:r>
              <a:rPr lang="en-US" sz="1800" b="1" dirty="0">
                <a:solidFill>
                  <a:srgbClr val="C00000"/>
                </a:solidFill>
                <a:latin typeface="Consolas" panose="020B0609020204030204" pitchFamily="49" charset="0"/>
              </a:rPr>
              <a:t>        </a:t>
            </a:r>
            <a:r>
              <a:rPr lang="en-US" sz="1800" b="1" dirty="0" err="1">
                <a:solidFill>
                  <a:srgbClr val="C00000"/>
                </a:solidFill>
                <a:latin typeface="Consolas" panose="020B0609020204030204" pitchFamily="49" charset="0"/>
              </a:rPr>
              <a:t>System.out.println</a:t>
            </a:r>
            <a:r>
              <a:rPr lang="en-US" sz="1800" b="1" dirty="0">
                <a:solidFill>
                  <a:srgbClr val="C00000"/>
                </a:solidFill>
                <a:latin typeface="Consolas" panose="020B0609020204030204" pitchFamily="49" charset="0"/>
              </a:rPr>
              <a:t>("Before sorting");</a:t>
            </a:r>
          </a:p>
          <a:p>
            <a:pPr marL="0" indent="0">
              <a:buNone/>
            </a:pPr>
            <a:r>
              <a:rPr lang="en-US" sz="1800" b="1" dirty="0">
                <a:solidFill>
                  <a:srgbClr val="C00000"/>
                </a:solidFill>
                <a:latin typeface="Consolas" panose="020B0609020204030204" pitchFamily="49" charset="0"/>
              </a:rPr>
              <a:t>        for(</a:t>
            </a:r>
            <a:r>
              <a:rPr lang="en-US" sz="1800" b="1" dirty="0" err="1">
                <a:solidFill>
                  <a:srgbClr val="C00000"/>
                </a:solidFill>
                <a:latin typeface="Consolas" panose="020B0609020204030204" pitchFamily="49" charset="0"/>
              </a:rPr>
              <a:t>Map.Entry</a:t>
            </a:r>
            <a:r>
              <a:rPr lang="en-US" sz="1800" b="1" dirty="0">
                <a:solidFill>
                  <a:srgbClr val="C00000"/>
                </a:solidFill>
                <a:latin typeface="Consolas" panose="020B0609020204030204" pitchFamily="49" charset="0"/>
              </a:rPr>
              <a:t>&lt;</a:t>
            </a:r>
            <a:r>
              <a:rPr lang="en-US" sz="1800" b="1" dirty="0" err="1">
                <a:solidFill>
                  <a:srgbClr val="C00000"/>
                </a:solidFill>
                <a:latin typeface="Consolas" panose="020B0609020204030204" pitchFamily="49" charset="0"/>
              </a:rPr>
              <a:t>String,Integer</a:t>
            </a:r>
            <a:r>
              <a:rPr lang="en-US" sz="1800" b="1" dirty="0">
                <a:solidFill>
                  <a:srgbClr val="C00000"/>
                </a:solidFill>
                <a:latin typeface="Consolas" panose="020B0609020204030204" pitchFamily="49" charset="0"/>
              </a:rPr>
              <a:t>&gt; e:players.entrySet())</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r>
              <a:rPr lang="en-US" sz="1800" b="1" dirty="0" err="1">
                <a:solidFill>
                  <a:srgbClr val="C00000"/>
                </a:solidFill>
                <a:latin typeface="Consolas" panose="020B0609020204030204" pitchFamily="49" charset="0"/>
              </a:rPr>
              <a:t>System.out.println</a:t>
            </a:r>
            <a:r>
              <a:rPr lang="en-US" sz="1800" b="1" dirty="0">
                <a:solidFill>
                  <a:srgbClr val="C00000"/>
                </a:solidFill>
                <a:latin typeface="Consolas" panose="020B0609020204030204" pitchFamily="49" charset="0"/>
              </a:rPr>
              <a:t>(e);</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endParaRPr lang="en-IN" sz="18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1431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b="1" dirty="0">
                <a:solidFill>
                  <a:srgbClr val="0070C0"/>
                </a:solidFill>
                <a:latin typeface="Consolas" panose="020B0609020204030204" pitchFamily="49" charset="0"/>
              </a:rPr>
              <a:t>LinkedList &lt;</a:t>
            </a:r>
            <a:r>
              <a:rPr lang="en-US" sz="1800" b="1" dirty="0" err="1">
                <a:solidFill>
                  <a:srgbClr val="0070C0"/>
                </a:solidFill>
                <a:latin typeface="Consolas" panose="020B0609020204030204" pitchFamily="49" charset="0"/>
              </a:rPr>
              <a:t>Map.Entry</a:t>
            </a:r>
            <a:r>
              <a:rPr lang="en-US" sz="1800" b="1" dirty="0">
                <a:solidFill>
                  <a:srgbClr val="0070C0"/>
                </a:solidFill>
                <a:latin typeface="Consolas" panose="020B0609020204030204" pitchFamily="49" charset="0"/>
              </a:rPr>
              <a:t>&lt;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&gt;&gt; </a:t>
            </a:r>
            <a:r>
              <a:rPr lang="en-US" sz="1800" b="1" dirty="0" err="1">
                <a:solidFill>
                  <a:srgbClr val="0070C0"/>
                </a:solidFill>
                <a:latin typeface="Consolas" panose="020B0609020204030204" pitchFamily="49" charset="0"/>
              </a:rPr>
              <a:t>playersList</a:t>
            </a:r>
            <a:r>
              <a:rPr lang="en-US" sz="1800" b="1" dirty="0">
                <a:solidFill>
                  <a:srgbClr val="0070C0"/>
                </a:solidFill>
                <a:latin typeface="Consolas" panose="020B0609020204030204" pitchFamily="49" charset="0"/>
              </a:rPr>
              <a:t>=new LinkedList&lt;&gt;(</a:t>
            </a:r>
            <a:r>
              <a:rPr lang="en-US" sz="1800" b="1" dirty="0" err="1">
                <a:solidFill>
                  <a:srgbClr val="0070C0"/>
                </a:solidFill>
                <a:latin typeface="Consolas" panose="020B0609020204030204" pitchFamily="49" charset="0"/>
              </a:rPr>
              <a:t>players.entrySet</a:t>
            </a:r>
            <a:r>
              <a:rPr lang="en-US" sz="1800" b="1" dirty="0">
                <a:solidFill>
                  <a:srgbClr val="0070C0"/>
                </a:solidFill>
                <a:latin typeface="Consolas" panose="020B0609020204030204" pitchFamily="49" charset="0"/>
              </a:rPr>
              <a:t>());</a:t>
            </a:r>
          </a:p>
          <a:p>
            <a:pPr marL="0" indent="0">
              <a:buNone/>
            </a:pPr>
            <a:r>
              <a:rPr lang="en-US" sz="1800" b="1" dirty="0">
                <a:solidFill>
                  <a:srgbClr val="C00000"/>
                </a:solidFill>
                <a:latin typeface="Consolas" panose="020B0609020204030204" pitchFamily="49" charset="0"/>
              </a:rPr>
              <a:t>        </a:t>
            </a:r>
          </a:p>
          <a:p>
            <a:pPr marL="0" indent="0">
              <a:buNone/>
            </a:pPr>
            <a:r>
              <a:rPr lang="en-US" sz="1800" b="1" dirty="0" err="1">
                <a:solidFill>
                  <a:srgbClr val="00B050"/>
                </a:solidFill>
                <a:latin typeface="Consolas" panose="020B0609020204030204" pitchFamily="49" charset="0"/>
              </a:rPr>
              <a:t>Collections.sort</a:t>
            </a:r>
            <a:r>
              <a:rPr lang="en-US" sz="1800" b="1" dirty="0">
                <a:solidFill>
                  <a:srgbClr val="00B050"/>
                </a:solidFill>
                <a:latin typeface="Consolas" panose="020B0609020204030204" pitchFamily="49" charset="0"/>
              </a:rPr>
              <a:t>(</a:t>
            </a:r>
            <a:r>
              <a:rPr lang="en-US" sz="1800" b="1" dirty="0" err="1">
                <a:solidFill>
                  <a:srgbClr val="00B050"/>
                </a:solidFill>
                <a:latin typeface="Consolas" panose="020B0609020204030204" pitchFamily="49" charset="0"/>
              </a:rPr>
              <a:t>playersList</a:t>
            </a:r>
            <a:r>
              <a:rPr lang="en-US" sz="1800" b="1" dirty="0">
                <a:solidFill>
                  <a:srgbClr val="00B050"/>
                </a:solidFill>
                <a:latin typeface="Consolas" panose="020B0609020204030204" pitchFamily="49" charset="0"/>
              </a:rPr>
              <a:t>, new </a:t>
            </a:r>
            <a:r>
              <a:rPr lang="en-US" sz="1800" b="1" dirty="0" err="1">
                <a:solidFill>
                  <a:srgbClr val="00B050"/>
                </a:solidFill>
                <a:latin typeface="Consolas" panose="020B0609020204030204" pitchFamily="49" charset="0"/>
              </a:rPr>
              <a:t>MyComparator</a:t>
            </a:r>
            <a:r>
              <a:rPr lang="en-US" sz="1800" b="1" dirty="0">
                <a:solidFill>
                  <a:srgbClr val="00B050"/>
                </a:solidFill>
                <a:latin typeface="Consolas" panose="020B0609020204030204" pitchFamily="49" charset="0"/>
              </a:rPr>
              <a:t>());</a:t>
            </a:r>
          </a:p>
          <a:p>
            <a:pPr marL="0" indent="0">
              <a:buNone/>
            </a:pPr>
            <a:endParaRPr lang="en-US" sz="1800" b="1" dirty="0">
              <a:solidFill>
                <a:srgbClr val="C00000"/>
              </a:solidFill>
              <a:latin typeface="Consolas" panose="020B0609020204030204" pitchFamily="49" charset="0"/>
            </a:endParaRPr>
          </a:p>
          <a:p>
            <a:pPr marL="0" indent="0">
              <a:buNone/>
            </a:pPr>
            <a:r>
              <a:rPr lang="en-US" sz="1800" b="1" dirty="0" err="1">
                <a:solidFill>
                  <a:srgbClr val="0070C0"/>
                </a:solidFill>
                <a:latin typeface="Consolas" panose="020B0609020204030204" pitchFamily="49" charset="0"/>
              </a:rPr>
              <a:t>LinkedHashMap</a:t>
            </a:r>
            <a:r>
              <a:rPr lang="en-US" sz="1800" b="1" dirty="0">
                <a:solidFill>
                  <a:srgbClr val="0070C0"/>
                </a:solidFill>
                <a:latin typeface="Consolas" panose="020B0609020204030204" pitchFamily="49" charset="0"/>
              </a:rPr>
              <a:t> &lt;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 </a:t>
            </a:r>
            <a:r>
              <a:rPr lang="en-US" sz="1800" b="1" dirty="0" err="1">
                <a:solidFill>
                  <a:srgbClr val="0070C0"/>
                </a:solidFill>
                <a:latin typeface="Consolas" panose="020B0609020204030204" pitchFamily="49" charset="0"/>
              </a:rPr>
              <a:t>sortedPlayers</a:t>
            </a:r>
            <a:r>
              <a:rPr lang="en-US" sz="1800" b="1" dirty="0">
                <a:solidFill>
                  <a:srgbClr val="0070C0"/>
                </a:solidFill>
                <a:latin typeface="Consolas" panose="020B0609020204030204" pitchFamily="49" charset="0"/>
              </a:rPr>
              <a:t>=new </a:t>
            </a:r>
            <a:r>
              <a:rPr lang="en-US" sz="1800" b="1" dirty="0" err="1">
                <a:solidFill>
                  <a:srgbClr val="0070C0"/>
                </a:solidFill>
                <a:latin typeface="Consolas" panose="020B0609020204030204" pitchFamily="49" charset="0"/>
              </a:rPr>
              <a:t>LinkedHashMap</a:t>
            </a:r>
            <a:r>
              <a:rPr lang="en-US" sz="1800" b="1" dirty="0">
                <a:solidFill>
                  <a:srgbClr val="0070C0"/>
                </a:solidFill>
                <a:latin typeface="Consolas" panose="020B0609020204030204" pitchFamily="49" charset="0"/>
              </a:rPr>
              <a:t>&lt;&gt;();</a:t>
            </a:r>
          </a:p>
          <a:p>
            <a:pPr marL="0" indent="0">
              <a:buNone/>
            </a:pPr>
            <a:endParaRPr lang="en-US" sz="1800" b="1" dirty="0">
              <a:solidFill>
                <a:srgbClr val="C00000"/>
              </a:solidFill>
              <a:latin typeface="Consolas" panose="020B0609020204030204" pitchFamily="49" charset="0"/>
            </a:endParaRPr>
          </a:p>
          <a:p>
            <a:pPr marL="0" indent="0">
              <a:buNone/>
            </a:pPr>
            <a:r>
              <a:rPr lang="en-US" sz="1800" b="1" dirty="0">
                <a:solidFill>
                  <a:srgbClr val="C00000"/>
                </a:solidFill>
                <a:latin typeface="Consolas" panose="020B0609020204030204" pitchFamily="49" charset="0"/>
              </a:rPr>
              <a:t>for(</a:t>
            </a:r>
            <a:r>
              <a:rPr lang="en-US" sz="1800" b="1" dirty="0" err="1">
                <a:solidFill>
                  <a:srgbClr val="C00000"/>
                </a:solidFill>
                <a:latin typeface="Consolas" panose="020B0609020204030204" pitchFamily="49" charset="0"/>
              </a:rPr>
              <a:t>Map.Entry</a:t>
            </a:r>
            <a:r>
              <a:rPr lang="en-US" sz="1800" b="1" dirty="0">
                <a:solidFill>
                  <a:srgbClr val="C00000"/>
                </a:solidFill>
                <a:latin typeface="Consolas" panose="020B0609020204030204" pitchFamily="49" charset="0"/>
              </a:rPr>
              <a:t>&lt;</a:t>
            </a:r>
            <a:r>
              <a:rPr lang="en-US" sz="1800" b="1" dirty="0" err="1">
                <a:solidFill>
                  <a:srgbClr val="C00000"/>
                </a:solidFill>
                <a:latin typeface="Consolas" panose="020B0609020204030204" pitchFamily="49" charset="0"/>
              </a:rPr>
              <a:t>String,Integer</a:t>
            </a:r>
            <a:r>
              <a:rPr lang="en-US" sz="1800" b="1" dirty="0">
                <a:solidFill>
                  <a:srgbClr val="C00000"/>
                </a:solidFill>
                <a:latin typeface="Consolas" panose="020B0609020204030204" pitchFamily="49" charset="0"/>
              </a:rPr>
              <a:t>&gt; e:playersList)</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r>
              <a:rPr lang="en-US" sz="1800" b="1" dirty="0" err="1">
                <a:solidFill>
                  <a:srgbClr val="C00000"/>
                </a:solidFill>
                <a:latin typeface="Consolas" panose="020B0609020204030204" pitchFamily="49" charset="0"/>
              </a:rPr>
              <a:t>sortedPlayers.put</a:t>
            </a:r>
            <a:r>
              <a:rPr lang="en-US" sz="1800" b="1" dirty="0">
                <a:solidFill>
                  <a:srgbClr val="C00000"/>
                </a:solidFill>
                <a:latin typeface="Consolas" panose="020B0609020204030204" pitchFamily="49" charset="0"/>
              </a:rPr>
              <a:t>(</a:t>
            </a:r>
            <a:r>
              <a:rPr lang="en-US" sz="1800" b="1" dirty="0" err="1">
                <a:solidFill>
                  <a:srgbClr val="C00000"/>
                </a:solidFill>
                <a:latin typeface="Consolas" panose="020B0609020204030204" pitchFamily="49" charset="0"/>
              </a:rPr>
              <a:t>e.getKey</a:t>
            </a:r>
            <a:r>
              <a:rPr lang="en-US" sz="1800" b="1" dirty="0">
                <a:solidFill>
                  <a:srgbClr val="C00000"/>
                </a:solidFill>
                <a:latin typeface="Consolas" panose="020B0609020204030204" pitchFamily="49" charset="0"/>
              </a:rPr>
              <a:t>(),</a:t>
            </a:r>
            <a:r>
              <a:rPr lang="en-US" sz="1800" b="1" dirty="0" err="1">
                <a:solidFill>
                  <a:srgbClr val="C00000"/>
                </a:solidFill>
                <a:latin typeface="Consolas" panose="020B0609020204030204" pitchFamily="49" charset="0"/>
              </a:rPr>
              <a:t>e.getValue</a:t>
            </a:r>
            <a:r>
              <a:rPr lang="en-US" sz="1800" b="1" dirty="0">
                <a:solidFill>
                  <a:srgbClr val="C00000"/>
                </a:solidFill>
                <a:latin typeface="Consolas" panose="020B0609020204030204" pitchFamily="49" charset="0"/>
              </a:rPr>
              <a:t>());</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p>
          <a:p>
            <a:pPr marL="0" indent="0">
              <a:buNone/>
            </a:pPr>
            <a:r>
              <a:rPr lang="en-US" sz="1800" b="1" dirty="0" err="1">
                <a:solidFill>
                  <a:srgbClr val="C00000"/>
                </a:solidFill>
                <a:latin typeface="Consolas" panose="020B0609020204030204" pitchFamily="49" charset="0"/>
              </a:rPr>
              <a:t>System.out.println</a:t>
            </a:r>
            <a:r>
              <a:rPr lang="en-US" sz="1800" b="1" dirty="0">
                <a:solidFill>
                  <a:srgbClr val="C00000"/>
                </a:solidFill>
                <a:latin typeface="Consolas" panose="020B0609020204030204" pitchFamily="49" charset="0"/>
              </a:rPr>
              <a:t>("After sorting");</a:t>
            </a:r>
          </a:p>
          <a:p>
            <a:pPr marL="0" indent="0">
              <a:buNone/>
            </a:pPr>
            <a:r>
              <a:rPr lang="en-US" sz="1800" b="1" dirty="0">
                <a:solidFill>
                  <a:srgbClr val="C00000"/>
                </a:solidFill>
                <a:latin typeface="Consolas" panose="020B0609020204030204" pitchFamily="49" charset="0"/>
              </a:rPr>
              <a:t>        for(</a:t>
            </a:r>
            <a:r>
              <a:rPr lang="en-US" sz="1800" b="1" dirty="0" err="1">
                <a:solidFill>
                  <a:srgbClr val="C00000"/>
                </a:solidFill>
                <a:latin typeface="Consolas" panose="020B0609020204030204" pitchFamily="49" charset="0"/>
              </a:rPr>
              <a:t>Map.Entry</a:t>
            </a:r>
            <a:r>
              <a:rPr lang="en-US" sz="1800" b="1" dirty="0">
                <a:solidFill>
                  <a:srgbClr val="C00000"/>
                </a:solidFill>
                <a:latin typeface="Consolas" panose="020B0609020204030204" pitchFamily="49" charset="0"/>
              </a:rPr>
              <a:t>&lt;</a:t>
            </a:r>
            <a:r>
              <a:rPr lang="en-US" sz="1800" b="1" dirty="0" err="1">
                <a:solidFill>
                  <a:srgbClr val="C00000"/>
                </a:solidFill>
                <a:latin typeface="Consolas" panose="020B0609020204030204" pitchFamily="49" charset="0"/>
              </a:rPr>
              <a:t>String,Integer</a:t>
            </a:r>
            <a:r>
              <a:rPr lang="en-US" sz="1800" b="1" dirty="0">
                <a:solidFill>
                  <a:srgbClr val="C00000"/>
                </a:solidFill>
                <a:latin typeface="Consolas" panose="020B0609020204030204" pitchFamily="49" charset="0"/>
              </a:rPr>
              <a:t>&gt; e:sortedPlayers.entrySet())</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r>
              <a:rPr lang="en-US" sz="1800" b="1" dirty="0" err="1">
                <a:solidFill>
                  <a:srgbClr val="C00000"/>
                </a:solidFill>
                <a:latin typeface="Consolas" panose="020B0609020204030204" pitchFamily="49" charset="0"/>
              </a:rPr>
              <a:t>System.out.println</a:t>
            </a:r>
            <a:r>
              <a:rPr lang="en-US" sz="1800" b="1" dirty="0">
                <a:solidFill>
                  <a:srgbClr val="C00000"/>
                </a:solidFill>
                <a:latin typeface="Consolas" panose="020B0609020204030204" pitchFamily="49" charset="0"/>
              </a:rPr>
              <a:t>(e);</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    }</a:t>
            </a:r>
          </a:p>
          <a:p>
            <a:pPr marL="0" indent="0">
              <a:buNone/>
            </a:pPr>
            <a:r>
              <a:rPr lang="en-US" sz="1800" b="1" dirty="0">
                <a:solidFill>
                  <a:srgbClr val="C00000"/>
                </a:solidFill>
                <a:latin typeface="Consolas" panose="020B0609020204030204" pitchFamily="49" charset="0"/>
              </a:rPr>
              <a:t>}</a:t>
            </a:r>
            <a:br>
              <a:rPr lang="en-US" sz="1800" b="1" dirty="0">
                <a:solidFill>
                  <a:srgbClr val="C00000"/>
                </a:solidFill>
                <a:latin typeface="Consolas" panose="020B0609020204030204" pitchFamily="49" charset="0"/>
              </a:rPr>
            </a:br>
            <a:endParaRPr lang="en-IN" sz="1800" b="1" dirty="0">
              <a:solidFill>
                <a:srgbClr val="C00000"/>
              </a:solidFill>
              <a:latin typeface="Consolas" panose="020B0609020204030204" pitchFamily="49" charset="0"/>
            </a:endParaRPr>
          </a:p>
          <a:p>
            <a:pPr marL="0" indent="0">
              <a:buNone/>
            </a:pPr>
            <a:r>
              <a:rPr lang="en-US" sz="1800" b="1" dirty="0">
                <a:solidFill>
                  <a:srgbClr val="C00000"/>
                </a:solidFill>
                <a:latin typeface="Consolas" panose="020B0609020204030204" pitchFamily="49" charset="0"/>
              </a:rPr>
              <a:t>        </a:t>
            </a:r>
            <a:endParaRPr lang="en-IN" sz="18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5630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a:bodyPr>
          <a:lstStyle/>
          <a:p>
            <a:pPr marL="0" indent="0">
              <a:buNone/>
            </a:pPr>
            <a:r>
              <a:rPr lang="en-US" sz="1800" b="1" dirty="0">
                <a:solidFill>
                  <a:srgbClr val="C00000"/>
                </a:solidFill>
                <a:latin typeface="Consolas" panose="020B0609020204030204" pitchFamily="49" charset="0"/>
              </a:rPr>
              <a:t>class </a:t>
            </a:r>
            <a:r>
              <a:rPr lang="en-US" sz="1800" b="1" dirty="0" err="1">
                <a:solidFill>
                  <a:srgbClr val="C00000"/>
                </a:solidFill>
                <a:latin typeface="Consolas" panose="020B0609020204030204" pitchFamily="49" charset="0"/>
              </a:rPr>
              <a:t>MyComparator</a:t>
            </a:r>
            <a:r>
              <a:rPr lang="en-US" sz="1800" b="1" dirty="0">
                <a:solidFill>
                  <a:srgbClr val="C00000"/>
                </a:solidFill>
                <a:latin typeface="Consolas" panose="020B0609020204030204" pitchFamily="49" charset="0"/>
              </a:rPr>
              <a:t> implements Comparator</a:t>
            </a:r>
          </a:p>
          <a:p>
            <a:pPr marL="0" indent="0">
              <a:buNone/>
            </a:pPr>
            <a:r>
              <a:rPr lang="en-US" sz="1800" b="1" dirty="0">
                <a:solidFill>
                  <a:srgbClr val="C00000"/>
                </a:solidFill>
                <a:latin typeface="Consolas" panose="020B0609020204030204" pitchFamily="49" charset="0"/>
              </a:rPr>
              <a:t>{</a:t>
            </a:r>
          </a:p>
          <a:p>
            <a:pPr marL="0" indent="0">
              <a:buNone/>
            </a:pPr>
            <a:endParaRPr lang="en-US" sz="1800" b="1" dirty="0">
              <a:solidFill>
                <a:srgbClr val="C00000"/>
              </a:solidFill>
              <a:latin typeface="Consolas" panose="020B0609020204030204" pitchFamily="49" charset="0"/>
            </a:endParaRPr>
          </a:p>
          <a:p>
            <a:pPr marL="0" indent="0">
              <a:buNone/>
            </a:pPr>
            <a:r>
              <a:rPr lang="en-US" sz="1800" b="1" dirty="0">
                <a:solidFill>
                  <a:srgbClr val="C00000"/>
                </a:solidFill>
                <a:latin typeface="Consolas" panose="020B0609020204030204" pitchFamily="49" charset="0"/>
              </a:rPr>
              <a:t>    @Override</a:t>
            </a:r>
          </a:p>
          <a:p>
            <a:pPr marL="0" indent="0">
              <a:buNone/>
            </a:pPr>
            <a:r>
              <a:rPr lang="en-US" sz="1800" b="1" dirty="0">
                <a:solidFill>
                  <a:srgbClr val="C00000"/>
                </a:solidFill>
                <a:latin typeface="Consolas" panose="020B0609020204030204" pitchFamily="49" charset="0"/>
              </a:rPr>
              <a:t>public int compare(Object t1, Object t2) {</a:t>
            </a:r>
          </a:p>
          <a:p>
            <a:pPr marL="0" indent="0">
              <a:buNone/>
            </a:pPr>
            <a:r>
              <a:rPr lang="en-US" sz="1800" b="1" dirty="0">
                <a:solidFill>
                  <a:srgbClr val="C00000"/>
                </a:solidFill>
                <a:latin typeface="Consolas" panose="020B0609020204030204" pitchFamily="49" charset="0"/>
              </a:rPr>
              <a:t>        </a:t>
            </a:r>
            <a:r>
              <a:rPr lang="en-US" sz="1800" b="1" dirty="0" err="1">
                <a:solidFill>
                  <a:srgbClr val="0070C0"/>
                </a:solidFill>
                <a:latin typeface="Consolas" panose="020B0609020204030204" pitchFamily="49" charset="0"/>
              </a:rPr>
              <a:t>Map.Entry</a:t>
            </a:r>
            <a:r>
              <a:rPr lang="en-US" sz="1800" b="1" dirty="0">
                <a:solidFill>
                  <a:srgbClr val="0070C0"/>
                </a:solidFill>
                <a:latin typeface="Consolas" panose="020B0609020204030204" pitchFamily="49" charset="0"/>
              </a:rPr>
              <a:t>&lt;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&gt;p1=(</a:t>
            </a:r>
            <a:r>
              <a:rPr lang="en-US" sz="1800" b="1" dirty="0" err="1">
                <a:solidFill>
                  <a:srgbClr val="0070C0"/>
                </a:solidFill>
                <a:latin typeface="Consolas" panose="020B0609020204030204" pitchFamily="49" charset="0"/>
              </a:rPr>
              <a:t>Map.Entry</a:t>
            </a:r>
            <a:r>
              <a:rPr lang="en-US" sz="1800" b="1" dirty="0">
                <a:solidFill>
                  <a:srgbClr val="0070C0"/>
                </a:solidFill>
                <a:latin typeface="Consolas" panose="020B0609020204030204" pitchFamily="49" charset="0"/>
              </a:rPr>
              <a:t>&lt;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&gt;)t1;</a:t>
            </a:r>
          </a:p>
          <a:p>
            <a:pPr marL="0" indent="0">
              <a:buNone/>
            </a:pPr>
            <a:r>
              <a:rPr lang="en-US" sz="1800" b="1" dirty="0" err="1">
                <a:solidFill>
                  <a:srgbClr val="0070C0"/>
                </a:solidFill>
                <a:latin typeface="Consolas" panose="020B0609020204030204" pitchFamily="49" charset="0"/>
              </a:rPr>
              <a:t>Map.Entry</a:t>
            </a:r>
            <a:r>
              <a:rPr lang="en-US" sz="1800" b="1" dirty="0">
                <a:solidFill>
                  <a:srgbClr val="0070C0"/>
                </a:solidFill>
                <a:latin typeface="Consolas" panose="020B0609020204030204" pitchFamily="49" charset="0"/>
              </a:rPr>
              <a:t>&lt;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&gt;p2=(</a:t>
            </a:r>
            <a:r>
              <a:rPr lang="en-US" sz="1800" b="1" dirty="0" err="1">
                <a:solidFill>
                  <a:srgbClr val="0070C0"/>
                </a:solidFill>
                <a:latin typeface="Consolas" panose="020B0609020204030204" pitchFamily="49" charset="0"/>
              </a:rPr>
              <a:t>Map.Entry</a:t>
            </a:r>
            <a:r>
              <a:rPr lang="en-US" sz="1800" b="1" dirty="0">
                <a:solidFill>
                  <a:srgbClr val="0070C0"/>
                </a:solidFill>
                <a:latin typeface="Consolas" panose="020B0609020204030204" pitchFamily="49" charset="0"/>
              </a:rPr>
              <a:t>&lt;</a:t>
            </a:r>
            <a:r>
              <a:rPr lang="en-US" sz="1800" b="1" dirty="0" err="1">
                <a:solidFill>
                  <a:srgbClr val="0070C0"/>
                </a:solidFill>
                <a:latin typeface="Consolas" panose="020B0609020204030204" pitchFamily="49" charset="0"/>
              </a:rPr>
              <a:t>String,Integer</a:t>
            </a:r>
            <a:r>
              <a:rPr lang="en-US" sz="1800" b="1" dirty="0">
                <a:solidFill>
                  <a:srgbClr val="0070C0"/>
                </a:solidFill>
                <a:latin typeface="Consolas" panose="020B0609020204030204" pitchFamily="49" charset="0"/>
              </a:rPr>
              <a:t>&gt;)t2;</a:t>
            </a:r>
          </a:p>
          <a:p>
            <a:pPr marL="0" indent="0">
              <a:buNone/>
            </a:pPr>
            <a:r>
              <a:rPr lang="en-US" sz="1800" b="1" dirty="0">
                <a:solidFill>
                  <a:srgbClr val="0070C0"/>
                </a:solidFill>
                <a:latin typeface="Consolas" panose="020B0609020204030204" pitchFamily="49" charset="0"/>
              </a:rPr>
              <a:t>return p2.getValue().</a:t>
            </a:r>
            <a:r>
              <a:rPr lang="en-US" sz="1800" b="1" dirty="0" err="1">
                <a:solidFill>
                  <a:srgbClr val="0070C0"/>
                </a:solidFill>
                <a:latin typeface="Consolas" panose="020B0609020204030204" pitchFamily="49" charset="0"/>
              </a:rPr>
              <a:t>compareTo</a:t>
            </a:r>
            <a:r>
              <a:rPr lang="en-US" sz="1800" b="1" dirty="0">
                <a:solidFill>
                  <a:srgbClr val="0070C0"/>
                </a:solidFill>
                <a:latin typeface="Consolas" panose="020B0609020204030204" pitchFamily="49" charset="0"/>
              </a:rPr>
              <a:t>(p1.getValue());</a:t>
            </a:r>
          </a:p>
          <a:p>
            <a:pPr marL="0" indent="0">
              <a:buNone/>
            </a:pPr>
            <a:endParaRPr lang="en-US" sz="1800" b="1" dirty="0">
              <a:solidFill>
                <a:srgbClr val="C00000"/>
              </a:solidFill>
              <a:latin typeface="Consolas" panose="020B0609020204030204" pitchFamily="49" charset="0"/>
            </a:endParaRPr>
          </a:p>
          <a:p>
            <a:pPr marL="0" indent="0">
              <a:buNone/>
            </a:pPr>
            <a:r>
              <a:rPr lang="en-US" sz="1800" b="1" dirty="0">
                <a:solidFill>
                  <a:srgbClr val="C00000"/>
                </a:solidFill>
                <a:latin typeface="Consolas" panose="020B0609020204030204" pitchFamily="49" charset="0"/>
              </a:rPr>
              <a:t>}</a:t>
            </a:r>
          </a:p>
          <a:p>
            <a:pPr marL="0" indent="0">
              <a:buNone/>
            </a:pPr>
            <a:r>
              <a:rPr lang="en-US" sz="1800" b="1" dirty="0">
                <a:solidFill>
                  <a:srgbClr val="C00000"/>
                </a:solidFill>
                <a:latin typeface="Consolas" panose="020B0609020204030204" pitchFamily="49" charset="0"/>
              </a:rPr>
              <a:t>}</a:t>
            </a:r>
            <a:endParaRPr lang="en-IN" sz="18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35928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Interview Questions</a:t>
            </a:r>
          </a:p>
        </p:txBody>
      </p:sp>
      <p:sp>
        <p:nvSpPr>
          <p:cNvPr id="3" name="Content Placeholder 2"/>
          <p:cNvSpPr>
            <a:spLocks noGrp="1"/>
          </p:cNvSpPr>
          <p:nvPr>
            <p:ph idx="1"/>
          </p:nvPr>
        </p:nvSpPr>
        <p:spPr/>
        <p:txBody>
          <a:bodyPr>
            <a:normAutofit lnSpcReduction="10000"/>
          </a:bodyPr>
          <a:lstStyle/>
          <a:p>
            <a:r>
              <a:rPr lang="en-US" b="1" dirty="0"/>
              <a:t>How does resizing happens in HashMap? </a:t>
            </a:r>
          </a:p>
          <a:p>
            <a:endParaRPr lang="en-US" dirty="0"/>
          </a:p>
          <a:p>
            <a:r>
              <a:rPr lang="en-US" dirty="0"/>
              <a:t>The </a:t>
            </a:r>
            <a:r>
              <a:rPr lang="en-US" b="1" dirty="0">
                <a:solidFill>
                  <a:srgbClr val="0070C0"/>
                </a:solidFill>
              </a:rPr>
              <a:t>resizing</a:t>
            </a:r>
            <a:r>
              <a:rPr lang="en-US" dirty="0"/>
              <a:t> happens when the </a:t>
            </a:r>
            <a:r>
              <a:rPr lang="en-US" b="1" dirty="0">
                <a:solidFill>
                  <a:srgbClr val="00B050"/>
                </a:solidFill>
              </a:rPr>
              <a:t>map becomes full </a:t>
            </a:r>
            <a:r>
              <a:rPr lang="en-US" dirty="0"/>
              <a:t>or when the </a:t>
            </a:r>
            <a:r>
              <a:rPr lang="en-US" b="1" dirty="0">
                <a:solidFill>
                  <a:srgbClr val="7030A0"/>
                </a:solidFill>
              </a:rPr>
              <a:t>size of the map </a:t>
            </a:r>
            <a:r>
              <a:rPr lang="en-US" b="1" u="sng" dirty="0">
                <a:solidFill>
                  <a:srgbClr val="C00000"/>
                </a:solidFill>
              </a:rPr>
              <a:t>crosses</a:t>
            </a:r>
            <a:r>
              <a:rPr lang="en-US" dirty="0"/>
              <a:t> the </a:t>
            </a:r>
            <a:r>
              <a:rPr lang="en-US" b="1" dirty="0">
                <a:solidFill>
                  <a:srgbClr val="002060"/>
                </a:solidFill>
              </a:rPr>
              <a:t>load factor. </a:t>
            </a:r>
          </a:p>
          <a:p>
            <a:endParaRPr lang="en-US" dirty="0"/>
          </a:p>
          <a:p>
            <a:r>
              <a:rPr lang="en-US" b="1" dirty="0">
                <a:solidFill>
                  <a:srgbClr val="0070C0"/>
                </a:solidFill>
              </a:rPr>
              <a:t>For example</a:t>
            </a:r>
            <a:r>
              <a:rPr lang="en-US" dirty="0"/>
              <a:t>, if the </a:t>
            </a:r>
            <a:r>
              <a:rPr lang="en-US" b="1" dirty="0">
                <a:solidFill>
                  <a:srgbClr val="002060"/>
                </a:solidFill>
              </a:rPr>
              <a:t>load factor </a:t>
            </a:r>
            <a:r>
              <a:rPr lang="en-US" dirty="0"/>
              <a:t>is </a:t>
            </a:r>
            <a:r>
              <a:rPr lang="en-US" b="1" dirty="0">
                <a:solidFill>
                  <a:srgbClr val="C00000"/>
                </a:solidFill>
              </a:rPr>
              <a:t>0.75</a:t>
            </a:r>
            <a:r>
              <a:rPr lang="en-US" dirty="0"/>
              <a:t> and then becomes </a:t>
            </a:r>
            <a:r>
              <a:rPr lang="en-US" b="1" dirty="0">
                <a:solidFill>
                  <a:srgbClr val="00B050"/>
                </a:solidFill>
              </a:rPr>
              <a:t>more than 75% full</a:t>
            </a:r>
            <a:r>
              <a:rPr lang="en-US" dirty="0"/>
              <a:t>, then </a:t>
            </a:r>
            <a:r>
              <a:rPr lang="en-US" b="1" dirty="0">
                <a:solidFill>
                  <a:schemeClr val="tx2"/>
                </a:solidFill>
              </a:rPr>
              <a:t>resizing triggers</a:t>
            </a:r>
            <a:r>
              <a:rPr lang="en-US" dirty="0"/>
              <a:t>, which involves an </a:t>
            </a:r>
            <a:r>
              <a:rPr lang="en-US" b="1" dirty="0">
                <a:solidFill>
                  <a:srgbClr val="002060"/>
                </a:solidFill>
              </a:rPr>
              <a:t>array copy</a:t>
            </a:r>
            <a:r>
              <a:rPr lang="en-US" dirty="0"/>
              <a:t>. </a:t>
            </a:r>
          </a:p>
          <a:p>
            <a:endParaRPr lang="en-US" dirty="0"/>
          </a:p>
          <a:p>
            <a:r>
              <a:rPr lang="en-US" b="1" dirty="0">
                <a:solidFill>
                  <a:schemeClr val="accent6">
                    <a:lumMod val="75000"/>
                  </a:schemeClr>
                </a:solidFill>
              </a:rPr>
              <a:t>First</a:t>
            </a:r>
            <a:r>
              <a:rPr lang="en-US" dirty="0"/>
              <a:t>, the </a:t>
            </a:r>
            <a:r>
              <a:rPr lang="en-US" b="1" dirty="0">
                <a:solidFill>
                  <a:srgbClr val="00B050"/>
                </a:solidFill>
              </a:rPr>
              <a:t>size of the bucket is doubled</a:t>
            </a:r>
            <a:r>
              <a:rPr lang="en-US" dirty="0"/>
              <a:t>, and then </a:t>
            </a:r>
            <a:r>
              <a:rPr lang="en-US" b="1" dirty="0">
                <a:solidFill>
                  <a:srgbClr val="0070C0"/>
                </a:solidFill>
              </a:rPr>
              <a:t>old entries</a:t>
            </a:r>
            <a:r>
              <a:rPr lang="en-US" dirty="0"/>
              <a:t> are </a:t>
            </a:r>
            <a:r>
              <a:rPr lang="en-US" b="1" dirty="0">
                <a:solidFill>
                  <a:srgbClr val="C00000"/>
                </a:solidFill>
              </a:rPr>
              <a:t>copied into </a:t>
            </a:r>
            <a:r>
              <a:rPr lang="en-US" dirty="0"/>
              <a:t>a </a:t>
            </a:r>
            <a:r>
              <a:rPr lang="en-US" b="1" dirty="0">
                <a:solidFill>
                  <a:srgbClr val="7030A0"/>
                </a:solidFill>
              </a:rPr>
              <a:t>new bucket.</a:t>
            </a:r>
            <a:br>
              <a:rPr lang="en-US" b="1" dirty="0">
                <a:solidFill>
                  <a:srgbClr val="7030A0"/>
                </a:solidFill>
              </a:rPr>
            </a:br>
            <a:endParaRPr lang="en-IN" b="1" dirty="0">
              <a:solidFill>
                <a:srgbClr val="7030A0"/>
              </a:solidFill>
            </a:endParaRPr>
          </a:p>
        </p:txBody>
      </p:sp>
    </p:spTree>
    <p:extLst>
      <p:ext uri="{BB962C8B-B14F-4D97-AF65-F5344CB8AC3E}">
        <p14:creationId xmlns:p14="http://schemas.microsoft.com/office/powerpoint/2010/main" val="27316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b="1" dirty="0" err="1">
                <a:solidFill>
                  <a:srgbClr val="0070C0"/>
                </a:solidFill>
              </a:rPr>
              <a:t>IdentityHashMap</a:t>
            </a:r>
            <a:r>
              <a:rPr lang="en-IN" dirty="0"/>
              <a:t> class extends </a:t>
            </a:r>
            <a:r>
              <a:rPr lang="en-IN" b="1" dirty="0" err="1">
                <a:solidFill>
                  <a:srgbClr val="0070C0"/>
                </a:solidFill>
              </a:rPr>
              <a:t>AbstractMap</a:t>
            </a:r>
            <a:r>
              <a:rPr lang="en-IN" dirty="0">
                <a:solidFill>
                  <a:srgbClr val="0070C0"/>
                </a:solidFill>
              </a:rPr>
              <a:t> </a:t>
            </a:r>
            <a:r>
              <a:rPr lang="en-IN" dirty="0"/>
              <a:t>and implements </a:t>
            </a:r>
            <a:r>
              <a:rPr lang="en-IN" b="1" dirty="0">
                <a:solidFill>
                  <a:srgbClr val="0070C0"/>
                </a:solidFill>
              </a:rPr>
              <a:t>Map</a:t>
            </a:r>
            <a:r>
              <a:rPr lang="en-IN" dirty="0"/>
              <a:t> interface.</a:t>
            </a:r>
          </a:p>
          <a:p>
            <a:endParaRPr lang="en-US" dirty="0"/>
          </a:p>
        </p:txBody>
      </p:sp>
      <p:pic>
        <p:nvPicPr>
          <p:cNvPr id="4" name="Picture 3" descr="hashmap.JPG"/>
          <p:cNvPicPr>
            <a:picLocks noChangeAspect="1"/>
          </p:cNvPicPr>
          <p:nvPr/>
        </p:nvPicPr>
        <p:blipFill>
          <a:blip r:embed="rId2"/>
          <a:stretch>
            <a:fillRect/>
          </a:stretch>
        </p:blipFill>
        <p:spPr>
          <a:xfrm>
            <a:off x="928662" y="2750339"/>
            <a:ext cx="7358114" cy="4000528"/>
          </a:xfrm>
          <a:prstGeom prst="rect">
            <a:avLst/>
          </a:prstGeom>
        </p:spPr>
      </p:pic>
    </p:spTree>
    <p:extLst>
      <p:ext uri="{BB962C8B-B14F-4D97-AF65-F5344CB8AC3E}">
        <p14:creationId xmlns:p14="http://schemas.microsoft.com/office/powerpoint/2010/main" val="31469341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class</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a:p>
          <a:p>
            <a:r>
              <a:rPr lang="en-IN" dirty="0"/>
              <a:t>It is </a:t>
            </a:r>
            <a:r>
              <a:rPr lang="en-IN" b="1" dirty="0">
                <a:solidFill>
                  <a:srgbClr val="00B050"/>
                </a:solidFill>
              </a:rPr>
              <a:t>similar</a:t>
            </a:r>
            <a:r>
              <a:rPr lang="en-IN" dirty="0"/>
              <a:t> to </a:t>
            </a:r>
            <a:r>
              <a:rPr lang="en-IN" b="1" dirty="0" err="1">
                <a:solidFill>
                  <a:srgbClr val="0070C0"/>
                </a:solidFill>
              </a:rPr>
              <a:t>HashMap</a:t>
            </a:r>
            <a:r>
              <a:rPr lang="en-IN" b="1" dirty="0">
                <a:solidFill>
                  <a:srgbClr val="0070C0"/>
                </a:solidFill>
              </a:rPr>
              <a:t> </a:t>
            </a:r>
            <a:r>
              <a:rPr lang="en-IN" dirty="0"/>
              <a:t>except that </a:t>
            </a:r>
            <a:r>
              <a:rPr lang="en-IN" dirty="0">
                <a:solidFill>
                  <a:srgbClr val="FF0000"/>
                </a:solidFill>
              </a:rPr>
              <a:t>it uses reference equality when comparing elements.</a:t>
            </a:r>
          </a:p>
          <a:p>
            <a:endParaRPr lang="en-IN" dirty="0"/>
          </a:p>
          <a:p>
            <a:r>
              <a:rPr lang="en-IN" b="1" dirty="0">
                <a:solidFill>
                  <a:srgbClr val="7030A0"/>
                </a:solidFill>
              </a:rPr>
              <a:t>This class </a:t>
            </a:r>
            <a:r>
              <a:rPr lang="en-IN" dirty="0"/>
              <a:t>is not a </a:t>
            </a:r>
            <a:r>
              <a:rPr lang="en-IN" b="1" dirty="0">
                <a:solidFill>
                  <a:srgbClr val="002060"/>
                </a:solidFill>
              </a:rPr>
              <a:t>general-purpose Map implementation</a:t>
            </a:r>
            <a:r>
              <a:rPr lang="en-IN" dirty="0"/>
              <a:t>. </a:t>
            </a:r>
          </a:p>
          <a:p>
            <a:endParaRPr lang="en-IN" dirty="0"/>
          </a:p>
          <a:p>
            <a:endParaRPr lang="en-IN" dirty="0"/>
          </a:p>
          <a:p>
            <a:r>
              <a:rPr lang="en-IN" b="1" dirty="0">
                <a:solidFill>
                  <a:srgbClr val="0070C0"/>
                </a:solidFill>
              </a:rPr>
              <a:t>While </a:t>
            </a:r>
            <a:r>
              <a:rPr lang="en-IN" dirty="0"/>
              <a:t>this class </a:t>
            </a:r>
            <a:r>
              <a:rPr lang="en-IN" b="1" dirty="0">
                <a:solidFill>
                  <a:srgbClr val="C00000"/>
                </a:solidFill>
              </a:rPr>
              <a:t>implements </a:t>
            </a:r>
            <a:r>
              <a:rPr lang="en-IN" dirty="0"/>
              <a:t>the </a:t>
            </a:r>
            <a:r>
              <a:rPr lang="en-IN" b="1" dirty="0">
                <a:solidFill>
                  <a:srgbClr val="C00000"/>
                </a:solidFill>
              </a:rPr>
              <a:t>Map</a:t>
            </a:r>
            <a:r>
              <a:rPr lang="en-IN" dirty="0"/>
              <a:t> interface</a:t>
            </a:r>
            <a:r>
              <a:rPr lang="en-IN" dirty="0">
                <a:solidFill>
                  <a:srgbClr val="00B050"/>
                </a:solidFill>
              </a:rPr>
              <a:t>, </a:t>
            </a:r>
            <a:r>
              <a:rPr lang="en-IN" b="1" dirty="0">
                <a:solidFill>
                  <a:srgbClr val="00B050"/>
                </a:solidFill>
              </a:rPr>
              <a:t>it intentionally violates Map's general contract,</a:t>
            </a:r>
            <a:r>
              <a:rPr lang="en-IN" dirty="0">
                <a:solidFill>
                  <a:srgbClr val="00B050"/>
                </a:solidFill>
              </a:rPr>
              <a:t> </a:t>
            </a:r>
            <a:r>
              <a:rPr lang="en-IN" dirty="0"/>
              <a:t>which </a:t>
            </a:r>
            <a:r>
              <a:rPr lang="en-IN" b="1" dirty="0">
                <a:solidFill>
                  <a:srgbClr val="7030A0"/>
                </a:solidFill>
              </a:rPr>
              <a:t>mandates</a:t>
            </a:r>
            <a:r>
              <a:rPr lang="en-IN" dirty="0"/>
              <a:t> the use of the </a:t>
            </a:r>
            <a:r>
              <a:rPr lang="en-IN" b="1" dirty="0">
                <a:solidFill>
                  <a:srgbClr val="002060"/>
                </a:solidFill>
              </a:rPr>
              <a:t>equals( ) </a:t>
            </a:r>
            <a:r>
              <a:rPr lang="en-IN" dirty="0"/>
              <a:t>method when </a:t>
            </a:r>
            <a:r>
              <a:rPr lang="en-IN" b="1" dirty="0">
                <a:solidFill>
                  <a:schemeClr val="tx2"/>
                </a:solidFill>
              </a:rPr>
              <a:t>comparing objects.</a:t>
            </a:r>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Example</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a:p>
          <a:p>
            <a:pPr>
              <a:buNone/>
            </a:pPr>
            <a:r>
              <a:rPr lang="en-IN" b="1" dirty="0">
                <a:solidFill>
                  <a:srgbClr val="002060"/>
                </a:solidFill>
                <a:latin typeface="Consolas" panose="020B0609020204030204" pitchFamily="49" charset="0"/>
              </a:rPr>
              <a:t>class Age </a:t>
            </a:r>
          </a:p>
          <a:p>
            <a:pPr>
              <a:buNone/>
            </a:pP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public final Integer </a:t>
            </a:r>
            <a:r>
              <a:rPr lang="en-IN" b="1" dirty="0" err="1">
                <a:solidFill>
                  <a:srgbClr val="002060"/>
                </a:solidFill>
                <a:latin typeface="Consolas" panose="020B0609020204030204" pitchFamily="49" charset="0"/>
              </a:rPr>
              <a:t>val</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public Age(Integer </a:t>
            </a:r>
            <a:r>
              <a:rPr lang="en-IN" b="1" dirty="0" err="1">
                <a:solidFill>
                  <a:srgbClr val="002060"/>
                </a:solidFill>
                <a:latin typeface="Consolas" panose="020B0609020204030204" pitchFamily="49" charset="0"/>
              </a:rPr>
              <a:t>val</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this.val = </a:t>
            </a:r>
            <a:r>
              <a:rPr lang="en-IN" b="1" dirty="0" err="1">
                <a:solidFill>
                  <a:srgbClr val="002060"/>
                </a:solidFill>
                <a:latin typeface="Consolas" panose="020B0609020204030204" pitchFamily="49" charset="0"/>
              </a:rPr>
              <a:t>val</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@Override </a:t>
            </a:r>
          </a:p>
          <a:p>
            <a:pPr>
              <a:buNone/>
            </a:pPr>
            <a:r>
              <a:rPr lang="en-IN" b="1" dirty="0">
                <a:solidFill>
                  <a:srgbClr val="002060"/>
                </a:solidFill>
                <a:latin typeface="Consolas" panose="020B0609020204030204" pitchFamily="49" charset="0"/>
              </a:rPr>
              <a:t>public </a:t>
            </a:r>
            <a:r>
              <a:rPr lang="en-IN" b="1" dirty="0" err="1">
                <a:solidFill>
                  <a:srgbClr val="002060"/>
                </a:solidFill>
                <a:latin typeface="Consolas" panose="020B0609020204030204" pitchFamily="49" charset="0"/>
              </a:rPr>
              <a:t>int</a:t>
            </a:r>
            <a:r>
              <a:rPr lang="en-IN" b="1" dirty="0">
                <a:solidFill>
                  <a:srgbClr val="002060"/>
                </a:solidFill>
                <a:latin typeface="Consolas" panose="020B0609020204030204" pitchFamily="49" charset="0"/>
              </a:rPr>
              <a:t> </a:t>
            </a:r>
            <a:r>
              <a:rPr lang="en-IN" b="1" dirty="0" err="1">
                <a:solidFill>
                  <a:srgbClr val="002060"/>
                </a:solidFill>
                <a:latin typeface="Consolas" panose="020B0609020204030204" pitchFamily="49" charset="0"/>
              </a:rPr>
              <a:t>hashCode</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return </a:t>
            </a:r>
            <a:r>
              <a:rPr lang="en-IN" b="1" dirty="0" err="1">
                <a:solidFill>
                  <a:srgbClr val="002060"/>
                </a:solidFill>
                <a:latin typeface="Consolas" panose="020B0609020204030204" pitchFamily="49" charset="0"/>
              </a:rPr>
              <a:t>val.hashCode</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314693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7"/>
            </a:pPr>
            <a:r>
              <a:rPr lang="en-IN" dirty="0"/>
              <a:t>Which collection would you use if you needed to maintain and search on a list of parts identified by their unique alphanumeric serial number </a:t>
            </a:r>
          </a:p>
          <a:p>
            <a:pPr>
              <a:buNone/>
            </a:pPr>
            <a:r>
              <a:rPr lang="en-IN" dirty="0"/>
              <a:t>  </a:t>
            </a:r>
          </a:p>
          <a:p>
            <a:pPr>
              <a:buNone/>
            </a:pPr>
            <a:r>
              <a:rPr lang="en-IN" dirty="0"/>
              <a:t>A</a:t>
            </a:r>
            <a:r>
              <a:rPr lang="en-US" dirty="0" err="1"/>
              <a:t>nswer</a:t>
            </a:r>
            <a:r>
              <a:rPr lang="en-US" dirty="0"/>
              <a:t>: </a:t>
            </a:r>
            <a:r>
              <a:rPr lang="en-US" b="1" dirty="0"/>
              <a:t>Map</a:t>
            </a:r>
          </a:p>
          <a:p>
            <a:pPr marL="457200" indent="-457200">
              <a:buNone/>
            </a:pP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Example</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a:buNone/>
            </a:pPr>
            <a:r>
              <a:rPr lang="en-IN" b="1" dirty="0">
                <a:solidFill>
                  <a:srgbClr val="002060"/>
                </a:solidFill>
                <a:latin typeface="Consolas" panose="020B0609020204030204" pitchFamily="49" charset="0"/>
              </a:rPr>
              <a:t>@Override </a:t>
            </a:r>
          </a:p>
          <a:p>
            <a:pPr>
              <a:buNone/>
            </a:pPr>
            <a:r>
              <a:rPr lang="en-IN" b="1" dirty="0">
                <a:solidFill>
                  <a:srgbClr val="002060"/>
                </a:solidFill>
                <a:latin typeface="Consolas" panose="020B0609020204030204" pitchFamily="49" charset="0"/>
              </a:rPr>
              <a:t>public </a:t>
            </a:r>
            <a:r>
              <a:rPr lang="en-IN" b="1" dirty="0" err="1">
                <a:solidFill>
                  <a:srgbClr val="002060"/>
                </a:solidFill>
                <a:latin typeface="Consolas" panose="020B0609020204030204" pitchFamily="49" charset="0"/>
              </a:rPr>
              <a:t>boolean</a:t>
            </a:r>
            <a:r>
              <a:rPr lang="en-IN" b="1" dirty="0">
                <a:solidFill>
                  <a:srgbClr val="002060"/>
                </a:solidFill>
                <a:latin typeface="Consolas" panose="020B0609020204030204" pitchFamily="49" charset="0"/>
              </a:rPr>
              <a:t> equals(Object </a:t>
            </a:r>
            <a:r>
              <a:rPr lang="en-IN" b="1" dirty="0" err="1">
                <a:solidFill>
                  <a:srgbClr val="002060"/>
                </a:solidFill>
                <a:latin typeface="Consolas" panose="020B0609020204030204" pitchFamily="49" charset="0"/>
              </a:rPr>
              <a:t>obj</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return </a:t>
            </a:r>
            <a:r>
              <a:rPr lang="en-IN" b="1" dirty="0" err="1">
                <a:solidFill>
                  <a:srgbClr val="002060"/>
                </a:solidFill>
                <a:latin typeface="Consolas" panose="020B0609020204030204" pitchFamily="49" charset="0"/>
              </a:rPr>
              <a:t>this.val.equals</a:t>
            </a:r>
            <a:r>
              <a:rPr lang="en-IN" b="1" dirty="0">
                <a:solidFill>
                  <a:srgbClr val="002060"/>
                </a:solidFill>
                <a:latin typeface="Consolas" panose="020B0609020204030204" pitchFamily="49" charset="0"/>
              </a:rPr>
              <a:t>(((Age) </a:t>
            </a:r>
            <a:r>
              <a:rPr lang="en-IN" b="1" dirty="0" err="1">
                <a:solidFill>
                  <a:srgbClr val="002060"/>
                </a:solidFill>
                <a:latin typeface="Consolas" panose="020B0609020204030204" pitchFamily="49" charset="0"/>
              </a:rPr>
              <a:t>obj</a:t>
            </a:r>
            <a:r>
              <a:rPr lang="en-IN" b="1" dirty="0">
                <a:solidFill>
                  <a:srgbClr val="002060"/>
                </a:solidFill>
                <a:latin typeface="Consolas" panose="020B0609020204030204" pitchFamily="49" charset="0"/>
              </a:rPr>
              <a:t>).</a:t>
            </a:r>
            <a:r>
              <a:rPr lang="en-IN" b="1" dirty="0" err="1">
                <a:solidFill>
                  <a:srgbClr val="002060"/>
                </a:solidFill>
                <a:latin typeface="Consolas" panose="020B0609020204030204" pitchFamily="49" charset="0"/>
              </a:rPr>
              <a:t>val</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314693414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Example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b="1" dirty="0">
                <a:solidFill>
                  <a:srgbClr val="002060"/>
                </a:solidFill>
                <a:latin typeface="Consolas" panose="020B0609020204030204" pitchFamily="49" charset="0"/>
              </a:rPr>
              <a:t>public static void main(String[] </a:t>
            </a:r>
            <a:r>
              <a:rPr lang="en-IN" b="1" dirty="0" err="1">
                <a:solidFill>
                  <a:srgbClr val="002060"/>
                </a:solidFill>
                <a:latin typeface="Consolas" panose="020B0609020204030204" pitchFamily="49" charset="0"/>
              </a:rPr>
              <a:t>args</a:t>
            </a:r>
            <a:r>
              <a:rPr lang="en-IN" b="1" dirty="0">
                <a:solidFill>
                  <a:srgbClr val="002060"/>
                </a:solidFill>
                <a:latin typeface="Consolas" panose="020B0609020204030204" pitchFamily="49" charset="0"/>
              </a:rPr>
              <a:t>) </a:t>
            </a:r>
          </a:p>
          <a:p>
            <a:pPr>
              <a:buNone/>
            </a:pPr>
            <a:r>
              <a:rPr lang="en-IN" b="1" dirty="0">
                <a:solidFill>
                  <a:srgbClr val="002060"/>
                </a:solidFill>
                <a:latin typeface="Consolas" panose="020B0609020204030204" pitchFamily="49" charset="0"/>
              </a:rPr>
              <a:t>{ </a:t>
            </a:r>
          </a:p>
          <a:p>
            <a:pPr>
              <a:buNone/>
            </a:pPr>
            <a:r>
              <a:rPr lang="en-IN" b="1" dirty="0">
                <a:solidFill>
                  <a:srgbClr val="00B050"/>
                </a:solidFill>
                <a:latin typeface="Consolas" panose="020B0609020204030204" pitchFamily="49" charset="0"/>
              </a:rPr>
              <a:t>Map map = new </a:t>
            </a:r>
            <a:r>
              <a:rPr lang="en-IN" b="1" dirty="0" err="1">
                <a:solidFill>
                  <a:srgbClr val="00B050"/>
                </a:solidFill>
                <a:latin typeface="Consolas" panose="020B0609020204030204" pitchFamily="49" charset="0"/>
              </a:rPr>
              <a:t>HashMap</a:t>
            </a:r>
            <a:r>
              <a:rPr lang="en-IN" b="1" dirty="0">
                <a:solidFill>
                  <a:srgbClr val="00B050"/>
                </a:solidFill>
                <a:latin typeface="Consolas" panose="020B0609020204030204" pitchFamily="49" charset="0"/>
              </a:rPr>
              <a:t>(); </a:t>
            </a:r>
          </a:p>
          <a:p>
            <a:pPr>
              <a:buNone/>
            </a:pPr>
            <a:r>
              <a:rPr lang="en-IN" b="1" dirty="0" err="1">
                <a:solidFill>
                  <a:srgbClr val="00B050"/>
                </a:solidFill>
                <a:latin typeface="Consolas" panose="020B0609020204030204" pitchFamily="49" charset="0"/>
              </a:rPr>
              <a:t>map.put</a:t>
            </a:r>
            <a:r>
              <a:rPr lang="en-IN" b="1" dirty="0">
                <a:solidFill>
                  <a:srgbClr val="00B050"/>
                </a:solidFill>
                <a:latin typeface="Consolas" panose="020B0609020204030204" pitchFamily="49" charset="0"/>
              </a:rPr>
              <a:t>(new Age(7), "seven"); </a:t>
            </a:r>
          </a:p>
          <a:p>
            <a:pPr>
              <a:buNone/>
            </a:pPr>
            <a:endParaRPr lang="en-IN" b="1" dirty="0">
              <a:solidFill>
                <a:srgbClr val="002060"/>
              </a:solidFill>
              <a:latin typeface="Consolas" panose="020B0609020204030204" pitchFamily="49" charset="0"/>
            </a:endParaRP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("One Element added: Size is " + </a:t>
            </a:r>
          </a:p>
          <a:p>
            <a:pPr>
              <a:buNone/>
            </a:pPr>
            <a:r>
              <a:rPr lang="en-IN" b="1" dirty="0" err="1">
                <a:solidFill>
                  <a:schemeClr val="accent6">
                    <a:lumMod val="75000"/>
                  </a:schemeClr>
                </a:solidFill>
                <a:latin typeface="Consolas" panose="020B0609020204030204" pitchFamily="49" charset="0"/>
              </a:rPr>
              <a:t>map.size</a:t>
            </a:r>
            <a:r>
              <a:rPr lang="en-IN" b="1" dirty="0">
                <a:solidFill>
                  <a:schemeClr val="accent6">
                    <a:lumMod val="75000"/>
                  </a:schemeClr>
                </a:solidFill>
                <a:latin typeface="Consolas" panose="020B0609020204030204" pitchFamily="49" charset="0"/>
              </a:rPr>
              <a:t>()); </a:t>
            </a:r>
          </a:p>
          <a:p>
            <a:pPr>
              <a:buNone/>
            </a:pPr>
            <a:endParaRPr lang="en-IN" b="1" dirty="0">
              <a:solidFill>
                <a:srgbClr val="002060"/>
              </a:solidFill>
              <a:latin typeface="Consolas" panose="020B0609020204030204" pitchFamily="49" charset="0"/>
            </a:endParaRPr>
          </a:p>
          <a:p>
            <a:pPr>
              <a:buNone/>
            </a:pPr>
            <a:r>
              <a:rPr lang="en-IN" b="1" dirty="0">
                <a:solidFill>
                  <a:srgbClr val="0070C0"/>
                </a:solidFill>
                <a:latin typeface="Consolas" panose="020B0609020204030204" pitchFamily="49" charset="0"/>
              </a:rPr>
              <a:t>Age age7 = new Age(7); </a:t>
            </a:r>
          </a:p>
          <a:p>
            <a:pPr>
              <a:buNone/>
            </a:pPr>
            <a:r>
              <a:rPr lang="en-IN" b="1" dirty="0" err="1">
                <a:solidFill>
                  <a:srgbClr val="0070C0"/>
                </a:solidFill>
                <a:latin typeface="Consolas" panose="020B0609020204030204" pitchFamily="49" charset="0"/>
              </a:rPr>
              <a:t>map.put</a:t>
            </a:r>
            <a:r>
              <a:rPr lang="en-IN" b="1" dirty="0">
                <a:solidFill>
                  <a:srgbClr val="0070C0"/>
                </a:solidFill>
                <a:latin typeface="Consolas" panose="020B0609020204030204" pitchFamily="49" charset="0"/>
              </a:rPr>
              <a:t>(age7, "seven Again"); </a:t>
            </a:r>
          </a:p>
          <a:p>
            <a:pPr>
              <a:buNone/>
            </a:pPr>
            <a:endParaRPr lang="en-IN" b="1" dirty="0">
              <a:solidFill>
                <a:srgbClr val="002060"/>
              </a:solidFill>
              <a:latin typeface="Consolas" panose="020B0609020204030204" pitchFamily="49" charset="0"/>
            </a:endParaRP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("Two Elements added: Size is " + </a:t>
            </a:r>
          </a:p>
          <a:p>
            <a:pPr>
              <a:buNone/>
            </a:pPr>
            <a:r>
              <a:rPr lang="en-IN" b="1" dirty="0" err="1">
                <a:solidFill>
                  <a:schemeClr val="accent6">
                    <a:lumMod val="75000"/>
                  </a:schemeClr>
                </a:solidFill>
                <a:latin typeface="Consolas" panose="020B0609020204030204" pitchFamily="49" charset="0"/>
              </a:rPr>
              <a:t>map.size</a:t>
            </a:r>
            <a:r>
              <a:rPr lang="en-IN" b="1" dirty="0">
                <a:solidFill>
                  <a:schemeClr val="accent6">
                    <a:lumMod val="75000"/>
                  </a:schemeClr>
                </a:solidFill>
                <a:latin typeface="Consolas" panose="020B0609020204030204" pitchFamily="49" charset="0"/>
              </a:rPr>
              <a:t>()); </a:t>
            </a:r>
          </a:p>
        </p:txBody>
      </p:sp>
    </p:spTree>
    <p:extLst>
      <p:ext uri="{BB962C8B-B14F-4D97-AF65-F5344CB8AC3E}">
        <p14:creationId xmlns:p14="http://schemas.microsoft.com/office/powerpoint/2010/main" val="31469341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Example</a:t>
            </a:r>
            <a:endParaRPr lang="en-IN" dirty="0"/>
          </a:p>
        </p:txBody>
      </p:sp>
      <p:sp>
        <p:nvSpPr>
          <p:cNvPr id="3" name="Content Placeholder 2"/>
          <p:cNvSpPr>
            <a:spLocks noGrp="1"/>
          </p:cNvSpPr>
          <p:nvPr>
            <p:ph idx="1"/>
          </p:nvPr>
        </p:nvSpPr>
        <p:spPr/>
        <p:txBody>
          <a:bodyPr>
            <a:normAutofit fontScale="92500"/>
          </a:bodyPr>
          <a:lstStyle/>
          <a:p>
            <a:pPr>
              <a:buNone/>
            </a:pPr>
            <a:r>
              <a:rPr lang="en-IN" b="1" dirty="0" err="1">
                <a:solidFill>
                  <a:srgbClr val="7030A0"/>
                </a:solidFill>
                <a:latin typeface="Consolas" panose="020B0609020204030204" pitchFamily="49" charset="0"/>
              </a:rPr>
              <a:t>map.put</a:t>
            </a:r>
            <a:r>
              <a:rPr lang="en-IN" b="1" dirty="0">
                <a:solidFill>
                  <a:srgbClr val="7030A0"/>
                </a:solidFill>
                <a:latin typeface="Consolas" panose="020B0609020204030204" pitchFamily="49" charset="0"/>
              </a:rPr>
              <a:t>(new Age(7), "Seven a Third time"); </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("Three Elements added: Size is " + </a:t>
            </a:r>
          </a:p>
          <a:p>
            <a:pPr>
              <a:buNone/>
            </a:pPr>
            <a:r>
              <a:rPr lang="en-IN" b="1" dirty="0" err="1">
                <a:solidFill>
                  <a:schemeClr val="accent6">
                    <a:lumMod val="75000"/>
                  </a:schemeClr>
                </a:solidFill>
                <a:latin typeface="Consolas" panose="020B0609020204030204" pitchFamily="49" charset="0"/>
              </a:rPr>
              <a:t>map.size</a:t>
            </a:r>
            <a:r>
              <a:rPr lang="en-IN" b="1" dirty="0">
                <a:solidFill>
                  <a:schemeClr val="accent6">
                    <a:lumMod val="75000"/>
                  </a:schemeClr>
                </a:solidFill>
                <a:latin typeface="Consolas" panose="020B0609020204030204" pitchFamily="49" charset="0"/>
              </a:rPr>
              <a:t>()); </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("Value recovered For 7 is : [ " + </a:t>
            </a:r>
          </a:p>
          <a:p>
            <a:pPr>
              <a:buNone/>
            </a:pPr>
            <a:r>
              <a:rPr lang="en-IN" b="1" dirty="0" err="1">
                <a:solidFill>
                  <a:schemeClr val="accent6">
                    <a:lumMod val="75000"/>
                  </a:schemeClr>
                </a:solidFill>
                <a:latin typeface="Consolas" panose="020B0609020204030204" pitchFamily="49" charset="0"/>
              </a:rPr>
              <a:t>map.get</a:t>
            </a:r>
            <a:r>
              <a:rPr lang="en-IN" b="1" dirty="0">
                <a:solidFill>
                  <a:schemeClr val="accent6">
                    <a:lumMod val="75000"/>
                  </a:schemeClr>
                </a:solidFill>
                <a:latin typeface="Consolas" panose="020B0609020204030204" pitchFamily="49" charset="0"/>
              </a:rPr>
              <a:t>(age7) + " ]"); </a:t>
            </a:r>
          </a:p>
          <a:p>
            <a:pPr>
              <a:buNone/>
            </a:pPr>
            <a:r>
              <a:rPr lang="en-IN" b="1" dirty="0">
                <a:solidFill>
                  <a:srgbClr val="002060"/>
                </a:solidFill>
                <a:latin typeface="Consolas" panose="020B0609020204030204" pitchFamily="49" charset="0"/>
              </a:rPr>
              <a:t>} }</a:t>
            </a:r>
          </a:p>
          <a:p>
            <a:pPr>
              <a:buNone/>
            </a:pPr>
            <a:r>
              <a:rPr lang="en-US" b="1" u="sng" dirty="0">
                <a:solidFill>
                  <a:srgbClr val="002060"/>
                </a:solidFill>
              </a:rPr>
              <a:t>Output:</a:t>
            </a:r>
          </a:p>
          <a:p>
            <a:pPr>
              <a:buNone/>
            </a:pPr>
            <a:r>
              <a:rPr lang="en-IN" b="1" dirty="0">
                <a:solidFill>
                  <a:srgbClr val="0070C0"/>
                </a:solidFill>
              </a:rPr>
              <a:t>One Element added: Size is 1 </a:t>
            </a:r>
          </a:p>
          <a:p>
            <a:pPr>
              <a:buNone/>
            </a:pPr>
            <a:r>
              <a:rPr lang="en-IN" b="1" dirty="0">
                <a:solidFill>
                  <a:srgbClr val="0070C0"/>
                </a:solidFill>
              </a:rPr>
              <a:t>Two Elements added: Size is 1 </a:t>
            </a:r>
          </a:p>
          <a:p>
            <a:pPr>
              <a:buNone/>
            </a:pPr>
            <a:r>
              <a:rPr lang="en-IN" b="1" dirty="0">
                <a:solidFill>
                  <a:srgbClr val="0070C0"/>
                </a:solidFill>
              </a:rPr>
              <a:t>Three Elements added: Size is 1 </a:t>
            </a:r>
          </a:p>
          <a:p>
            <a:pPr>
              <a:buNone/>
            </a:pPr>
            <a:r>
              <a:rPr lang="en-IN" b="1" dirty="0">
                <a:solidFill>
                  <a:srgbClr val="0070C0"/>
                </a:solidFill>
              </a:rPr>
              <a:t>Value recovered For 7 is : [ Seven a Third time ]</a:t>
            </a:r>
          </a:p>
          <a:p>
            <a:pPr>
              <a:buNone/>
            </a:pP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linds(horizontal)">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IdentityHashMap</a:t>
            </a:r>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dirty="0"/>
              <a:t>Now if we </a:t>
            </a:r>
            <a:r>
              <a:rPr lang="en-IN" dirty="0" err="1"/>
              <a:t>repalce</a:t>
            </a:r>
            <a:r>
              <a:rPr lang="en-IN" dirty="0"/>
              <a:t> the </a:t>
            </a:r>
            <a:r>
              <a:rPr lang="en-IN" b="1" dirty="0" err="1">
                <a:solidFill>
                  <a:srgbClr val="0070C0"/>
                </a:solidFill>
              </a:rPr>
              <a:t>HashMap</a:t>
            </a:r>
            <a:r>
              <a:rPr lang="en-IN" dirty="0"/>
              <a:t> object with </a:t>
            </a:r>
          </a:p>
          <a:p>
            <a:pPr>
              <a:buNone/>
            </a:pPr>
            <a:r>
              <a:rPr lang="en-IN" b="1" dirty="0" err="1">
                <a:solidFill>
                  <a:srgbClr val="0070C0"/>
                </a:solidFill>
              </a:rPr>
              <a:t>IdentityHashMap</a:t>
            </a:r>
            <a:r>
              <a:rPr lang="en-IN" dirty="0"/>
              <a:t> object and run the same code </a:t>
            </a:r>
          </a:p>
          <a:p>
            <a:pPr>
              <a:buNone/>
            </a:pPr>
            <a:endParaRPr lang="en-IN" dirty="0"/>
          </a:p>
          <a:p>
            <a:pPr>
              <a:buNone/>
            </a:pPr>
            <a:r>
              <a:rPr lang="en-IN" b="1" i="1" dirty="0">
                <a:solidFill>
                  <a:schemeClr val="tx2">
                    <a:lumMod val="75000"/>
                  </a:schemeClr>
                </a:solidFill>
                <a:latin typeface="Consolas" panose="020B0609020204030204" pitchFamily="49" charset="0"/>
              </a:rPr>
              <a:t>Map map = new </a:t>
            </a:r>
            <a:r>
              <a:rPr lang="en-IN" b="1" i="1" dirty="0" err="1">
                <a:solidFill>
                  <a:schemeClr val="tx2">
                    <a:lumMod val="75000"/>
                  </a:schemeClr>
                </a:solidFill>
                <a:latin typeface="Consolas" panose="020B0609020204030204" pitchFamily="49" charset="0"/>
              </a:rPr>
              <a:t>IdentityHashMap</a:t>
            </a:r>
            <a:r>
              <a:rPr lang="en-IN" b="1" i="1" dirty="0">
                <a:solidFill>
                  <a:schemeClr val="tx2">
                    <a:lumMod val="75000"/>
                  </a:schemeClr>
                </a:solidFill>
                <a:latin typeface="Consolas" panose="020B0609020204030204" pitchFamily="49" charset="0"/>
              </a:rPr>
              <a:t>();</a:t>
            </a:r>
          </a:p>
          <a:p>
            <a:pPr>
              <a:buNone/>
            </a:pPr>
            <a:endParaRPr lang="en-IN" dirty="0"/>
          </a:p>
          <a:p>
            <a:pPr>
              <a:buNone/>
            </a:pPr>
            <a:r>
              <a:rPr lang="en-IN" b="1" dirty="0"/>
              <a:t>Then the output will be: </a:t>
            </a:r>
          </a:p>
          <a:p>
            <a:pPr>
              <a:buNone/>
            </a:pPr>
            <a:endParaRPr lang="en-IN" dirty="0"/>
          </a:p>
          <a:p>
            <a:pPr>
              <a:buNone/>
            </a:pPr>
            <a:r>
              <a:rPr lang="en-IN" b="1" dirty="0">
                <a:solidFill>
                  <a:srgbClr val="0070C0"/>
                </a:solidFill>
              </a:rPr>
              <a:t>One Element added: Size is 1 </a:t>
            </a:r>
          </a:p>
          <a:p>
            <a:pPr>
              <a:buNone/>
            </a:pPr>
            <a:r>
              <a:rPr lang="en-IN" b="1" dirty="0">
                <a:solidFill>
                  <a:srgbClr val="0070C0"/>
                </a:solidFill>
              </a:rPr>
              <a:t>Two Elements added: Size is 2 </a:t>
            </a:r>
          </a:p>
          <a:p>
            <a:pPr>
              <a:buNone/>
            </a:pPr>
            <a:r>
              <a:rPr lang="en-IN" b="1" dirty="0">
                <a:solidFill>
                  <a:srgbClr val="0070C0"/>
                </a:solidFill>
              </a:rPr>
              <a:t>Three Elements added: Size is 3</a:t>
            </a:r>
          </a:p>
          <a:p>
            <a:pPr>
              <a:buNone/>
            </a:pPr>
            <a:r>
              <a:rPr lang="en-IN" b="1" dirty="0">
                <a:solidFill>
                  <a:srgbClr val="0070C0"/>
                </a:solidFill>
              </a:rPr>
              <a:t> Value recovered For 7 is : [ seven Again ]</a:t>
            </a:r>
          </a:p>
          <a:p>
            <a:pPr>
              <a:buNone/>
            </a:pPr>
            <a:endParaRPr lang="en-IN" dirty="0">
              <a:solidFill>
                <a:srgbClr val="FF0000"/>
              </a:solidFill>
            </a:endParaRPr>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IdentityHashMap</a:t>
            </a:r>
            <a:r>
              <a:rPr lang="en-US" dirty="0"/>
              <a:t> V/s </a:t>
            </a:r>
            <a:r>
              <a:rPr lang="en-US" dirty="0" err="1"/>
              <a:t>HashMap</a:t>
            </a:r>
            <a:r>
              <a:rPr lang="en-US" dirty="0"/>
              <a:t> class</a:t>
            </a:r>
            <a:endParaRPr lang="en-IN" dirty="0"/>
          </a:p>
        </p:txBody>
      </p:sp>
      <p:sp>
        <p:nvSpPr>
          <p:cNvPr id="3" name="Content Placeholder 2"/>
          <p:cNvSpPr>
            <a:spLocks noGrp="1"/>
          </p:cNvSpPr>
          <p:nvPr>
            <p:ph idx="1"/>
          </p:nvPr>
        </p:nvSpPr>
        <p:spPr/>
        <p:txBody>
          <a:bodyPr>
            <a:normAutofit fontScale="92500"/>
          </a:bodyPr>
          <a:lstStyle/>
          <a:p>
            <a:pPr marL="0" indent="0">
              <a:buNone/>
            </a:pPr>
            <a:endParaRPr lang="en-IN" dirty="0"/>
          </a:p>
          <a:p>
            <a:r>
              <a:rPr lang="en-IN" dirty="0"/>
              <a:t>Main difference between </a:t>
            </a:r>
            <a:r>
              <a:rPr lang="en-IN" i="1" dirty="0" err="1">
                <a:solidFill>
                  <a:srgbClr val="0070C0"/>
                </a:solidFill>
              </a:rPr>
              <a:t>HashMap</a:t>
            </a:r>
            <a:r>
              <a:rPr lang="en-IN" i="1" dirty="0"/>
              <a:t> </a:t>
            </a:r>
            <a:r>
              <a:rPr lang="en-IN" i="1" dirty="0" err="1"/>
              <a:t>vs</a:t>
            </a:r>
            <a:r>
              <a:rPr lang="en-IN" i="1" dirty="0"/>
              <a:t> </a:t>
            </a:r>
            <a:r>
              <a:rPr lang="en-IN" i="1" dirty="0" err="1">
                <a:solidFill>
                  <a:srgbClr val="0070C0"/>
                </a:solidFill>
              </a:rPr>
              <a:t>IdentityHashMap</a:t>
            </a:r>
            <a:r>
              <a:rPr lang="en-IN" dirty="0"/>
              <a:t> is that </a:t>
            </a:r>
            <a:r>
              <a:rPr lang="en-IN" dirty="0" err="1">
                <a:solidFill>
                  <a:srgbClr val="0070C0"/>
                </a:solidFill>
              </a:rPr>
              <a:t>IdentityHashMap</a:t>
            </a:r>
            <a:r>
              <a:rPr lang="en-IN" dirty="0"/>
              <a:t> uses equality operator "==" for comparing keys and values inside </a:t>
            </a:r>
            <a:r>
              <a:rPr lang="en-IN" dirty="0">
                <a:solidFill>
                  <a:srgbClr val="0070C0"/>
                </a:solidFill>
              </a:rPr>
              <a:t>Map</a:t>
            </a:r>
            <a:r>
              <a:rPr lang="en-IN" dirty="0"/>
              <a:t> while </a:t>
            </a:r>
            <a:r>
              <a:rPr lang="en-IN" dirty="0" err="1">
                <a:solidFill>
                  <a:srgbClr val="0070C0"/>
                </a:solidFill>
              </a:rPr>
              <a:t>HashMap</a:t>
            </a:r>
            <a:r>
              <a:rPr lang="en-IN" dirty="0"/>
              <a:t> uses </a:t>
            </a:r>
            <a:r>
              <a:rPr lang="en-IN" b="1" dirty="0">
                <a:solidFill>
                  <a:srgbClr val="0070C0"/>
                </a:solidFill>
              </a:rPr>
              <a:t>equals( ) </a:t>
            </a:r>
            <a:r>
              <a:rPr lang="en-IN" dirty="0"/>
              <a:t>method for comparing keys and values.</a:t>
            </a:r>
          </a:p>
          <a:p>
            <a:endParaRPr lang="en-IN" dirty="0"/>
          </a:p>
          <a:p>
            <a:r>
              <a:rPr lang="en-IN" dirty="0"/>
              <a:t>Unlike </a:t>
            </a:r>
            <a:r>
              <a:rPr lang="en-IN" b="1" dirty="0" err="1">
                <a:solidFill>
                  <a:srgbClr val="0070C0"/>
                </a:solidFill>
              </a:rPr>
              <a:t>HashMap</a:t>
            </a:r>
            <a:r>
              <a:rPr lang="en-IN" b="1" dirty="0">
                <a:solidFill>
                  <a:srgbClr val="0070C0"/>
                </a:solidFill>
              </a:rPr>
              <a:t>,</a:t>
            </a:r>
            <a:r>
              <a:rPr lang="en-IN" dirty="0"/>
              <a:t> who uses </a:t>
            </a:r>
            <a:r>
              <a:rPr lang="en-IN" b="1" dirty="0" err="1">
                <a:solidFill>
                  <a:srgbClr val="0070C0"/>
                </a:solidFill>
              </a:rPr>
              <a:t>hashcode</a:t>
            </a:r>
            <a:r>
              <a:rPr lang="en-IN" b="1" dirty="0">
                <a:solidFill>
                  <a:srgbClr val="0070C0"/>
                </a:solidFill>
              </a:rPr>
              <a:t>( ) </a:t>
            </a:r>
            <a:r>
              <a:rPr lang="en-IN" dirty="0"/>
              <a:t>to find bucket location, </a:t>
            </a:r>
            <a:r>
              <a:rPr lang="en-IN" b="1" dirty="0" err="1">
                <a:solidFill>
                  <a:srgbClr val="0070C0"/>
                </a:solidFill>
              </a:rPr>
              <a:t>IdentityHashMap</a:t>
            </a:r>
            <a:r>
              <a:rPr lang="en-IN" dirty="0"/>
              <a:t>  doesn't use</a:t>
            </a:r>
            <a:r>
              <a:rPr lang="en-IN" b="1" dirty="0">
                <a:solidFill>
                  <a:srgbClr val="0070C0"/>
                </a:solidFill>
              </a:rPr>
              <a:t> </a:t>
            </a:r>
            <a:r>
              <a:rPr lang="en-IN" b="1" dirty="0" err="1">
                <a:solidFill>
                  <a:srgbClr val="0070C0"/>
                </a:solidFill>
              </a:rPr>
              <a:t>hashCode</a:t>
            </a:r>
            <a:r>
              <a:rPr lang="en-IN" b="1" dirty="0">
                <a:solidFill>
                  <a:srgbClr val="0070C0"/>
                </a:solidFill>
              </a:rPr>
              <a:t>() </a:t>
            </a:r>
            <a:r>
              <a:rPr lang="en-IN" dirty="0"/>
              <a:t>instead it uses </a:t>
            </a:r>
            <a:r>
              <a:rPr lang="en-IN" b="1" dirty="0" err="1">
                <a:solidFill>
                  <a:srgbClr val="0070C0"/>
                </a:solidFill>
              </a:rPr>
              <a:t>System.identityHashCode</a:t>
            </a:r>
            <a:r>
              <a:rPr lang="en-IN" b="1" dirty="0">
                <a:solidFill>
                  <a:srgbClr val="0070C0"/>
                </a:solidFill>
              </a:rPr>
              <a:t>(object).</a:t>
            </a:r>
          </a:p>
          <a:p>
            <a:br>
              <a:rPr lang="en-IN" dirty="0"/>
            </a:br>
            <a:br>
              <a:rPr lang="en-IN" dirty="0"/>
            </a:br>
            <a:br>
              <a:rPr lang="en-IN" dirty="0"/>
            </a:b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IdentityHashMap</a:t>
            </a:r>
            <a:r>
              <a:rPr lang="en-US" dirty="0"/>
              <a:t> V/s </a:t>
            </a:r>
            <a:r>
              <a:rPr lang="en-US" dirty="0" err="1"/>
              <a:t>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b="1" dirty="0">
                <a:solidFill>
                  <a:srgbClr val="00B050"/>
                </a:solidFill>
              </a:rPr>
              <a:t>Another key difference </a:t>
            </a:r>
            <a:r>
              <a:rPr lang="en-IN" dirty="0"/>
              <a:t>between </a:t>
            </a:r>
            <a:r>
              <a:rPr lang="en-IN" b="1" dirty="0" err="1">
                <a:solidFill>
                  <a:srgbClr val="0070C0"/>
                </a:solidFill>
              </a:rPr>
              <a:t>IdentityHashMap</a:t>
            </a:r>
            <a:r>
              <a:rPr lang="en-IN" b="1" dirty="0">
                <a:solidFill>
                  <a:srgbClr val="0070C0"/>
                </a:solidFill>
              </a:rPr>
              <a:t> </a:t>
            </a:r>
            <a:r>
              <a:rPr lang="en-IN" dirty="0"/>
              <a:t>and </a:t>
            </a:r>
            <a:r>
              <a:rPr lang="en-IN" b="1" dirty="0" err="1">
                <a:solidFill>
                  <a:srgbClr val="0070C0"/>
                </a:solidFill>
              </a:rPr>
              <a:t>HashMap</a:t>
            </a:r>
            <a:r>
              <a:rPr lang="en-IN" b="1" dirty="0">
                <a:solidFill>
                  <a:srgbClr val="0070C0"/>
                </a:solidFill>
              </a:rPr>
              <a:t> </a:t>
            </a:r>
            <a:r>
              <a:rPr lang="en-IN" dirty="0"/>
              <a:t>in Java is </a:t>
            </a:r>
            <a:r>
              <a:rPr lang="en-IN" b="1" u="sng" dirty="0">
                <a:solidFill>
                  <a:srgbClr val="002060"/>
                </a:solidFill>
              </a:rPr>
              <a:t>Speed</a:t>
            </a:r>
            <a:r>
              <a:rPr lang="en-IN" dirty="0"/>
              <a:t>. </a:t>
            </a:r>
          </a:p>
          <a:p>
            <a:endParaRPr lang="en-IN" dirty="0"/>
          </a:p>
          <a:p>
            <a:r>
              <a:rPr lang="en-IN" dirty="0"/>
              <a:t>Since </a:t>
            </a:r>
            <a:r>
              <a:rPr lang="en-IN" b="1" dirty="0" err="1">
                <a:solidFill>
                  <a:srgbClr val="0070C0"/>
                </a:solidFill>
              </a:rPr>
              <a:t>IdentityHashMap</a:t>
            </a:r>
            <a:r>
              <a:rPr lang="en-IN" dirty="0"/>
              <a:t> doesn't use </a:t>
            </a:r>
            <a:r>
              <a:rPr lang="en-IN" b="1" dirty="0">
                <a:solidFill>
                  <a:srgbClr val="0070C0"/>
                </a:solidFill>
              </a:rPr>
              <a:t>equals()</a:t>
            </a:r>
            <a:r>
              <a:rPr lang="en-IN" dirty="0"/>
              <a:t> its comparatively faster than </a:t>
            </a:r>
            <a:r>
              <a:rPr lang="en-IN" b="1" dirty="0" err="1">
                <a:solidFill>
                  <a:srgbClr val="0070C0"/>
                </a:solidFill>
              </a:rPr>
              <a:t>HashMap</a:t>
            </a:r>
            <a:r>
              <a:rPr lang="en-IN" b="1" dirty="0">
                <a:solidFill>
                  <a:srgbClr val="0070C0"/>
                </a:solidFill>
              </a:rPr>
              <a:t> </a:t>
            </a:r>
            <a:r>
              <a:rPr lang="en-IN" dirty="0"/>
              <a:t>for object with expensive </a:t>
            </a:r>
            <a:r>
              <a:rPr lang="en-IN" b="1" dirty="0">
                <a:solidFill>
                  <a:srgbClr val="0070C0"/>
                </a:solidFill>
              </a:rPr>
              <a:t>equals() </a:t>
            </a:r>
            <a:r>
              <a:rPr lang="en-IN" dirty="0"/>
              <a:t>and </a:t>
            </a:r>
            <a:r>
              <a:rPr lang="en-IN" b="1" dirty="0" err="1">
                <a:solidFill>
                  <a:srgbClr val="0070C0"/>
                </a:solidFill>
              </a:rPr>
              <a:t>hashCode</a:t>
            </a:r>
            <a:r>
              <a:rPr lang="en-IN" b="1" dirty="0">
                <a:solidFill>
                  <a:srgbClr val="0070C0"/>
                </a:solidFill>
              </a:rPr>
              <a:t>()</a:t>
            </a:r>
            <a:r>
              <a:rPr lang="en-IN" dirty="0"/>
              <a:t>.</a:t>
            </a:r>
            <a:br>
              <a:rPr lang="en-IN" dirty="0"/>
            </a:br>
            <a:br>
              <a:rPr lang="en-IN" dirty="0"/>
            </a:b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WeakHashMap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b="1" dirty="0" err="1">
                <a:solidFill>
                  <a:srgbClr val="0070C0"/>
                </a:solidFill>
              </a:rPr>
              <a:t>WeakHashMap</a:t>
            </a:r>
            <a:r>
              <a:rPr lang="en-IN" dirty="0"/>
              <a:t> is an </a:t>
            </a:r>
            <a:r>
              <a:rPr lang="en-IN" b="1" dirty="0">
                <a:solidFill>
                  <a:srgbClr val="7030A0"/>
                </a:solidFill>
              </a:rPr>
              <a:t>implementation</a:t>
            </a:r>
            <a:r>
              <a:rPr lang="en-IN" dirty="0"/>
              <a:t> of the </a:t>
            </a:r>
            <a:r>
              <a:rPr lang="en-IN" b="1" dirty="0">
                <a:solidFill>
                  <a:srgbClr val="00B050"/>
                </a:solidFill>
              </a:rPr>
              <a:t>Map </a:t>
            </a:r>
            <a:r>
              <a:rPr lang="en-IN" dirty="0"/>
              <a:t>interface that </a:t>
            </a:r>
            <a:r>
              <a:rPr lang="en-IN" b="1" dirty="0">
                <a:solidFill>
                  <a:srgbClr val="002060"/>
                </a:solidFill>
              </a:rPr>
              <a:t>stores</a:t>
            </a:r>
            <a:r>
              <a:rPr lang="en-IN" dirty="0"/>
              <a:t> only </a:t>
            </a:r>
            <a:r>
              <a:rPr lang="en-IN" b="1" dirty="0">
                <a:solidFill>
                  <a:schemeClr val="tx2"/>
                </a:solidFill>
              </a:rPr>
              <a:t>weak references </a:t>
            </a:r>
            <a:r>
              <a:rPr lang="en-IN" dirty="0"/>
              <a:t>to its keys. </a:t>
            </a:r>
          </a:p>
          <a:p>
            <a:endParaRPr lang="en-IN" dirty="0"/>
          </a:p>
          <a:p>
            <a:endParaRPr lang="en-IN" dirty="0"/>
          </a:p>
          <a:p>
            <a:r>
              <a:rPr lang="en-IN" b="1" dirty="0">
                <a:solidFill>
                  <a:schemeClr val="accent6">
                    <a:lumMod val="75000"/>
                  </a:schemeClr>
                </a:solidFill>
              </a:rPr>
              <a:t>Storing</a:t>
            </a:r>
            <a:r>
              <a:rPr lang="en-IN" dirty="0"/>
              <a:t> only </a:t>
            </a:r>
            <a:r>
              <a:rPr lang="en-IN" b="1" dirty="0">
                <a:solidFill>
                  <a:schemeClr val="tx2"/>
                </a:solidFill>
              </a:rPr>
              <a:t>weak references </a:t>
            </a:r>
            <a:r>
              <a:rPr lang="en-IN" dirty="0"/>
              <a:t>allows a </a:t>
            </a:r>
            <a:r>
              <a:rPr lang="en-IN" b="1" dirty="0">
                <a:solidFill>
                  <a:srgbClr val="00B050"/>
                </a:solidFill>
              </a:rPr>
              <a:t>key-value pair </a:t>
            </a:r>
            <a:r>
              <a:rPr lang="en-IN" dirty="0"/>
              <a:t>to be </a:t>
            </a:r>
            <a:r>
              <a:rPr lang="en-IN" b="1" dirty="0">
                <a:solidFill>
                  <a:srgbClr val="002060"/>
                </a:solidFill>
              </a:rPr>
              <a:t>garbage collected </a:t>
            </a:r>
            <a:r>
              <a:rPr lang="en-IN" dirty="0"/>
              <a:t>when its key is </a:t>
            </a:r>
            <a:r>
              <a:rPr lang="en-IN" b="1" dirty="0">
                <a:solidFill>
                  <a:srgbClr val="7030A0"/>
                </a:solidFill>
              </a:rPr>
              <a:t>no longer referenced </a:t>
            </a:r>
            <a:r>
              <a:rPr lang="en-IN" dirty="0"/>
              <a:t>outside of the </a:t>
            </a:r>
            <a:r>
              <a:rPr lang="en-IN" b="1" dirty="0" err="1">
                <a:solidFill>
                  <a:srgbClr val="0070C0"/>
                </a:solidFill>
              </a:rPr>
              <a:t>WeakHashMap</a:t>
            </a:r>
            <a:r>
              <a:rPr lang="en-IN" dirty="0"/>
              <a:t>.</a:t>
            </a:r>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WeakHashMap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a:buNone/>
            </a:pPr>
            <a:r>
              <a:rPr lang="en-IN" b="1" dirty="0">
                <a:solidFill>
                  <a:srgbClr val="002060"/>
                </a:solidFill>
                <a:latin typeface="Consolas" panose="020B0609020204030204" pitchFamily="49" charset="0"/>
              </a:rPr>
              <a:t>Map </a:t>
            </a:r>
            <a:r>
              <a:rPr lang="en-IN" b="1" dirty="0" err="1">
                <a:solidFill>
                  <a:srgbClr val="002060"/>
                </a:solidFill>
                <a:latin typeface="Consolas" panose="020B0609020204030204" pitchFamily="49" charset="0"/>
              </a:rPr>
              <a:t>hashMap</a:t>
            </a:r>
            <a:r>
              <a:rPr lang="en-IN" b="1" dirty="0">
                <a:solidFill>
                  <a:srgbClr val="002060"/>
                </a:solidFill>
                <a:latin typeface="Consolas" panose="020B0609020204030204" pitchFamily="49" charset="0"/>
              </a:rPr>
              <a:t>= new </a:t>
            </a:r>
            <a:r>
              <a:rPr lang="en-IN" b="1" dirty="0" err="1">
                <a:solidFill>
                  <a:srgbClr val="002060"/>
                </a:solidFill>
                <a:latin typeface="Consolas" panose="020B0609020204030204" pitchFamily="49" charset="0"/>
              </a:rPr>
              <a:t>HashMap</a:t>
            </a:r>
            <a:r>
              <a:rPr lang="en-IN" b="1" dirty="0">
                <a:solidFill>
                  <a:srgbClr val="002060"/>
                </a:solidFill>
                <a:latin typeface="Consolas" panose="020B0609020204030204" pitchFamily="49" charset="0"/>
              </a:rPr>
              <a:t>();</a:t>
            </a:r>
          </a:p>
          <a:p>
            <a:pPr>
              <a:buNone/>
            </a:pPr>
            <a:r>
              <a:rPr lang="en-IN" b="1" dirty="0">
                <a:solidFill>
                  <a:srgbClr val="00B050"/>
                </a:solidFill>
                <a:latin typeface="Consolas" panose="020B0609020204030204" pitchFamily="49" charset="0"/>
              </a:rPr>
              <a:t>Map </a:t>
            </a:r>
            <a:r>
              <a:rPr lang="en-IN" b="1" dirty="0" err="1">
                <a:solidFill>
                  <a:srgbClr val="00B050"/>
                </a:solidFill>
                <a:latin typeface="Consolas" panose="020B0609020204030204" pitchFamily="49" charset="0"/>
              </a:rPr>
              <a:t>weakHashMap</a:t>
            </a:r>
            <a:r>
              <a:rPr lang="en-IN" b="1" dirty="0">
                <a:solidFill>
                  <a:srgbClr val="00B050"/>
                </a:solidFill>
                <a:latin typeface="Consolas" panose="020B0609020204030204" pitchFamily="49" charset="0"/>
              </a:rPr>
              <a:t> = new </a:t>
            </a:r>
            <a:r>
              <a:rPr lang="en-IN" b="1" dirty="0" err="1">
                <a:solidFill>
                  <a:srgbClr val="00B050"/>
                </a:solidFill>
                <a:latin typeface="Consolas" panose="020B0609020204030204" pitchFamily="49" charset="0"/>
              </a:rPr>
              <a:t>WeakHashMap</a:t>
            </a:r>
            <a:r>
              <a:rPr lang="en-IN" b="1" dirty="0">
                <a:solidFill>
                  <a:srgbClr val="00B050"/>
                </a:solidFill>
                <a:latin typeface="Consolas" panose="020B0609020204030204" pitchFamily="49" charset="0"/>
              </a:rPr>
              <a:t>();</a:t>
            </a:r>
          </a:p>
          <a:p>
            <a:pPr>
              <a:buNone/>
            </a:pPr>
            <a:endParaRPr lang="en-IN" b="1" dirty="0">
              <a:solidFill>
                <a:srgbClr val="002060"/>
              </a:solidFill>
              <a:latin typeface="Consolas" panose="020B0609020204030204" pitchFamily="49" charset="0"/>
            </a:endParaRPr>
          </a:p>
          <a:p>
            <a:pPr>
              <a:buNone/>
            </a:pPr>
            <a:r>
              <a:rPr lang="en-IN" b="1" dirty="0">
                <a:solidFill>
                  <a:srgbClr val="002060"/>
                </a:solidFill>
                <a:latin typeface="Consolas" panose="020B0609020204030204" pitchFamily="49" charset="0"/>
              </a:rPr>
              <a:t>String </a:t>
            </a:r>
            <a:r>
              <a:rPr lang="en-IN" b="1" dirty="0" err="1">
                <a:solidFill>
                  <a:srgbClr val="002060"/>
                </a:solidFill>
                <a:latin typeface="Consolas" panose="020B0609020204030204" pitchFamily="49" charset="0"/>
              </a:rPr>
              <a:t>keyHashMap</a:t>
            </a:r>
            <a:r>
              <a:rPr lang="en-IN" b="1" dirty="0">
                <a:solidFill>
                  <a:srgbClr val="002060"/>
                </a:solidFill>
                <a:latin typeface="Consolas" panose="020B0609020204030204" pitchFamily="49" charset="0"/>
              </a:rPr>
              <a:t> = new String("</a:t>
            </a:r>
            <a:r>
              <a:rPr lang="en-IN" b="1" dirty="0" err="1">
                <a:solidFill>
                  <a:srgbClr val="002060"/>
                </a:solidFill>
                <a:latin typeface="Consolas" panose="020B0609020204030204" pitchFamily="49" charset="0"/>
              </a:rPr>
              <a:t>keyHashMap</a:t>
            </a:r>
            <a:r>
              <a:rPr lang="en-IN" b="1" dirty="0">
                <a:solidFill>
                  <a:srgbClr val="002060"/>
                </a:solidFill>
                <a:latin typeface="Consolas" panose="020B0609020204030204" pitchFamily="49" charset="0"/>
              </a:rPr>
              <a:t>");</a:t>
            </a:r>
          </a:p>
          <a:p>
            <a:pPr>
              <a:buNone/>
            </a:pPr>
            <a:endParaRPr lang="en-IN" b="1" dirty="0">
              <a:solidFill>
                <a:schemeClr val="accent6">
                  <a:lumMod val="75000"/>
                </a:schemeClr>
              </a:solidFill>
              <a:latin typeface="Consolas" panose="020B0609020204030204" pitchFamily="49" charset="0"/>
            </a:endParaRPr>
          </a:p>
          <a:p>
            <a:pPr>
              <a:buNone/>
            </a:pPr>
            <a:r>
              <a:rPr lang="en-IN" b="1" dirty="0">
                <a:solidFill>
                  <a:srgbClr val="00B050"/>
                </a:solidFill>
                <a:latin typeface="Consolas" panose="020B0609020204030204" pitchFamily="49" charset="0"/>
              </a:rPr>
              <a:t>String </a:t>
            </a:r>
            <a:r>
              <a:rPr lang="en-IN" b="1" dirty="0" err="1">
                <a:solidFill>
                  <a:srgbClr val="00B050"/>
                </a:solidFill>
                <a:latin typeface="Consolas" panose="020B0609020204030204" pitchFamily="49" charset="0"/>
              </a:rPr>
              <a:t>keyWeakHashMap</a:t>
            </a:r>
            <a:r>
              <a:rPr lang="en-IN" b="1" dirty="0">
                <a:solidFill>
                  <a:srgbClr val="00B050"/>
                </a:solidFill>
                <a:latin typeface="Consolas" panose="020B0609020204030204" pitchFamily="49" charset="0"/>
              </a:rPr>
              <a:t> = new </a:t>
            </a:r>
          </a:p>
          <a:p>
            <a:pPr>
              <a:buNone/>
            </a:pPr>
            <a:r>
              <a:rPr lang="en-IN" b="1" dirty="0">
                <a:solidFill>
                  <a:srgbClr val="00B050"/>
                </a:solidFill>
                <a:latin typeface="Consolas" panose="020B0609020204030204" pitchFamily="49" charset="0"/>
              </a:rPr>
              <a:t>String("</a:t>
            </a:r>
            <a:r>
              <a:rPr lang="en-IN" b="1" dirty="0" err="1">
                <a:solidFill>
                  <a:srgbClr val="00B050"/>
                </a:solidFill>
                <a:latin typeface="Consolas" panose="020B0609020204030204" pitchFamily="49" charset="0"/>
              </a:rPr>
              <a:t>keyWeakHashMap</a:t>
            </a:r>
            <a:r>
              <a:rPr lang="en-IN" b="1" dirty="0">
                <a:solidFill>
                  <a:srgbClr val="00B050"/>
                </a:solidFill>
                <a:latin typeface="Consolas" panose="020B0609020204030204" pitchFamily="49" charset="0"/>
              </a:rPr>
              <a:t>");</a:t>
            </a:r>
          </a:p>
        </p:txBody>
      </p:sp>
    </p:spTree>
    <p:extLst>
      <p:ext uri="{BB962C8B-B14F-4D97-AF65-F5344CB8AC3E}">
        <p14:creationId xmlns:p14="http://schemas.microsoft.com/office/powerpoint/2010/main" val="314693414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WeakHashMap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a:buNone/>
            </a:pPr>
            <a:r>
              <a:rPr lang="en-IN" b="1" dirty="0" err="1">
                <a:solidFill>
                  <a:srgbClr val="002060"/>
                </a:solidFill>
                <a:latin typeface="Consolas" panose="020B0609020204030204" pitchFamily="49" charset="0"/>
              </a:rPr>
              <a:t>hashMap.put</a:t>
            </a:r>
            <a:r>
              <a:rPr lang="en-IN" b="1" dirty="0">
                <a:solidFill>
                  <a:srgbClr val="002060"/>
                </a:solidFill>
                <a:latin typeface="Consolas" panose="020B0609020204030204" pitchFamily="49" charset="0"/>
              </a:rPr>
              <a:t>(</a:t>
            </a:r>
            <a:r>
              <a:rPr lang="en-IN" b="1" dirty="0" err="1">
                <a:solidFill>
                  <a:srgbClr val="002060"/>
                </a:solidFill>
                <a:latin typeface="Consolas" panose="020B0609020204030204" pitchFamily="49" charset="0"/>
              </a:rPr>
              <a:t>keyHashMap</a:t>
            </a:r>
            <a:r>
              <a:rPr lang="en-IN" b="1" dirty="0">
                <a:solidFill>
                  <a:srgbClr val="002060"/>
                </a:solidFill>
                <a:latin typeface="Consolas" panose="020B0609020204030204" pitchFamily="49" charset="0"/>
              </a:rPr>
              <a:t>, “Sachin");</a:t>
            </a:r>
          </a:p>
          <a:p>
            <a:pPr>
              <a:buNone/>
            </a:pPr>
            <a:r>
              <a:rPr lang="en-IN" b="1" dirty="0" err="1">
                <a:solidFill>
                  <a:srgbClr val="00B050"/>
                </a:solidFill>
                <a:latin typeface="Consolas" panose="020B0609020204030204" pitchFamily="49" charset="0"/>
              </a:rPr>
              <a:t>weakHashMap.put</a:t>
            </a:r>
            <a:r>
              <a:rPr lang="en-IN" b="1" dirty="0">
                <a:solidFill>
                  <a:srgbClr val="00B050"/>
                </a:solidFill>
                <a:latin typeface="Consolas" panose="020B0609020204030204" pitchFamily="49" charset="0"/>
              </a:rPr>
              <a:t>(</a:t>
            </a:r>
            <a:r>
              <a:rPr lang="en-IN" b="1" dirty="0" err="1">
                <a:solidFill>
                  <a:srgbClr val="00B050"/>
                </a:solidFill>
                <a:latin typeface="Consolas" panose="020B0609020204030204" pitchFamily="49" charset="0"/>
              </a:rPr>
              <a:t>keyWeakHashMap</a:t>
            </a:r>
            <a:r>
              <a:rPr lang="en-IN" b="1" dirty="0">
                <a:solidFill>
                  <a:srgbClr val="00B050"/>
                </a:solidFill>
                <a:latin typeface="Consolas" panose="020B0609020204030204" pitchFamily="49" charset="0"/>
              </a:rPr>
              <a:t>, "</a:t>
            </a:r>
            <a:r>
              <a:rPr lang="en-IN" b="1" dirty="0" err="1">
                <a:solidFill>
                  <a:srgbClr val="00B050"/>
                </a:solidFill>
                <a:latin typeface="Consolas" panose="020B0609020204030204" pitchFamily="49" charset="0"/>
              </a:rPr>
              <a:t>Amit</a:t>
            </a:r>
            <a:r>
              <a:rPr lang="en-IN" b="1" dirty="0">
                <a:solidFill>
                  <a:srgbClr val="00B050"/>
                </a:solidFill>
                <a:latin typeface="Consolas" panose="020B0609020204030204" pitchFamily="49" charset="0"/>
              </a:rPr>
              <a:t>");</a:t>
            </a:r>
          </a:p>
          <a:p>
            <a:pPr>
              <a:buNone/>
            </a:pPr>
            <a:endParaRPr lang="en-IN" b="1" dirty="0">
              <a:solidFill>
                <a:schemeClr val="accent6">
                  <a:lumMod val="75000"/>
                </a:schemeClr>
              </a:solidFill>
              <a:latin typeface="Consolas" panose="020B0609020204030204" pitchFamily="49" charset="0"/>
            </a:endParaRPr>
          </a:p>
          <a:p>
            <a:pPr>
              <a:buNone/>
            </a:pPr>
            <a:endParaRPr lang="en-IN" b="1" dirty="0">
              <a:solidFill>
                <a:schemeClr val="accent6">
                  <a:lumMod val="75000"/>
                </a:schemeClr>
              </a:solidFill>
              <a:latin typeface="Consolas" panose="020B0609020204030204" pitchFamily="49" charset="0"/>
            </a:endParaRP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("Before:  hash map value:"+</a:t>
            </a:r>
            <a:r>
              <a:rPr lang="en-IN" b="1" dirty="0" err="1">
                <a:solidFill>
                  <a:schemeClr val="accent6">
                    <a:lumMod val="75000"/>
                  </a:schemeClr>
                </a:solidFill>
                <a:latin typeface="Consolas" panose="020B0609020204030204" pitchFamily="49" charset="0"/>
              </a:rPr>
              <a:t>hashMap.get</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keyHashMap</a:t>
            </a:r>
            <a:r>
              <a:rPr lang="en-IN" b="1" dirty="0">
                <a:solidFill>
                  <a:schemeClr val="accent6">
                    <a:lumMod val="75000"/>
                  </a:schemeClr>
                </a:solidFill>
                <a:latin typeface="Consolas" panose="020B0609020204030204" pitchFamily="49" charset="0"/>
              </a:rPr>
              <a:t>")+" and weak hash map value:"+</a:t>
            </a:r>
            <a:r>
              <a:rPr lang="en-IN" b="1" dirty="0" err="1">
                <a:solidFill>
                  <a:schemeClr val="accent6">
                    <a:lumMod val="75000"/>
                  </a:schemeClr>
                </a:solidFill>
                <a:latin typeface="Consolas" panose="020B0609020204030204" pitchFamily="49" charset="0"/>
              </a:rPr>
              <a:t>weakHashMap.get</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keyWeakHashMap</a:t>
            </a:r>
            <a:r>
              <a:rPr lang="en-IN" b="1"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31469341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WeakHashMap</a:t>
            </a:r>
            <a:r>
              <a:rPr lang="en-US" dirty="0"/>
              <a:t> Class</a:t>
            </a:r>
            <a:endParaRPr lang="en-IN" dirty="0"/>
          </a:p>
        </p:txBody>
      </p:sp>
      <p:sp>
        <p:nvSpPr>
          <p:cNvPr id="3" name="Content Placeholder 2"/>
          <p:cNvSpPr>
            <a:spLocks noGrp="1"/>
          </p:cNvSpPr>
          <p:nvPr>
            <p:ph idx="1"/>
          </p:nvPr>
        </p:nvSpPr>
        <p:spPr/>
        <p:txBody>
          <a:bodyPr>
            <a:normAutofit/>
          </a:bodyPr>
          <a:lstStyle/>
          <a:p>
            <a:pPr>
              <a:buNone/>
            </a:pPr>
            <a:r>
              <a:rPr lang="en-IN" b="1" dirty="0" err="1">
                <a:solidFill>
                  <a:srgbClr val="002060"/>
                </a:solidFill>
                <a:latin typeface="Consolas" panose="020B0609020204030204" pitchFamily="49" charset="0"/>
              </a:rPr>
              <a:t>keyHashMap</a:t>
            </a:r>
            <a:r>
              <a:rPr lang="en-IN" b="1" dirty="0">
                <a:solidFill>
                  <a:srgbClr val="002060"/>
                </a:solidFill>
                <a:latin typeface="Consolas" panose="020B0609020204030204" pitchFamily="49" charset="0"/>
              </a:rPr>
              <a:t> = null;</a:t>
            </a:r>
          </a:p>
          <a:p>
            <a:pPr>
              <a:buNone/>
            </a:pPr>
            <a:r>
              <a:rPr lang="en-IN" b="1" dirty="0" err="1">
                <a:solidFill>
                  <a:srgbClr val="00B050"/>
                </a:solidFill>
                <a:latin typeface="Consolas" panose="020B0609020204030204" pitchFamily="49" charset="0"/>
              </a:rPr>
              <a:t>keyWeakHashMap</a:t>
            </a:r>
            <a:r>
              <a:rPr lang="en-IN" b="1" dirty="0">
                <a:solidFill>
                  <a:srgbClr val="00B050"/>
                </a:solidFill>
                <a:latin typeface="Consolas" panose="020B0609020204030204" pitchFamily="49" charset="0"/>
              </a:rPr>
              <a:t> = null;</a:t>
            </a:r>
          </a:p>
          <a:p>
            <a:pPr>
              <a:buNone/>
            </a:pPr>
            <a:endParaRPr lang="en-IN" b="1" dirty="0">
              <a:solidFill>
                <a:schemeClr val="accent6">
                  <a:lumMod val="75000"/>
                </a:schemeClr>
              </a:solidFill>
              <a:latin typeface="Consolas" panose="020B0609020204030204" pitchFamily="49" charset="0"/>
            </a:endParaRPr>
          </a:p>
          <a:p>
            <a:pPr>
              <a:buNone/>
            </a:pPr>
            <a:r>
              <a:rPr lang="en-IN" b="1" dirty="0" err="1">
                <a:solidFill>
                  <a:schemeClr val="accent6">
                    <a:lumMod val="75000"/>
                  </a:schemeClr>
                </a:solidFill>
                <a:latin typeface="Consolas" panose="020B0609020204030204" pitchFamily="49" charset="0"/>
              </a:rPr>
              <a:t>System.gc</a:t>
            </a:r>
            <a:r>
              <a:rPr lang="en-IN" b="1" dirty="0">
                <a:solidFill>
                  <a:schemeClr val="accent6">
                    <a:lumMod val="75000"/>
                  </a:schemeClr>
                </a:solidFill>
                <a:latin typeface="Consolas" panose="020B0609020204030204" pitchFamily="49" charset="0"/>
              </a:rPr>
              <a:t>(); </a:t>
            </a:r>
          </a:p>
          <a:p>
            <a:pPr>
              <a:buNone/>
            </a:pPr>
            <a:endParaRPr lang="en-IN" b="1" dirty="0">
              <a:solidFill>
                <a:schemeClr val="accent6">
                  <a:lumMod val="75000"/>
                </a:schemeClr>
              </a:solidFill>
              <a:latin typeface="Consolas" panose="020B0609020204030204" pitchFamily="49" charset="0"/>
            </a:endParaRP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("After: hash map value:"+</a:t>
            </a:r>
            <a:r>
              <a:rPr lang="en-IN" b="1" dirty="0" err="1">
                <a:solidFill>
                  <a:schemeClr val="accent6">
                    <a:lumMod val="75000"/>
                  </a:schemeClr>
                </a:solidFill>
                <a:latin typeface="Consolas" panose="020B0609020204030204" pitchFamily="49" charset="0"/>
              </a:rPr>
              <a:t>hashMap.get</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keyHashMap</a:t>
            </a:r>
            <a:r>
              <a:rPr lang="en-IN" b="1" dirty="0">
                <a:solidFill>
                  <a:schemeClr val="accent6">
                    <a:lumMod val="75000"/>
                  </a:schemeClr>
                </a:solidFill>
                <a:latin typeface="Consolas" panose="020B0609020204030204" pitchFamily="49" charset="0"/>
              </a:rPr>
              <a:t>")+" and weak hash map value:"+</a:t>
            </a:r>
            <a:r>
              <a:rPr lang="en-IN" b="1" dirty="0" err="1">
                <a:solidFill>
                  <a:schemeClr val="accent6">
                    <a:lumMod val="75000"/>
                  </a:schemeClr>
                </a:solidFill>
                <a:latin typeface="Consolas" panose="020B0609020204030204" pitchFamily="49" charset="0"/>
              </a:rPr>
              <a:t>weakHashMap.get</a:t>
            </a:r>
            <a:r>
              <a:rPr lang="en-IN" b="1" dirty="0">
                <a:solidFill>
                  <a:schemeClr val="accent6">
                    <a:lumMod val="75000"/>
                  </a:schemeClr>
                </a:solidFill>
                <a:latin typeface="Consolas" panose="020B0609020204030204" pitchFamily="49" charset="0"/>
              </a:rPr>
              <a:t>("</a:t>
            </a:r>
            <a:r>
              <a:rPr lang="en-IN" b="1" dirty="0" err="1">
                <a:solidFill>
                  <a:schemeClr val="accent6">
                    <a:lumMod val="75000"/>
                  </a:schemeClr>
                </a:solidFill>
                <a:latin typeface="Consolas" panose="020B0609020204030204" pitchFamily="49" charset="0"/>
              </a:rPr>
              <a:t>keyWeakHashMap</a:t>
            </a:r>
            <a:r>
              <a:rPr lang="en-IN" b="1" dirty="0">
                <a:solidFill>
                  <a:schemeClr val="accent6">
                    <a:lumMod val="75000"/>
                  </a:schemeClr>
                </a:solidFill>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146934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a:buNone/>
            </a:pPr>
            <a:r>
              <a:rPr lang="en-IN" dirty="0"/>
              <a:t>18     Which collection class(es) allows you to shrink its size and provides indexed access to its elements, but whose methods are not synchronized? (Choose all that apply.)</a:t>
            </a:r>
          </a:p>
          <a:p>
            <a:pPr>
              <a:buNone/>
            </a:pPr>
            <a:endParaRPr lang="en-IN" dirty="0"/>
          </a:p>
          <a:p>
            <a:pPr>
              <a:buNone/>
            </a:pPr>
            <a:r>
              <a:rPr lang="en-IN" dirty="0"/>
              <a:t>A. </a:t>
            </a:r>
            <a:r>
              <a:rPr lang="en-IN" dirty="0" err="1"/>
              <a:t>java.util.HashSet</a:t>
            </a:r>
            <a:endParaRPr lang="en-IN" dirty="0"/>
          </a:p>
          <a:p>
            <a:pPr>
              <a:buNone/>
            </a:pPr>
            <a:r>
              <a:rPr lang="en-IN" dirty="0"/>
              <a:t>B. </a:t>
            </a:r>
            <a:r>
              <a:rPr lang="en-IN" dirty="0" err="1"/>
              <a:t>java.util.LinkedHashSet</a:t>
            </a:r>
            <a:endParaRPr lang="en-IN" dirty="0"/>
          </a:p>
          <a:p>
            <a:pPr>
              <a:buNone/>
            </a:pPr>
            <a:r>
              <a:rPr lang="en-IN" dirty="0"/>
              <a:t>C. </a:t>
            </a:r>
            <a:r>
              <a:rPr lang="en-IN" dirty="0" err="1"/>
              <a:t>java.util.List</a:t>
            </a:r>
            <a:endParaRPr lang="en-IN" dirty="0"/>
          </a:p>
          <a:p>
            <a:pPr>
              <a:buNone/>
            </a:pPr>
            <a:r>
              <a:rPr lang="en-IN" dirty="0"/>
              <a:t>D. </a:t>
            </a:r>
            <a:r>
              <a:rPr lang="en-IN" dirty="0" err="1"/>
              <a:t>java.util.ArrayList</a:t>
            </a:r>
            <a:endParaRPr lang="en-IN" dirty="0"/>
          </a:p>
          <a:p>
            <a:pPr>
              <a:buNone/>
            </a:pPr>
            <a:r>
              <a:rPr lang="en-IN" dirty="0"/>
              <a:t>E. </a:t>
            </a:r>
            <a:r>
              <a:rPr lang="en-IN" dirty="0" err="1"/>
              <a:t>java.util.Vector</a:t>
            </a:r>
            <a:endParaRPr lang="en-IN" dirty="0"/>
          </a:p>
          <a:p>
            <a:pPr>
              <a:buNone/>
            </a:pPr>
            <a:r>
              <a:rPr lang="en-IN" dirty="0"/>
              <a:t>F. </a:t>
            </a:r>
            <a:r>
              <a:rPr lang="en-IN" dirty="0" err="1"/>
              <a:t>java.util.PriorityQueue</a:t>
            </a:r>
            <a:endParaRPr lang="en-IN" dirty="0"/>
          </a:p>
          <a:p>
            <a:pPr>
              <a:buNone/>
            </a:pPr>
            <a:r>
              <a:rPr lang="en-IN" dirty="0"/>
              <a:t>A</a:t>
            </a:r>
            <a:r>
              <a:rPr lang="en-US" dirty="0" err="1"/>
              <a:t>nswer</a:t>
            </a:r>
            <a:r>
              <a:rPr lang="en-US" dirty="0"/>
              <a:t>: D</a:t>
            </a:r>
          </a:p>
          <a:p>
            <a:pPr>
              <a:buNone/>
            </a:pPr>
            <a:endParaRPr lang="en-US" b="1" dirty="0"/>
          </a:p>
          <a:p>
            <a:pPr marL="457200" indent="-457200">
              <a:buNone/>
            </a:pP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WeakHashMap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r>
              <a:rPr lang="en-US" b="1" dirty="0">
                <a:solidFill>
                  <a:srgbClr val="0070C0"/>
                </a:solidFill>
              </a:rPr>
              <a:t>Output:</a:t>
            </a:r>
          </a:p>
          <a:p>
            <a:pPr marL="0" indent="0">
              <a:buNone/>
            </a:pPr>
            <a:r>
              <a:rPr lang="en-IN" dirty="0"/>
              <a:t>Before: hash map </a:t>
            </a:r>
            <a:r>
              <a:rPr lang="en-IN" dirty="0" err="1"/>
              <a:t>value:</a:t>
            </a:r>
            <a:r>
              <a:rPr lang="en-IN" dirty="0" err="1">
                <a:solidFill>
                  <a:srgbClr val="FF0000"/>
                </a:solidFill>
              </a:rPr>
              <a:t>Sachin</a:t>
            </a:r>
            <a:r>
              <a:rPr lang="en-IN" dirty="0"/>
              <a:t> and weak hash map </a:t>
            </a:r>
            <a:r>
              <a:rPr lang="en-IN" dirty="0" err="1"/>
              <a:t>value:</a:t>
            </a:r>
            <a:r>
              <a:rPr lang="en-IN" dirty="0" err="1">
                <a:solidFill>
                  <a:srgbClr val="FF0000"/>
                </a:solidFill>
              </a:rPr>
              <a:t>Amit</a:t>
            </a:r>
            <a:r>
              <a:rPr lang="en-IN" dirty="0">
                <a:solidFill>
                  <a:srgbClr val="FF0000"/>
                </a:solidFill>
              </a:rPr>
              <a:t> </a:t>
            </a:r>
          </a:p>
          <a:p>
            <a:pPr marL="0" indent="0">
              <a:buNone/>
            </a:pPr>
            <a:endParaRPr lang="en-IN" dirty="0"/>
          </a:p>
          <a:p>
            <a:pPr marL="0" indent="0">
              <a:buNone/>
            </a:pPr>
            <a:r>
              <a:rPr lang="en-IN" dirty="0"/>
              <a:t>After: hash map </a:t>
            </a:r>
            <a:r>
              <a:rPr lang="en-IN" dirty="0" err="1"/>
              <a:t>value:</a:t>
            </a:r>
            <a:r>
              <a:rPr lang="en-IN" dirty="0" err="1">
                <a:solidFill>
                  <a:srgbClr val="FF0000"/>
                </a:solidFill>
              </a:rPr>
              <a:t>Sachin</a:t>
            </a:r>
            <a:r>
              <a:rPr lang="en-IN" dirty="0">
                <a:solidFill>
                  <a:srgbClr val="FF0000"/>
                </a:solidFill>
              </a:rPr>
              <a:t> </a:t>
            </a:r>
            <a:r>
              <a:rPr lang="en-IN" dirty="0"/>
              <a:t> and weak hash map </a:t>
            </a:r>
            <a:r>
              <a:rPr lang="en-IN" dirty="0" err="1"/>
              <a:t>value:</a:t>
            </a:r>
            <a:r>
              <a:rPr lang="en-IN" dirty="0" err="1">
                <a:solidFill>
                  <a:srgbClr val="FF0000"/>
                </a:solidFill>
              </a:rPr>
              <a:t>null</a:t>
            </a:r>
            <a:endParaRPr lang="en-IN" dirty="0">
              <a:solidFill>
                <a:srgbClr val="FF0000"/>
              </a:solidFill>
            </a:endParaRPr>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b="1" dirty="0" err="1">
                <a:solidFill>
                  <a:srgbClr val="0070C0"/>
                </a:solidFill>
              </a:rPr>
              <a:t>TreeMap</a:t>
            </a:r>
            <a:r>
              <a:rPr lang="en-IN" dirty="0"/>
              <a:t> class extends </a:t>
            </a:r>
            <a:r>
              <a:rPr lang="en-IN" b="1" dirty="0" err="1">
                <a:solidFill>
                  <a:srgbClr val="0070C0"/>
                </a:solidFill>
              </a:rPr>
              <a:t>AbstractMap</a:t>
            </a:r>
            <a:r>
              <a:rPr lang="en-IN" dirty="0">
                <a:solidFill>
                  <a:srgbClr val="0070C0"/>
                </a:solidFill>
              </a:rPr>
              <a:t> </a:t>
            </a:r>
            <a:r>
              <a:rPr lang="en-IN" dirty="0"/>
              <a:t>and implements </a:t>
            </a:r>
            <a:r>
              <a:rPr lang="en-IN" b="1" dirty="0" err="1">
                <a:solidFill>
                  <a:srgbClr val="0070C0"/>
                </a:solidFill>
              </a:rPr>
              <a:t>NavigableMap</a:t>
            </a:r>
            <a:r>
              <a:rPr lang="en-IN" dirty="0"/>
              <a:t> interface.</a:t>
            </a:r>
          </a:p>
          <a:p>
            <a:endParaRPr lang="en-US" dirty="0"/>
          </a:p>
        </p:txBody>
      </p:sp>
      <p:pic>
        <p:nvPicPr>
          <p:cNvPr id="4" name="Picture 3" descr="hashmap.JPG"/>
          <p:cNvPicPr>
            <a:picLocks noChangeAspect="1"/>
          </p:cNvPicPr>
          <p:nvPr/>
        </p:nvPicPr>
        <p:blipFill>
          <a:blip r:embed="rId2"/>
          <a:stretch>
            <a:fillRect/>
          </a:stretch>
        </p:blipFill>
        <p:spPr>
          <a:xfrm>
            <a:off x="2500298" y="3429000"/>
            <a:ext cx="3571900" cy="2928958"/>
          </a:xfrm>
          <a:prstGeom prst="rect">
            <a:avLst/>
          </a:prstGeom>
        </p:spPr>
      </p:pic>
    </p:spTree>
    <p:extLst>
      <p:ext uri="{BB962C8B-B14F-4D97-AF65-F5344CB8AC3E}">
        <p14:creationId xmlns:p14="http://schemas.microsoft.com/office/powerpoint/2010/main" val="31469341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b="1" dirty="0">
                <a:solidFill>
                  <a:srgbClr val="C00000"/>
                </a:solidFill>
              </a:rPr>
              <a:t>Internally</a:t>
            </a:r>
            <a:r>
              <a:rPr lang="en-US" dirty="0"/>
              <a:t> uses </a:t>
            </a:r>
            <a:r>
              <a:rPr lang="en-US" b="1" dirty="0">
                <a:solidFill>
                  <a:srgbClr val="0070C0"/>
                </a:solidFill>
              </a:rPr>
              <a:t>Balanced Binary Tree</a:t>
            </a:r>
            <a:r>
              <a:rPr lang="en-US" dirty="0"/>
              <a:t> to </a:t>
            </a:r>
            <a:r>
              <a:rPr lang="en-US" b="1" dirty="0">
                <a:solidFill>
                  <a:srgbClr val="00B050"/>
                </a:solidFill>
              </a:rPr>
              <a:t>store</a:t>
            </a:r>
            <a:r>
              <a:rPr lang="en-US" dirty="0"/>
              <a:t> the data.</a:t>
            </a:r>
          </a:p>
          <a:p>
            <a:endParaRPr lang="en-US" dirty="0"/>
          </a:p>
          <a:p>
            <a:r>
              <a:rPr lang="en-IN" b="1" dirty="0">
                <a:solidFill>
                  <a:schemeClr val="tx2"/>
                </a:solidFill>
              </a:rPr>
              <a:t>Contains</a:t>
            </a:r>
            <a:r>
              <a:rPr lang="en-IN" dirty="0"/>
              <a:t> </a:t>
            </a:r>
            <a:r>
              <a:rPr lang="en-IN" b="1" dirty="0">
                <a:solidFill>
                  <a:srgbClr val="7030A0"/>
                </a:solidFill>
              </a:rPr>
              <a:t>values</a:t>
            </a:r>
            <a:r>
              <a:rPr lang="en-IN" dirty="0"/>
              <a:t> based on the </a:t>
            </a:r>
            <a:r>
              <a:rPr lang="en-IN" b="1" dirty="0">
                <a:solidFill>
                  <a:srgbClr val="7030A0"/>
                </a:solidFill>
              </a:rPr>
              <a:t>key. </a:t>
            </a:r>
          </a:p>
          <a:p>
            <a:endParaRPr lang="en-IN" dirty="0"/>
          </a:p>
          <a:p>
            <a:r>
              <a:rPr lang="en-IN" dirty="0"/>
              <a:t>It </a:t>
            </a:r>
            <a:r>
              <a:rPr lang="en-IN" b="1" dirty="0">
                <a:solidFill>
                  <a:srgbClr val="0070C0"/>
                </a:solidFill>
              </a:rPr>
              <a:t>implements</a:t>
            </a:r>
            <a:r>
              <a:rPr lang="en-IN" dirty="0"/>
              <a:t> the </a:t>
            </a:r>
            <a:r>
              <a:rPr lang="en-IN" b="1" dirty="0" err="1">
                <a:solidFill>
                  <a:schemeClr val="tx2"/>
                </a:solidFill>
              </a:rPr>
              <a:t>NavigableMap</a:t>
            </a:r>
            <a:r>
              <a:rPr lang="en-IN" dirty="0"/>
              <a:t> interface and extends </a:t>
            </a:r>
            <a:r>
              <a:rPr lang="en-IN" b="1" dirty="0" err="1">
                <a:solidFill>
                  <a:srgbClr val="002060"/>
                </a:solidFill>
              </a:rPr>
              <a:t>AbstractMap</a:t>
            </a:r>
            <a:r>
              <a:rPr lang="en-IN" dirty="0"/>
              <a:t> class.</a:t>
            </a:r>
          </a:p>
          <a:p>
            <a:endParaRPr lang="en-US" dirty="0"/>
          </a:p>
          <a:p>
            <a:r>
              <a:rPr lang="en-IN" dirty="0"/>
              <a:t>It provides </a:t>
            </a:r>
            <a:r>
              <a:rPr lang="en-IN" b="1" dirty="0">
                <a:solidFill>
                  <a:srgbClr val="00B050"/>
                </a:solidFill>
              </a:rPr>
              <a:t>guaranteed log(n) </a:t>
            </a:r>
            <a:r>
              <a:rPr lang="en-IN" dirty="0"/>
              <a:t>time cost for the </a:t>
            </a:r>
            <a:r>
              <a:rPr lang="en-IN" b="1" dirty="0" err="1">
                <a:solidFill>
                  <a:srgbClr val="7030A0"/>
                </a:solidFill>
              </a:rPr>
              <a:t>containsKey</a:t>
            </a:r>
            <a:r>
              <a:rPr lang="en-IN" dirty="0"/>
              <a:t>, </a:t>
            </a:r>
            <a:r>
              <a:rPr lang="en-IN" b="1" dirty="0">
                <a:solidFill>
                  <a:srgbClr val="7030A0"/>
                </a:solidFill>
              </a:rPr>
              <a:t>get</a:t>
            </a:r>
            <a:r>
              <a:rPr lang="en-IN" dirty="0"/>
              <a:t>, </a:t>
            </a:r>
            <a:r>
              <a:rPr lang="en-IN" b="1" dirty="0">
                <a:solidFill>
                  <a:srgbClr val="7030A0"/>
                </a:solidFill>
              </a:rPr>
              <a:t>put </a:t>
            </a:r>
            <a:r>
              <a:rPr lang="en-IN" dirty="0"/>
              <a:t>and </a:t>
            </a:r>
            <a:r>
              <a:rPr lang="en-IN" b="1" dirty="0">
                <a:solidFill>
                  <a:srgbClr val="7030A0"/>
                </a:solidFill>
              </a:rPr>
              <a:t>remove </a:t>
            </a:r>
            <a:r>
              <a:rPr lang="en-IN" dirty="0"/>
              <a:t>operations</a:t>
            </a:r>
          </a:p>
          <a:p>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TreeMap</a:t>
            </a:r>
            <a:r>
              <a:rPr lang="en-US" dirty="0"/>
              <a:t> class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dirty="0"/>
              <a:t>It </a:t>
            </a:r>
            <a:r>
              <a:rPr lang="en-IN" b="1" dirty="0">
                <a:solidFill>
                  <a:srgbClr val="7030A0"/>
                </a:solidFill>
              </a:rPr>
              <a:t>contains </a:t>
            </a:r>
            <a:r>
              <a:rPr lang="en-IN" dirty="0"/>
              <a:t>only </a:t>
            </a:r>
            <a:r>
              <a:rPr lang="en-IN" b="1" dirty="0">
                <a:solidFill>
                  <a:srgbClr val="00B050"/>
                </a:solidFill>
              </a:rPr>
              <a:t>unique elements.</a:t>
            </a:r>
          </a:p>
          <a:p>
            <a:endParaRPr lang="en-IN" dirty="0"/>
          </a:p>
          <a:p>
            <a:r>
              <a:rPr lang="en-IN" dirty="0"/>
              <a:t>It </a:t>
            </a:r>
            <a:r>
              <a:rPr lang="en-IN" b="1" dirty="0">
                <a:solidFill>
                  <a:srgbClr val="7030A0"/>
                </a:solidFill>
              </a:rPr>
              <a:t>cannot have </a:t>
            </a:r>
            <a:r>
              <a:rPr lang="en-IN" b="1" dirty="0">
                <a:solidFill>
                  <a:schemeClr val="tx2"/>
                </a:solidFill>
              </a:rPr>
              <a:t>null key </a:t>
            </a:r>
            <a:r>
              <a:rPr lang="en-IN" dirty="0"/>
              <a:t>but can have </a:t>
            </a:r>
            <a:r>
              <a:rPr lang="en-IN" b="1" dirty="0">
                <a:solidFill>
                  <a:schemeClr val="accent6">
                    <a:lumMod val="75000"/>
                  </a:schemeClr>
                </a:solidFill>
              </a:rPr>
              <a:t>multiple null values.</a:t>
            </a:r>
          </a:p>
          <a:p>
            <a:endParaRPr lang="en-IN" dirty="0"/>
          </a:p>
          <a:p>
            <a:r>
              <a:rPr lang="en-IN" dirty="0"/>
              <a:t>It is </a:t>
            </a:r>
            <a:r>
              <a:rPr lang="en-IN" b="1" dirty="0">
                <a:solidFill>
                  <a:srgbClr val="7030A0"/>
                </a:solidFill>
              </a:rPr>
              <a:t>same</a:t>
            </a:r>
            <a:r>
              <a:rPr lang="en-IN" dirty="0"/>
              <a:t> as </a:t>
            </a:r>
            <a:r>
              <a:rPr lang="en-IN" b="1" dirty="0" err="1">
                <a:solidFill>
                  <a:srgbClr val="0070C0"/>
                </a:solidFill>
              </a:rPr>
              <a:t>HashMap</a:t>
            </a:r>
            <a:r>
              <a:rPr lang="en-IN" dirty="0"/>
              <a:t> instead it </a:t>
            </a:r>
            <a:r>
              <a:rPr lang="en-IN" b="1" dirty="0">
                <a:solidFill>
                  <a:srgbClr val="7030A0"/>
                </a:solidFill>
              </a:rPr>
              <a:t>maintains data </a:t>
            </a:r>
            <a:r>
              <a:rPr lang="en-IN" dirty="0"/>
              <a:t>in </a:t>
            </a:r>
            <a:r>
              <a:rPr lang="en-IN" b="1" dirty="0">
                <a:solidFill>
                  <a:srgbClr val="00B050"/>
                </a:solidFill>
              </a:rPr>
              <a:t>ascending order.</a:t>
            </a:r>
          </a:p>
          <a:p>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TreeMap</a:t>
            </a:r>
            <a:r>
              <a:rPr lang="en-US" dirty="0"/>
              <a:t> Constructors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b="1" dirty="0" err="1"/>
              <a:t>TreeMap</a:t>
            </a:r>
            <a:r>
              <a:rPr lang="en-US" b="1" dirty="0"/>
              <a:t>( )</a:t>
            </a:r>
            <a:endParaRPr lang="en-IN" b="1" dirty="0"/>
          </a:p>
          <a:p>
            <a:pPr>
              <a:buNone/>
            </a:pPr>
            <a:r>
              <a:rPr lang="en-IN" dirty="0"/>
              <a:t>   </a:t>
            </a:r>
            <a:r>
              <a:rPr lang="en-IN" b="1" dirty="0">
                <a:solidFill>
                  <a:srgbClr val="0070C0"/>
                </a:solidFill>
              </a:rPr>
              <a:t>Constructs</a:t>
            </a:r>
            <a:r>
              <a:rPr lang="en-IN" dirty="0"/>
              <a:t> a </a:t>
            </a:r>
            <a:r>
              <a:rPr lang="en-IN" dirty="0">
                <a:solidFill>
                  <a:srgbClr val="C00000"/>
                </a:solidFill>
              </a:rPr>
              <a:t>new</a:t>
            </a:r>
            <a:r>
              <a:rPr lang="en-IN" dirty="0"/>
              <a:t>, </a:t>
            </a:r>
            <a:r>
              <a:rPr lang="en-IN" b="1" dirty="0">
                <a:solidFill>
                  <a:srgbClr val="00B050"/>
                </a:solidFill>
              </a:rPr>
              <a:t>empty tree map</a:t>
            </a:r>
            <a:r>
              <a:rPr lang="en-IN" dirty="0"/>
              <a:t>, using the </a:t>
            </a:r>
            <a:r>
              <a:rPr lang="en-IN" b="1" dirty="0">
                <a:solidFill>
                  <a:srgbClr val="7030A0"/>
                </a:solidFill>
              </a:rPr>
              <a:t>natural ordering</a:t>
            </a:r>
            <a:r>
              <a:rPr lang="en-IN" dirty="0"/>
              <a:t> of its keys. </a:t>
            </a:r>
            <a:r>
              <a:rPr lang="en-IN" b="1" dirty="0">
                <a:solidFill>
                  <a:srgbClr val="C00000"/>
                </a:solidFill>
              </a:rPr>
              <a:t>All keys </a:t>
            </a:r>
            <a:r>
              <a:rPr lang="en-IN" dirty="0"/>
              <a:t>inserted into the </a:t>
            </a:r>
            <a:r>
              <a:rPr lang="en-IN" b="1" dirty="0">
                <a:solidFill>
                  <a:srgbClr val="0070C0"/>
                </a:solidFill>
              </a:rPr>
              <a:t>map</a:t>
            </a:r>
            <a:r>
              <a:rPr lang="en-IN" dirty="0"/>
              <a:t> must </a:t>
            </a:r>
            <a:r>
              <a:rPr lang="en-IN" b="1" dirty="0"/>
              <a:t>implement</a:t>
            </a:r>
            <a:r>
              <a:rPr lang="en-IN" dirty="0"/>
              <a:t> the </a:t>
            </a:r>
            <a:r>
              <a:rPr lang="en-IN" b="1" dirty="0">
                <a:solidFill>
                  <a:srgbClr val="0070C0"/>
                </a:solidFill>
              </a:rPr>
              <a:t>Comparable</a:t>
            </a:r>
            <a:r>
              <a:rPr lang="en-IN" dirty="0"/>
              <a:t> interface.</a:t>
            </a:r>
            <a:endParaRPr lang="en-IN" b="1" dirty="0"/>
          </a:p>
          <a:p>
            <a:endParaRPr lang="en-IN" b="1" dirty="0"/>
          </a:p>
          <a:p>
            <a:endParaRPr lang="en-IN" b="1" dirty="0"/>
          </a:p>
          <a:p>
            <a:r>
              <a:rPr lang="en-IN" b="1" dirty="0" err="1"/>
              <a:t>TreeMap</a:t>
            </a:r>
            <a:r>
              <a:rPr lang="en-IN" b="1" dirty="0"/>
              <a:t>(Comparator)</a:t>
            </a:r>
            <a:endParaRPr lang="en-IN" dirty="0"/>
          </a:p>
          <a:p>
            <a:pPr>
              <a:buNone/>
            </a:pPr>
            <a:r>
              <a:rPr lang="en-IN" dirty="0"/>
              <a:t> </a:t>
            </a:r>
            <a:r>
              <a:rPr lang="en-IN" b="1" dirty="0">
                <a:solidFill>
                  <a:srgbClr val="0070C0"/>
                </a:solidFill>
              </a:rPr>
              <a:t>Constructs</a:t>
            </a:r>
            <a:r>
              <a:rPr lang="en-IN" dirty="0"/>
              <a:t> a </a:t>
            </a:r>
            <a:r>
              <a:rPr lang="en-IN" b="1" dirty="0">
                <a:solidFill>
                  <a:srgbClr val="C00000"/>
                </a:solidFill>
              </a:rPr>
              <a:t>new</a:t>
            </a:r>
            <a:r>
              <a:rPr lang="en-IN" dirty="0"/>
              <a:t>, </a:t>
            </a:r>
            <a:r>
              <a:rPr lang="en-IN" b="1" dirty="0">
                <a:solidFill>
                  <a:srgbClr val="00B050"/>
                </a:solidFill>
              </a:rPr>
              <a:t>empty tree map</a:t>
            </a:r>
            <a:r>
              <a:rPr lang="en-IN" dirty="0"/>
              <a:t>, </a:t>
            </a:r>
            <a:r>
              <a:rPr lang="en-IN" b="1" dirty="0">
                <a:solidFill>
                  <a:srgbClr val="002060"/>
                </a:solidFill>
              </a:rPr>
              <a:t>ordered</a:t>
            </a:r>
            <a:r>
              <a:rPr lang="en-IN" dirty="0"/>
              <a:t> according to the given </a:t>
            </a:r>
            <a:r>
              <a:rPr lang="en-IN" dirty="0">
                <a:solidFill>
                  <a:srgbClr val="0070C0"/>
                </a:solidFill>
              </a:rPr>
              <a:t>Comparator</a:t>
            </a:r>
            <a:endParaRPr lang="en-US" dirty="0">
              <a:solidFill>
                <a:srgbClr val="0070C0"/>
              </a:solidFill>
            </a:endParaRPr>
          </a:p>
          <a:p>
            <a:pPr>
              <a:buNone/>
            </a:pPr>
            <a:r>
              <a:rPr lang="en-IN" b="1" dirty="0"/>
              <a:t>    </a:t>
            </a:r>
            <a:endParaRPr lang="en-IN" dirty="0"/>
          </a:p>
          <a:p>
            <a:pPr>
              <a:buNone/>
            </a:pP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TreeMap</a:t>
            </a:r>
            <a:r>
              <a:rPr lang="en-US" dirty="0"/>
              <a:t> Constructors</a:t>
            </a:r>
            <a:endParaRPr lang="en-IN" dirty="0"/>
          </a:p>
        </p:txBody>
      </p:sp>
      <p:sp>
        <p:nvSpPr>
          <p:cNvPr id="3" name="Content Placeholder 2"/>
          <p:cNvSpPr>
            <a:spLocks noGrp="1"/>
          </p:cNvSpPr>
          <p:nvPr>
            <p:ph idx="1"/>
          </p:nvPr>
        </p:nvSpPr>
        <p:spPr/>
        <p:txBody>
          <a:bodyPr>
            <a:normAutofit fontScale="92500"/>
          </a:bodyPr>
          <a:lstStyle/>
          <a:p>
            <a:pPr marL="0" indent="0">
              <a:buNone/>
            </a:pPr>
            <a:endParaRPr lang="en-IN" dirty="0"/>
          </a:p>
          <a:p>
            <a:r>
              <a:rPr lang="en-US" b="1" dirty="0" err="1"/>
              <a:t>TreeMap</a:t>
            </a:r>
            <a:r>
              <a:rPr lang="en-US" b="1" dirty="0"/>
              <a:t>(Map)</a:t>
            </a:r>
            <a:endParaRPr lang="en-IN" b="1" dirty="0"/>
          </a:p>
          <a:p>
            <a:pPr>
              <a:buNone/>
            </a:pPr>
            <a:r>
              <a:rPr lang="en-IN" dirty="0"/>
              <a:t>   </a:t>
            </a:r>
            <a:r>
              <a:rPr lang="en-IN" b="1" dirty="0">
                <a:solidFill>
                  <a:srgbClr val="0070C0"/>
                </a:solidFill>
              </a:rPr>
              <a:t>Constructs</a:t>
            </a:r>
            <a:r>
              <a:rPr lang="en-IN" dirty="0"/>
              <a:t> a </a:t>
            </a:r>
            <a:r>
              <a:rPr lang="en-IN" b="1" dirty="0">
                <a:solidFill>
                  <a:srgbClr val="C00000"/>
                </a:solidFill>
              </a:rPr>
              <a:t>new tree map </a:t>
            </a:r>
            <a:r>
              <a:rPr lang="en-IN" dirty="0"/>
              <a:t>containing the </a:t>
            </a:r>
            <a:r>
              <a:rPr lang="en-IN" b="1" dirty="0">
                <a:solidFill>
                  <a:srgbClr val="00B050"/>
                </a:solidFill>
              </a:rPr>
              <a:t>same mappings </a:t>
            </a:r>
            <a:r>
              <a:rPr lang="en-IN" dirty="0"/>
              <a:t>as the </a:t>
            </a:r>
            <a:r>
              <a:rPr lang="en-IN" b="1" dirty="0">
                <a:solidFill>
                  <a:srgbClr val="7030A0"/>
                </a:solidFill>
              </a:rPr>
              <a:t>given map</a:t>
            </a:r>
            <a:r>
              <a:rPr lang="en-IN" dirty="0"/>
              <a:t>, ordered according to the </a:t>
            </a:r>
            <a:r>
              <a:rPr lang="en-IN" i="1" dirty="0">
                <a:solidFill>
                  <a:srgbClr val="0070C0"/>
                </a:solidFill>
              </a:rPr>
              <a:t>natural ordering</a:t>
            </a:r>
            <a:r>
              <a:rPr lang="en-IN" dirty="0"/>
              <a:t> of its keys. </a:t>
            </a:r>
            <a:r>
              <a:rPr lang="en-IN" b="1" dirty="0">
                <a:solidFill>
                  <a:srgbClr val="00B050"/>
                </a:solidFill>
              </a:rPr>
              <a:t>All keys </a:t>
            </a:r>
            <a:r>
              <a:rPr lang="en-IN" dirty="0"/>
              <a:t>inserted into the new map must implement the </a:t>
            </a:r>
            <a:r>
              <a:rPr lang="en-IN" dirty="0">
                <a:solidFill>
                  <a:srgbClr val="0070C0"/>
                </a:solidFill>
              </a:rPr>
              <a:t>Comparable</a:t>
            </a:r>
            <a:r>
              <a:rPr lang="en-IN" dirty="0"/>
              <a:t> interface</a:t>
            </a:r>
            <a:endParaRPr lang="en-IN" b="1" dirty="0"/>
          </a:p>
          <a:p>
            <a:endParaRPr lang="en-IN" b="1" dirty="0"/>
          </a:p>
          <a:p>
            <a:endParaRPr lang="en-IN" b="1" dirty="0"/>
          </a:p>
          <a:p>
            <a:r>
              <a:rPr lang="en-IN" b="1" dirty="0" err="1"/>
              <a:t>TreeMap</a:t>
            </a:r>
            <a:r>
              <a:rPr lang="en-IN" b="1" dirty="0"/>
              <a:t>(</a:t>
            </a:r>
            <a:r>
              <a:rPr lang="en-IN" b="1" dirty="0" err="1"/>
              <a:t>SortedMap</a:t>
            </a:r>
            <a:r>
              <a:rPr lang="en-IN" b="1" dirty="0"/>
              <a:t>)</a:t>
            </a:r>
            <a:endParaRPr lang="en-IN" dirty="0"/>
          </a:p>
          <a:p>
            <a:pPr>
              <a:buNone/>
            </a:pPr>
            <a:r>
              <a:rPr lang="en-IN" b="1" dirty="0">
                <a:solidFill>
                  <a:srgbClr val="0070C0"/>
                </a:solidFill>
              </a:rPr>
              <a:t>Constructs</a:t>
            </a:r>
            <a:r>
              <a:rPr lang="en-IN" dirty="0"/>
              <a:t> a </a:t>
            </a:r>
            <a:r>
              <a:rPr lang="en-IN" b="1" dirty="0">
                <a:solidFill>
                  <a:srgbClr val="C00000"/>
                </a:solidFill>
              </a:rPr>
              <a:t>new tree map </a:t>
            </a:r>
            <a:r>
              <a:rPr lang="en-IN" dirty="0"/>
              <a:t>containing the </a:t>
            </a:r>
            <a:r>
              <a:rPr lang="en-IN" b="1" dirty="0">
                <a:solidFill>
                  <a:srgbClr val="7030A0"/>
                </a:solidFill>
              </a:rPr>
              <a:t>same mappings </a:t>
            </a:r>
          </a:p>
          <a:p>
            <a:pPr>
              <a:buNone/>
            </a:pPr>
            <a:r>
              <a:rPr lang="en-IN" dirty="0"/>
              <a:t>and using the </a:t>
            </a:r>
            <a:r>
              <a:rPr lang="en-IN" b="1" dirty="0">
                <a:solidFill>
                  <a:srgbClr val="C00000"/>
                </a:solidFill>
              </a:rPr>
              <a:t>same ordering </a:t>
            </a:r>
            <a:r>
              <a:rPr lang="en-IN" dirty="0"/>
              <a:t>as the specified </a:t>
            </a:r>
            <a:r>
              <a:rPr lang="en-IN" dirty="0" err="1">
                <a:solidFill>
                  <a:srgbClr val="0070C0"/>
                </a:solidFill>
              </a:rPr>
              <a:t>SortedMap</a:t>
            </a:r>
            <a:endParaRPr lang="en-US" dirty="0">
              <a:solidFill>
                <a:srgbClr val="0070C0"/>
              </a:solidFill>
            </a:endParaRPr>
          </a:p>
          <a:p>
            <a:pPr>
              <a:buNone/>
            </a:pPr>
            <a:r>
              <a:rPr lang="en-IN" b="1" dirty="0"/>
              <a:t>    </a:t>
            </a:r>
            <a:endParaRPr lang="en-IN" dirty="0"/>
          </a:p>
          <a:p>
            <a:pPr>
              <a:buNone/>
            </a:pPr>
            <a:endParaRPr lang="en-IN" dirty="0"/>
          </a:p>
        </p:txBody>
      </p:sp>
    </p:spTree>
    <p:extLst>
      <p:ext uri="{BB962C8B-B14F-4D97-AF65-F5344CB8AC3E}">
        <p14:creationId xmlns:p14="http://schemas.microsoft.com/office/powerpoint/2010/main" val="314693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Queue Interface </a:t>
            </a:r>
            <a:endParaRPr lang="en-IN" dirty="0"/>
          </a:p>
        </p:txBody>
      </p:sp>
      <p:sp>
        <p:nvSpPr>
          <p:cNvPr id="3" name="Content Placeholder 2"/>
          <p:cNvSpPr>
            <a:spLocks noGrp="1"/>
          </p:cNvSpPr>
          <p:nvPr>
            <p:ph idx="1"/>
          </p:nvPr>
        </p:nvSpPr>
        <p:spPr/>
        <p:txBody>
          <a:bodyPr>
            <a:normAutofit/>
          </a:bodyPr>
          <a:lstStyle/>
          <a:p>
            <a:r>
              <a:rPr lang="en-IN" dirty="0"/>
              <a:t>The </a:t>
            </a:r>
            <a:r>
              <a:rPr lang="en-IN" dirty="0" err="1">
                <a:solidFill>
                  <a:srgbClr val="0070C0"/>
                </a:solidFill>
              </a:rPr>
              <a:t>java.util.Queue</a:t>
            </a:r>
            <a:r>
              <a:rPr lang="en-IN" dirty="0"/>
              <a:t> interface is a subtype of the </a:t>
            </a:r>
            <a:r>
              <a:rPr lang="en-IN" dirty="0" err="1">
                <a:solidFill>
                  <a:srgbClr val="0070C0"/>
                </a:solidFill>
              </a:rPr>
              <a:t>java.util.Collection</a:t>
            </a:r>
            <a:r>
              <a:rPr lang="en-IN" dirty="0"/>
              <a:t> interface. </a:t>
            </a:r>
          </a:p>
          <a:p>
            <a:endParaRPr lang="en-IN" dirty="0"/>
          </a:p>
          <a:p>
            <a:endParaRPr lang="en-IN" dirty="0"/>
          </a:p>
          <a:p>
            <a:endParaRPr lang="en-IN" dirty="0"/>
          </a:p>
          <a:p>
            <a:endParaRPr lang="en-IN" dirty="0"/>
          </a:p>
          <a:p>
            <a:r>
              <a:rPr lang="en-IN" dirty="0"/>
              <a:t>It represents an </a:t>
            </a:r>
            <a:r>
              <a:rPr lang="en-IN" b="1" dirty="0">
                <a:solidFill>
                  <a:srgbClr val="00B050"/>
                </a:solidFill>
              </a:rPr>
              <a:t>ordered list of objects </a:t>
            </a:r>
            <a:r>
              <a:rPr lang="en-IN" dirty="0"/>
              <a:t>just like a </a:t>
            </a:r>
            <a:r>
              <a:rPr lang="en-IN" b="1" dirty="0">
                <a:solidFill>
                  <a:schemeClr val="tx2"/>
                </a:solidFill>
              </a:rPr>
              <a:t>List </a:t>
            </a:r>
            <a:r>
              <a:rPr lang="en-IN" dirty="0"/>
              <a:t>but with a </a:t>
            </a:r>
            <a:r>
              <a:rPr lang="en-IN" b="1" dirty="0">
                <a:solidFill>
                  <a:srgbClr val="7030A0"/>
                </a:solidFill>
              </a:rPr>
              <a:t>slight difference</a:t>
            </a:r>
            <a:r>
              <a:rPr lang="en-IN" dirty="0"/>
              <a:t>.</a:t>
            </a:r>
          </a:p>
          <a:p>
            <a:endParaRPr lang="en-US" dirty="0"/>
          </a:p>
        </p:txBody>
      </p:sp>
    </p:spTree>
    <p:extLst>
      <p:ext uri="{BB962C8B-B14F-4D97-AF65-F5344CB8AC3E}">
        <p14:creationId xmlns:p14="http://schemas.microsoft.com/office/powerpoint/2010/main" val="522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Queue Interface </a:t>
            </a:r>
            <a:endParaRPr lang="en-IN" dirty="0"/>
          </a:p>
        </p:txBody>
      </p:sp>
      <p:sp>
        <p:nvSpPr>
          <p:cNvPr id="3" name="Content Placeholder 2"/>
          <p:cNvSpPr>
            <a:spLocks noGrp="1"/>
          </p:cNvSpPr>
          <p:nvPr>
            <p:ph idx="1"/>
          </p:nvPr>
        </p:nvSpPr>
        <p:spPr/>
        <p:txBody>
          <a:bodyPr>
            <a:normAutofit/>
          </a:bodyPr>
          <a:lstStyle/>
          <a:p>
            <a:r>
              <a:rPr lang="en-IN" dirty="0"/>
              <a:t>It </a:t>
            </a:r>
            <a:r>
              <a:rPr lang="en-IN" b="1" dirty="0">
                <a:solidFill>
                  <a:srgbClr val="00B050"/>
                </a:solidFill>
              </a:rPr>
              <a:t>supports</a:t>
            </a:r>
            <a:r>
              <a:rPr lang="en-IN" dirty="0"/>
              <a:t> the </a:t>
            </a:r>
            <a:r>
              <a:rPr lang="en-IN" b="1" dirty="0">
                <a:solidFill>
                  <a:srgbClr val="002060"/>
                </a:solidFill>
              </a:rPr>
              <a:t>ordering of elements </a:t>
            </a:r>
            <a:r>
              <a:rPr lang="en-IN" dirty="0"/>
              <a:t>in a </a:t>
            </a:r>
            <a:r>
              <a:rPr lang="en-IN" b="1" dirty="0">
                <a:solidFill>
                  <a:srgbClr val="C00000"/>
                </a:solidFill>
              </a:rPr>
              <a:t>first-in-first-out </a:t>
            </a:r>
            <a:r>
              <a:rPr lang="en-IN" dirty="0">
                <a:solidFill>
                  <a:srgbClr val="FF0000"/>
                </a:solidFill>
              </a:rPr>
              <a:t>(FIFO) </a:t>
            </a:r>
            <a:r>
              <a:rPr lang="en-IN" dirty="0"/>
              <a:t>basis. </a:t>
            </a:r>
          </a:p>
          <a:p>
            <a:endParaRPr lang="en-IN" dirty="0"/>
          </a:p>
          <a:p>
            <a:endParaRPr lang="en-IN" b="1" dirty="0">
              <a:solidFill>
                <a:srgbClr val="C00000"/>
              </a:solidFill>
            </a:endParaRPr>
          </a:p>
          <a:p>
            <a:r>
              <a:rPr lang="en-IN" b="1" dirty="0">
                <a:solidFill>
                  <a:srgbClr val="C00000"/>
                </a:solidFill>
              </a:rPr>
              <a:t>FIFO</a:t>
            </a:r>
            <a:r>
              <a:rPr lang="en-IN" dirty="0"/>
              <a:t> means that the </a:t>
            </a:r>
            <a:r>
              <a:rPr lang="en-IN" b="1" dirty="0">
                <a:solidFill>
                  <a:srgbClr val="7030A0"/>
                </a:solidFill>
              </a:rPr>
              <a:t>element first added </a:t>
            </a:r>
            <a:r>
              <a:rPr lang="en-IN" dirty="0"/>
              <a:t>will be the </a:t>
            </a:r>
            <a:r>
              <a:rPr lang="en-IN" b="1" dirty="0">
                <a:solidFill>
                  <a:srgbClr val="00B050"/>
                </a:solidFill>
              </a:rPr>
              <a:t>first we get</a:t>
            </a:r>
            <a:r>
              <a:rPr lang="en-IN" dirty="0"/>
              <a:t> when </a:t>
            </a:r>
            <a:r>
              <a:rPr lang="en-IN" b="1" dirty="0">
                <a:solidFill>
                  <a:schemeClr val="tx2"/>
                </a:solidFill>
              </a:rPr>
              <a:t>retrieving elements</a:t>
            </a:r>
            <a:r>
              <a:rPr lang="en-IN" dirty="0"/>
              <a:t>. </a:t>
            </a:r>
          </a:p>
          <a:p>
            <a:endParaRPr lang="en-IN" dirty="0"/>
          </a:p>
          <a:p>
            <a:endParaRPr lang="en-IN" dirty="0"/>
          </a:p>
          <a:p>
            <a:r>
              <a:rPr lang="en-IN" dirty="0"/>
              <a:t>This is in contrast to a </a:t>
            </a:r>
            <a:r>
              <a:rPr lang="en-IN" b="1" dirty="0">
                <a:solidFill>
                  <a:srgbClr val="0070C0"/>
                </a:solidFill>
              </a:rPr>
              <a:t>List</a:t>
            </a:r>
            <a:r>
              <a:rPr lang="en-IN" b="1" dirty="0"/>
              <a:t> </a:t>
            </a:r>
            <a:r>
              <a:rPr lang="en-IN" dirty="0"/>
              <a:t>in which </a:t>
            </a:r>
            <a:r>
              <a:rPr lang="en-IN" b="1" dirty="0">
                <a:solidFill>
                  <a:srgbClr val="002060"/>
                </a:solidFill>
              </a:rPr>
              <a:t>we can choose </a:t>
            </a:r>
            <a:r>
              <a:rPr lang="en-IN" dirty="0"/>
              <a:t>which </a:t>
            </a:r>
            <a:r>
              <a:rPr lang="en-IN" b="1" dirty="0">
                <a:solidFill>
                  <a:schemeClr val="tx2"/>
                </a:solidFill>
              </a:rPr>
              <a:t>element to retrieve </a:t>
            </a:r>
            <a:r>
              <a:rPr lang="en-IN" dirty="0"/>
              <a:t>by passing an </a:t>
            </a:r>
            <a:r>
              <a:rPr lang="en-IN" b="1" dirty="0">
                <a:solidFill>
                  <a:srgbClr val="7030A0"/>
                </a:solidFill>
              </a:rPr>
              <a:t>index</a:t>
            </a:r>
            <a:r>
              <a:rPr lang="en-IN" dirty="0"/>
              <a:t> to its </a:t>
            </a:r>
            <a:r>
              <a:rPr lang="en-IN" b="1" dirty="0">
                <a:solidFill>
                  <a:srgbClr val="0070C0"/>
                </a:solidFill>
              </a:rPr>
              <a:t>get()</a:t>
            </a:r>
            <a:r>
              <a:rPr lang="en-IN" dirty="0"/>
              <a:t> method.</a:t>
            </a:r>
          </a:p>
        </p:txBody>
      </p:sp>
    </p:spTree>
    <p:extLst>
      <p:ext uri="{BB962C8B-B14F-4D97-AF65-F5344CB8AC3E}">
        <p14:creationId xmlns:p14="http://schemas.microsoft.com/office/powerpoint/2010/main" val="145795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Queue Interface Methods </a:t>
            </a:r>
            <a:endParaRPr lang="en-IN" dirty="0"/>
          </a:p>
        </p:txBody>
      </p:sp>
      <p:sp>
        <p:nvSpPr>
          <p:cNvPr id="3" name="Content Placeholder 2"/>
          <p:cNvSpPr>
            <a:spLocks noGrp="1"/>
          </p:cNvSpPr>
          <p:nvPr>
            <p:ph idx="1"/>
          </p:nvPr>
        </p:nvSpPr>
        <p:spPr/>
        <p:txBody>
          <a:bodyPr>
            <a:normAutofit lnSpcReduction="10000"/>
          </a:bodyPr>
          <a:lstStyle/>
          <a:p>
            <a:r>
              <a:rPr lang="en-IN" b="1" dirty="0">
                <a:solidFill>
                  <a:srgbClr val="7030A0"/>
                </a:solidFill>
              </a:rPr>
              <a:t>Besides basic Collection operations</a:t>
            </a:r>
            <a:r>
              <a:rPr lang="en-IN" dirty="0"/>
              <a:t>, queues provide additional </a:t>
            </a:r>
            <a:r>
              <a:rPr lang="en-IN" b="1" dirty="0">
                <a:solidFill>
                  <a:srgbClr val="00B050"/>
                </a:solidFill>
              </a:rPr>
              <a:t>insertion</a:t>
            </a:r>
            <a:r>
              <a:rPr lang="en-IN" dirty="0"/>
              <a:t>, </a:t>
            </a:r>
            <a:r>
              <a:rPr lang="en-IN" b="1" dirty="0">
                <a:solidFill>
                  <a:srgbClr val="00B050"/>
                </a:solidFill>
              </a:rPr>
              <a:t>removal</a:t>
            </a:r>
            <a:r>
              <a:rPr lang="en-IN" dirty="0"/>
              <a:t>, and </a:t>
            </a:r>
            <a:r>
              <a:rPr lang="en-IN" b="1" dirty="0">
                <a:solidFill>
                  <a:srgbClr val="00B050"/>
                </a:solidFill>
              </a:rPr>
              <a:t>inspection </a:t>
            </a:r>
            <a:r>
              <a:rPr lang="en-IN" dirty="0"/>
              <a:t>operations. </a:t>
            </a:r>
          </a:p>
          <a:p>
            <a:endParaRPr lang="en-IN" dirty="0"/>
          </a:p>
          <a:p>
            <a:pPr>
              <a:buNone/>
            </a:pPr>
            <a:r>
              <a:rPr lang="en-IN" i="1" dirty="0">
                <a:solidFill>
                  <a:srgbClr val="0070C0"/>
                </a:solidFill>
              </a:rPr>
              <a:t>public interface Queue&lt;E&gt; extends Collection&lt;E&gt; </a:t>
            </a:r>
          </a:p>
          <a:p>
            <a:pPr>
              <a:buNone/>
            </a:pPr>
            <a:r>
              <a:rPr lang="en-IN" i="1" dirty="0">
                <a:solidFill>
                  <a:srgbClr val="0070C0"/>
                </a:solidFill>
              </a:rPr>
              <a:t>{ </a:t>
            </a:r>
          </a:p>
          <a:p>
            <a:pPr>
              <a:buNone/>
            </a:pPr>
            <a:r>
              <a:rPr lang="en-IN" i="1" dirty="0">
                <a:solidFill>
                  <a:srgbClr val="0070C0"/>
                </a:solidFill>
              </a:rPr>
              <a:t>E element(); </a:t>
            </a:r>
          </a:p>
          <a:p>
            <a:pPr>
              <a:buNone/>
            </a:pPr>
            <a:r>
              <a:rPr lang="en-IN" i="1" dirty="0" err="1">
                <a:solidFill>
                  <a:srgbClr val="0070C0"/>
                </a:solidFill>
              </a:rPr>
              <a:t>boolean</a:t>
            </a:r>
            <a:r>
              <a:rPr lang="en-IN" i="1" dirty="0">
                <a:solidFill>
                  <a:srgbClr val="0070C0"/>
                </a:solidFill>
              </a:rPr>
              <a:t> offer(E </a:t>
            </a:r>
            <a:r>
              <a:rPr lang="en-IN" i="1" dirty="0" err="1">
                <a:solidFill>
                  <a:srgbClr val="0070C0"/>
                </a:solidFill>
              </a:rPr>
              <a:t>e</a:t>
            </a:r>
            <a:r>
              <a:rPr lang="en-IN" i="1" dirty="0">
                <a:solidFill>
                  <a:srgbClr val="0070C0"/>
                </a:solidFill>
              </a:rPr>
              <a:t>); </a:t>
            </a:r>
          </a:p>
          <a:p>
            <a:pPr>
              <a:buNone/>
            </a:pPr>
            <a:r>
              <a:rPr lang="en-IN" i="1" dirty="0">
                <a:solidFill>
                  <a:srgbClr val="0070C0"/>
                </a:solidFill>
              </a:rPr>
              <a:t>E peek(); </a:t>
            </a:r>
          </a:p>
          <a:p>
            <a:pPr>
              <a:buNone/>
            </a:pPr>
            <a:r>
              <a:rPr lang="en-IN" i="1" dirty="0">
                <a:solidFill>
                  <a:srgbClr val="0070C0"/>
                </a:solidFill>
              </a:rPr>
              <a:t>E poll(); </a:t>
            </a:r>
          </a:p>
          <a:p>
            <a:pPr>
              <a:buNone/>
            </a:pPr>
            <a:r>
              <a:rPr lang="en-IN" i="1" dirty="0">
                <a:solidFill>
                  <a:srgbClr val="0070C0"/>
                </a:solidFill>
              </a:rPr>
              <a:t>E remove(); </a:t>
            </a:r>
          </a:p>
          <a:p>
            <a:pPr>
              <a:buNone/>
            </a:pPr>
            <a:r>
              <a:rPr lang="en-IN" i="1" dirty="0">
                <a:solidFill>
                  <a:srgbClr val="0070C0"/>
                </a:solidFill>
              </a:rPr>
              <a:t>}</a:t>
            </a:r>
          </a:p>
        </p:txBody>
      </p:sp>
    </p:spTree>
    <p:extLst>
      <p:ext uri="{BB962C8B-B14F-4D97-AF65-F5344CB8AC3E}">
        <p14:creationId xmlns:p14="http://schemas.microsoft.com/office/powerpoint/2010/main" val="36909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Of Methods </a:t>
            </a:r>
            <a:endParaRPr lang="en-IN" dirty="0"/>
          </a:p>
        </p:txBody>
      </p:sp>
      <p:sp>
        <p:nvSpPr>
          <p:cNvPr id="3" name="Content Placeholder 2"/>
          <p:cNvSpPr>
            <a:spLocks noGrp="1"/>
          </p:cNvSpPr>
          <p:nvPr>
            <p:ph idx="1"/>
          </p:nvPr>
        </p:nvSpPr>
        <p:spPr/>
        <p:txBody>
          <a:bodyPr>
            <a:normAutofit/>
          </a:bodyPr>
          <a:lstStyle/>
          <a:p>
            <a:r>
              <a:rPr lang="en-IN" b="1" dirty="0">
                <a:solidFill>
                  <a:srgbClr val="00B050"/>
                </a:solidFill>
              </a:rPr>
              <a:t>Each Queue method </a:t>
            </a:r>
            <a:r>
              <a:rPr lang="en-IN" dirty="0"/>
              <a:t>exists in </a:t>
            </a:r>
            <a:r>
              <a:rPr lang="en-IN" b="1" dirty="0">
                <a:solidFill>
                  <a:schemeClr val="tx2"/>
                </a:solidFill>
              </a:rPr>
              <a:t>two forms: </a:t>
            </a:r>
          </a:p>
          <a:p>
            <a:pPr lvl="1">
              <a:buNone/>
            </a:pPr>
            <a:endParaRPr lang="en-IN" dirty="0"/>
          </a:p>
          <a:p>
            <a:pPr lvl="1">
              <a:buNone/>
            </a:pPr>
            <a:r>
              <a:rPr lang="en-IN" dirty="0"/>
              <a:t>(1) one throws an </a:t>
            </a:r>
            <a:r>
              <a:rPr lang="en-IN" b="1" dirty="0">
                <a:solidFill>
                  <a:srgbClr val="7030A0"/>
                </a:solidFill>
              </a:rPr>
              <a:t>exception</a:t>
            </a:r>
            <a:r>
              <a:rPr lang="en-IN" dirty="0"/>
              <a:t> if the </a:t>
            </a:r>
            <a:r>
              <a:rPr lang="en-IN" b="1" dirty="0">
                <a:solidFill>
                  <a:srgbClr val="002060"/>
                </a:solidFill>
              </a:rPr>
              <a:t>operation fails</a:t>
            </a:r>
            <a:r>
              <a:rPr lang="en-IN" dirty="0"/>
              <a:t>, and </a:t>
            </a:r>
          </a:p>
          <a:p>
            <a:pPr lvl="1"/>
            <a:endParaRPr lang="en-IN" dirty="0"/>
          </a:p>
          <a:p>
            <a:pPr lvl="1">
              <a:buNone/>
            </a:pPr>
            <a:endParaRPr lang="en-IN" dirty="0"/>
          </a:p>
          <a:p>
            <a:pPr lvl="1">
              <a:buNone/>
            </a:pPr>
            <a:r>
              <a:rPr lang="en-IN" dirty="0"/>
              <a:t>(2) the other </a:t>
            </a:r>
            <a:r>
              <a:rPr lang="en-IN" b="1" dirty="0">
                <a:solidFill>
                  <a:schemeClr val="tx2"/>
                </a:solidFill>
              </a:rPr>
              <a:t>returns a special value </a:t>
            </a:r>
            <a:r>
              <a:rPr lang="en-IN" dirty="0"/>
              <a:t>if the </a:t>
            </a:r>
            <a:r>
              <a:rPr lang="en-IN" b="1" dirty="0">
                <a:solidFill>
                  <a:srgbClr val="002060"/>
                </a:solidFill>
              </a:rPr>
              <a:t>operation fails </a:t>
            </a:r>
            <a:r>
              <a:rPr lang="en-IN" dirty="0"/>
              <a:t>(either null or false, depending on the operation).</a:t>
            </a:r>
          </a:p>
        </p:txBody>
      </p:sp>
    </p:spTree>
    <p:extLst>
      <p:ext uri="{BB962C8B-B14F-4D97-AF65-F5344CB8AC3E}">
        <p14:creationId xmlns:p14="http://schemas.microsoft.com/office/powerpoint/2010/main" val="120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D2533C"/>
                </a:solidFill>
              </a:rPr>
              <a:t>Important Methods Of Collections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 Collection interface is one of the root interfaces of the Java collection classes. The general methods list of the collection interface is:</a:t>
            </a:r>
          </a:p>
          <a:p>
            <a:pPr marL="457200" indent="-457200">
              <a:buAutoNum type="arabicPeriod"/>
            </a:pPr>
            <a:r>
              <a:rPr lang="en-IN" b="1" dirty="0" err="1"/>
              <a:t>boolean</a:t>
            </a:r>
            <a:r>
              <a:rPr lang="en-IN" b="1" dirty="0"/>
              <a:t> add(Object </a:t>
            </a:r>
            <a:r>
              <a:rPr lang="en-IN" b="1" dirty="0" err="1"/>
              <a:t>obj</a:t>
            </a:r>
            <a:r>
              <a:rPr lang="en-IN" b="1" dirty="0"/>
              <a:t>)</a:t>
            </a:r>
          </a:p>
          <a:p>
            <a:pPr marL="457200" indent="-457200">
              <a:buAutoNum type="arabicPeriod"/>
            </a:pPr>
            <a:r>
              <a:rPr lang="en-US" b="1" dirty="0"/>
              <a:t>v</a:t>
            </a:r>
            <a:r>
              <a:rPr lang="en-IN" b="1" dirty="0" err="1"/>
              <a:t>oid</a:t>
            </a:r>
            <a:r>
              <a:rPr lang="en-IN" b="1" dirty="0"/>
              <a:t> clear( )</a:t>
            </a:r>
          </a:p>
          <a:p>
            <a:pPr marL="457200" indent="-457200">
              <a:buAutoNum type="arabicPeriod"/>
            </a:pPr>
            <a:r>
              <a:rPr lang="en-US" b="1" dirty="0"/>
              <a:t>b</a:t>
            </a:r>
            <a:r>
              <a:rPr lang="en-IN" b="1" dirty="0" err="1"/>
              <a:t>oolean</a:t>
            </a:r>
            <a:r>
              <a:rPr lang="en-IN" b="1" dirty="0"/>
              <a:t> contains(Object </a:t>
            </a:r>
            <a:r>
              <a:rPr lang="en-IN" b="1" dirty="0" err="1"/>
              <a:t>obj</a:t>
            </a:r>
            <a:r>
              <a:rPr lang="en-IN" b="1" dirty="0"/>
              <a:t>)</a:t>
            </a:r>
          </a:p>
          <a:p>
            <a:pPr marL="457200" indent="-457200">
              <a:buAutoNum type="arabicPeriod"/>
            </a:pPr>
            <a:r>
              <a:rPr lang="en-US" b="1" dirty="0"/>
              <a:t>b</a:t>
            </a:r>
            <a:r>
              <a:rPr lang="en-IN" b="1" dirty="0" err="1"/>
              <a:t>oolean</a:t>
            </a:r>
            <a:r>
              <a:rPr lang="en-IN" b="1" dirty="0"/>
              <a:t> equals(Object </a:t>
            </a:r>
            <a:r>
              <a:rPr lang="en-IN" b="1" dirty="0" err="1"/>
              <a:t>obj</a:t>
            </a:r>
            <a:r>
              <a:rPr lang="en-IN" b="1" dirty="0"/>
              <a:t>)</a:t>
            </a:r>
          </a:p>
          <a:p>
            <a:pPr marL="457200" indent="-457200">
              <a:buAutoNum type="arabicPeriod"/>
            </a:pPr>
            <a:r>
              <a:rPr lang="en-US" b="1" dirty="0"/>
              <a:t>i</a:t>
            </a:r>
            <a:r>
              <a:rPr lang="en-IN" b="1" dirty="0" err="1"/>
              <a:t>nt</a:t>
            </a:r>
            <a:r>
              <a:rPr lang="en-IN" b="1" dirty="0"/>
              <a:t> </a:t>
            </a:r>
            <a:r>
              <a:rPr lang="en-IN" b="1" dirty="0" err="1"/>
              <a:t>hashCode</a:t>
            </a:r>
            <a:r>
              <a:rPr lang="en-IN" b="1" dirty="0"/>
              <a:t>( )</a:t>
            </a:r>
          </a:p>
          <a:p>
            <a:pPr marL="457200" indent="-457200">
              <a:buAutoNum type="arabicPeriod"/>
            </a:pPr>
            <a:r>
              <a:rPr lang="en-US" b="1" dirty="0"/>
              <a:t>b</a:t>
            </a:r>
            <a:r>
              <a:rPr lang="en-IN" b="1" dirty="0" err="1"/>
              <a:t>oolean</a:t>
            </a:r>
            <a:r>
              <a:rPr lang="en-IN" b="1" dirty="0"/>
              <a:t> </a:t>
            </a:r>
            <a:r>
              <a:rPr lang="en-IN" b="1" dirty="0" err="1"/>
              <a:t>isEmpty</a:t>
            </a:r>
            <a:r>
              <a:rPr lang="en-IN" b="1" dirty="0"/>
              <a:t>( )</a:t>
            </a:r>
          </a:p>
          <a:p>
            <a:pPr marL="457200" indent="-457200">
              <a:buAutoNum type="arabicPeriod"/>
            </a:pPr>
            <a:r>
              <a:rPr lang="en-US" b="1" dirty="0"/>
              <a:t>I</a:t>
            </a:r>
            <a:r>
              <a:rPr lang="en-IN" b="1" dirty="0" err="1"/>
              <a:t>terator</a:t>
            </a:r>
            <a:r>
              <a:rPr lang="en-IN" b="1" dirty="0"/>
              <a:t> iterator( )</a:t>
            </a:r>
          </a:p>
          <a:p>
            <a:pPr marL="457200" indent="-457200">
              <a:buAutoNum type="arabicPeriod"/>
            </a:pPr>
            <a:r>
              <a:rPr lang="en-US" b="1" dirty="0"/>
              <a:t>b</a:t>
            </a:r>
            <a:r>
              <a:rPr lang="en-IN" b="1" dirty="0" err="1"/>
              <a:t>oolean</a:t>
            </a:r>
            <a:r>
              <a:rPr lang="en-IN" b="1" dirty="0"/>
              <a:t> remove(Object </a:t>
            </a:r>
            <a:r>
              <a:rPr lang="en-IN" b="1" dirty="0" err="1"/>
              <a:t>obj</a:t>
            </a:r>
            <a:r>
              <a:rPr lang="en-IN" b="1" dirty="0"/>
              <a:t>)</a:t>
            </a:r>
          </a:p>
          <a:p>
            <a:pPr marL="457200" indent="-457200">
              <a:buAutoNum type="arabicPeriod"/>
            </a:pPr>
            <a:r>
              <a:rPr lang="en-US" b="1" dirty="0"/>
              <a:t>b</a:t>
            </a:r>
            <a:r>
              <a:rPr lang="en-IN" b="1" dirty="0" err="1"/>
              <a:t>oolean</a:t>
            </a:r>
            <a:r>
              <a:rPr lang="en-IN" b="1" dirty="0"/>
              <a:t> </a:t>
            </a:r>
            <a:r>
              <a:rPr lang="en-IN" b="1" dirty="0" err="1"/>
              <a:t>removeAll</a:t>
            </a:r>
            <a:r>
              <a:rPr lang="en-IN" b="1" dirty="0"/>
              <a:t>(Collection c)</a:t>
            </a:r>
          </a:p>
          <a:p>
            <a:pPr marL="457200" indent="-457200">
              <a:buAutoNum type="arabicPeriod"/>
            </a:pPr>
            <a:r>
              <a:rPr lang="en-US" b="1" dirty="0"/>
              <a:t>b</a:t>
            </a:r>
            <a:r>
              <a:rPr lang="en-IN" b="1" dirty="0" err="1"/>
              <a:t>oolean</a:t>
            </a:r>
            <a:r>
              <a:rPr lang="en-IN" b="1" dirty="0"/>
              <a:t> </a:t>
            </a:r>
            <a:r>
              <a:rPr lang="en-IN" b="1" dirty="0" err="1"/>
              <a:t>retainAll</a:t>
            </a:r>
            <a:r>
              <a:rPr lang="en-IN" b="1" dirty="0"/>
              <a:t>(Collection c)</a:t>
            </a:r>
          </a:p>
          <a:p>
            <a:pPr marL="457200" indent="-457200">
              <a:buAutoNum type="arabicPeriod"/>
            </a:pPr>
            <a:r>
              <a:rPr lang="en-US" b="1" dirty="0"/>
              <a:t>i</a:t>
            </a:r>
            <a:r>
              <a:rPr lang="en-IN" b="1" dirty="0" err="1"/>
              <a:t>nt</a:t>
            </a:r>
            <a:r>
              <a:rPr lang="en-IN" b="1" dirty="0"/>
              <a:t> size( )</a:t>
            </a:r>
          </a:p>
          <a:p>
            <a:pPr marL="457200" indent="-457200">
              <a:buAutoNum type="arabicPeriod"/>
            </a:pPr>
            <a:r>
              <a:rPr lang="en-US" b="1" dirty="0"/>
              <a:t>O</a:t>
            </a:r>
            <a:r>
              <a:rPr lang="en-IN" b="1" dirty="0" err="1"/>
              <a:t>bject</a:t>
            </a:r>
            <a:r>
              <a:rPr lang="en-IN" b="1" dirty="0"/>
              <a:t>[ ] </a:t>
            </a:r>
            <a:r>
              <a:rPr lang="en-IN" b="1" dirty="0" err="1"/>
              <a:t>toArray</a:t>
            </a:r>
            <a:r>
              <a:rPr lang="en-IN" b="1" dirty="0"/>
              <a:t>( )</a:t>
            </a:r>
          </a:p>
          <a:p>
            <a:pPr marL="0" indent="0">
              <a:buNone/>
            </a:pPr>
            <a:endParaRPr lang="en-IN" b="1" dirty="0"/>
          </a:p>
        </p:txBody>
      </p:sp>
    </p:spTree>
    <p:extLst>
      <p:ext uri="{BB962C8B-B14F-4D97-AF65-F5344CB8AC3E}">
        <p14:creationId xmlns:p14="http://schemas.microsoft.com/office/powerpoint/2010/main" val="264808551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Of Methods </a:t>
            </a:r>
            <a:endParaRPr lang="en-IN" dirty="0"/>
          </a:p>
        </p:txBody>
      </p:sp>
      <p:graphicFrame>
        <p:nvGraphicFramePr>
          <p:cNvPr id="4" name="Content Placeholder 3"/>
          <p:cNvGraphicFramePr>
            <a:graphicFrameLocks noGrp="1"/>
          </p:cNvGraphicFramePr>
          <p:nvPr>
            <p:ph idx="1"/>
          </p:nvPr>
        </p:nvGraphicFramePr>
        <p:xfrm>
          <a:off x="285721" y="1857362"/>
          <a:ext cx="8572560" cy="3929092"/>
        </p:xfrm>
        <a:graphic>
          <a:graphicData uri="http://schemas.openxmlformats.org/drawingml/2006/table">
            <a:tbl>
              <a:tblPr firstRow="1" bandRow="1">
                <a:tableStyleId>{5C22544A-7EE6-4342-B048-85BDC9FD1C3A}</a:tableStyleId>
              </a:tblPr>
              <a:tblGrid>
                <a:gridCol w="2857520">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2857520">
                  <a:extLst>
                    <a:ext uri="{9D8B030D-6E8A-4147-A177-3AD203B41FA5}">
                      <a16:colId xmlns:a16="http://schemas.microsoft.com/office/drawing/2014/main" val="20002"/>
                    </a:ext>
                  </a:extLst>
                </a:gridCol>
              </a:tblGrid>
              <a:tr h="982273">
                <a:tc>
                  <a:txBody>
                    <a:bodyPr/>
                    <a:lstStyle/>
                    <a:p>
                      <a:r>
                        <a:rPr lang="en-IN" sz="2000" dirty="0"/>
                        <a:t>Type of Operation</a:t>
                      </a:r>
                    </a:p>
                  </a:txBody>
                  <a:tcPr anchor="ctr"/>
                </a:tc>
                <a:tc>
                  <a:txBody>
                    <a:bodyPr/>
                    <a:lstStyle/>
                    <a:p>
                      <a:r>
                        <a:rPr lang="en-IN" sz="2000" dirty="0"/>
                        <a:t>Throws exception</a:t>
                      </a:r>
                    </a:p>
                  </a:txBody>
                  <a:tcPr anchor="ctr"/>
                </a:tc>
                <a:tc>
                  <a:txBody>
                    <a:bodyPr/>
                    <a:lstStyle/>
                    <a:p>
                      <a:r>
                        <a:rPr lang="en-IN" sz="2000" dirty="0"/>
                        <a:t>Returns special value</a:t>
                      </a:r>
                    </a:p>
                  </a:txBody>
                  <a:tcPr anchor="ctr"/>
                </a:tc>
                <a:extLst>
                  <a:ext uri="{0D108BD9-81ED-4DB2-BD59-A6C34878D82A}">
                    <a16:rowId xmlns:a16="http://schemas.microsoft.com/office/drawing/2014/main" val="10000"/>
                  </a:ext>
                </a:extLst>
              </a:tr>
              <a:tr h="982273">
                <a:tc>
                  <a:txBody>
                    <a:bodyPr/>
                    <a:lstStyle/>
                    <a:p>
                      <a:r>
                        <a:rPr lang="en-IN" b="1" dirty="0"/>
                        <a:t>Insert</a:t>
                      </a:r>
                    </a:p>
                  </a:txBody>
                  <a:tcPr anchor="ctr"/>
                </a:tc>
                <a:tc>
                  <a:txBody>
                    <a:bodyPr/>
                    <a:lstStyle/>
                    <a:p>
                      <a:r>
                        <a:rPr lang="en-IN" b="1" dirty="0">
                          <a:solidFill>
                            <a:srgbClr val="FF0000"/>
                          </a:solidFill>
                        </a:rPr>
                        <a:t>add(e)</a:t>
                      </a:r>
                    </a:p>
                  </a:txBody>
                  <a:tcPr anchor="ctr"/>
                </a:tc>
                <a:tc>
                  <a:txBody>
                    <a:bodyPr/>
                    <a:lstStyle/>
                    <a:p>
                      <a:r>
                        <a:rPr lang="en-IN" b="1">
                          <a:solidFill>
                            <a:srgbClr val="FF0000"/>
                          </a:solidFill>
                        </a:rPr>
                        <a:t>offer(e)</a:t>
                      </a:r>
                    </a:p>
                  </a:txBody>
                  <a:tcPr anchor="ctr"/>
                </a:tc>
                <a:extLst>
                  <a:ext uri="{0D108BD9-81ED-4DB2-BD59-A6C34878D82A}">
                    <a16:rowId xmlns:a16="http://schemas.microsoft.com/office/drawing/2014/main" val="10001"/>
                  </a:ext>
                </a:extLst>
              </a:tr>
              <a:tr h="982273">
                <a:tc>
                  <a:txBody>
                    <a:bodyPr/>
                    <a:lstStyle/>
                    <a:p>
                      <a:r>
                        <a:rPr lang="en-IN" b="1" dirty="0"/>
                        <a:t>Remove</a:t>
                      </a:r>
                    </a:p>
                  </a:txBody>
                  <a:tcPr anchor="ctr"/>
                </a:tc>
                <a:tc>
                  <a:txBody>
                    <a:bodyPr/>
                    <a:lstStyle/>
                    <a:p>
                      <a:r>
                        <a:rPr lang="en-IN" b="1" dirty="0">
                          <a:solidFill>
                            <a:srgbClr val="FF0000"/>
                          </a:solidFill>
                        </a:rPr>
                        <a:t>remove()</a:t>
                      </a:r>
                    </a:p>
                  </a:txBody>
                  <a:tcPr anchor="ctr"/>
                </a:tc>
                <a:tc>
                  <a:txBody>
                    <a:bodyPr/>
                    <a:lstStyle/>
                    <a:p>
                      <a:r>
                        <a:rPr lang="en-IN" b="1">
                          <a:solidFill>
                            <a:srgbClr val="FF0000"/>
                          </a:solidFill>
                        </a:rPr>
                        <a:t>poll()</a:t>
                      </a:r>
                    </a:p>
                  </a:txBody>
                  <a:tcPr anchor="ctr"/>
                </a:tc>
                <a:extLst>
                  <a:ext uri="{0D108BD9-81ED-4DB2-BD59-A6C34878D82A}">
                    <a16:rowId xmlns:a16="http://schemas.microsoft.com/office/drawing/2014/main" val="10002"/>
                  </a:ext>
                </a:extLst>
              </a:tr>
              <a:tr h="982273">
                <a:tc>
                  <a:txBody>
                    <a:bodyPr/>
                    <a:lstStyle/>
                    <a:p>
                      <a:r>
                        <a:rPr lang="en-IN" b="1" dirty="0"/>
                        <a:t>Examine</a:t>
                      </a:r>
                    </a:p>
                  </a:txBody>
                  <a:tcPr anchor="ctr"/>
                </a:tc>
                <a:tc>
                  <a:txBody>
                    <a:bodyPr/>
                    <a:lstStyle/>
                    <a:p>
                      <a:r>
                        <a:rPr lang="en-IN" b="1" dirty="0">
                          <a:solidFill>
                            <a:srgbClr val="FF0000"/>
                          </a:solidFill>
                        </a:rPr>
                        <a:t>element()</a:t>
                      </a:r>
                    </a:p>
                  </a:txBody>
                  <a:tcPr anchor="ctr"/>
                </a:tc>
                <a:tc>
                  <a:txBody>
                    <a:bodyPr/>
                    <a:lstStyle/>
                    <a:p>
                      <a:r>
                        <a:rPr lang="en-IN" b="1" dirty="0">
                          <a:solidFill>
                            <a:srgbClr val="FF0000"/>
                          </a:solidFill>
                        </a:rPr>
                        <a:t>peek()</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083672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Description ( add() v/s offer( ))</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solidFill>
                  <a:srgbClr val="0070C0"/>
                </a:solidFill>
              </a:rPr>
              <a:t>add()</a:t>
            </a:r>
            <a:r>
              <a:rPr lang="en-IN" b="1" dirty="0"/>
              <a:t> </a:t>
            </a:r>
            <a:r>
              <a:rPr lang="en-IN" dirty="0"/>
              <a:t>method, which </a:t>
            </a:r>
            <a:r>
              <a:rPr lang="en-IN" dirty="0">
                <a:solidFill>
                  <a:srgbClr val="0070C0"/>
                </a:solidFill>
              </a:rPr>
              <a:t>Queue</a:t>
            </a:r>
            <a:r>
              <a:rPr lang="en-IN" dirty="0"/>
              <a:t> inherits from </a:t>
            </a:r>
            <a:r>
              <a:rPr lang="en-IN" dirty="0">
                <a:solidFill>
                  <a:srgbClr val="0070C0"/>
                </a:solidFill>
              </a:rPr>
              <a:t>Collection</a:t>
            </a:r>
            <a:r>
              <a:rPr lang="en-IN" dirty="0"/>
              <a:t>, </a:t>
            </a:r>
            <a:r>
              <a:rPr lang="en-IN" b="1" dirty="0">
                <a:solidFill>
                  <a:srgbClr val="7030A0"/>
                </a:solidFill>
              </a:rPr>
              <a:t>inserts an element </a:t>
            </a:r>
            <a:r>
              <a:rPr lang="en-IN" dirty="0"/>
              <a:t>unless it would </a:t>
            </a:r>
            <a:r>
              <a:rPr lang="en-IN" b="1" dirty="0">
                <a:solidFill>
                  <a:srgbClr val="C00000"/>
                </a:solidFill>
              </a:rPr>
              <a:t>violate</a:t>
            </a:r>
            <a:r>
              <a:rPr lang="en-IN" dirty="0"/>
              <a:t> the queue's </a:t>
            </a:r>
            <a:r>
              <a:rPr lang="en-IN" b="1" dirty="0">
                <a:solidFill>
                  <a:srgbClr val="00B050"/>
                </a:solidFill>
              </a:rPr>
              <a:t>capacity restrictions</a:t>
            </a:r>
            <a:r>
              <a:rPr lang="en-IN" dirty="0"/>
              <a:t>, in which case it throws </a:t>
            </a:r>
            <a:r>
              <a:rPr lang="en-IN" dirty="0" err="1">
                <a:solidFill>
                  <a:srgbClr val="0070C0"/>
                </a:solidFill>
              </a:rPr>
              <a:t>IllegalStateException</a:t>
            </a:r>
            <a:r>
              <a:rPr lang="en-IN" dirty="0"/>
              <a:t>. </a:t>
            </a:r>
          </a:p>
          <a:p>
            <a:endParaRPr lang="en-IN" dirty="0"/>
          </a:p>
          <a:p>
            <a:endParaRPr lang="en-IN" dirty="0"/>
          </a:p>
          <a:p>
            <a:r>
              <a:rPr lang="en-IN" dirty="0"/>
              <a:t>The </a:t>
            </a:r>
            <a:r>
              <a:rPr lang="en-IN" b="1" dirty="0">
                <a:solidFill>
                  <a:srgbClr val="0070C0"/>
                </a:solidFill>
              </a:rPr>
              <a:t>offer() </a:t>
            </a:r>
            <a:r>
              <a:rPr lang="en-IN" dirty="0"/>
              <a:t>method, which is </a:t>
            </a:r>
            <a:r>
              <a:rPr lang="en-IN" b="1" dirty="0">
                <a:solidFill>
                  <a:schemeClr val="tx2"/>
                </a:solidFill>
              </a:rPr>
              <a:t>intended solely </a:t>
            </a:r>
            <a:r>
              <a:rPr lang="en-IN" dirty="0"/>
              <a:t>for use on </a:t>
            </a:r>
            <a:r>
              <a:rPr lang="en-IN" b="1" dirty="0">
                <a:solidFill>
                  <a:srgbClr val="7030A0"/>
                </a:solidFill>
              </a:rPr>
              <a:t>bounded queues</a:t>
            </a:r>
            <a:r>
              <a:rPr lang="en-IN" dirty="0"/>
              <a:t>, differs from </a:t>
            </a:r>
            <a:r>
              <a:rPr lang="en-IN" b="1" dirty="0">
                <a:solidFill>
                  <a:srgbClr val="0070C0"/>
                </a:solidFill>
              </a:rPr>
              <a:t>add() </a:t>
            </a:r>
            <a:r>
              <a:rPr lang="en-IN" dirty="0"/>
              <a:t>only in that it </a:t>
            </a:r>
            <a:r>
              <a:rPr lang="en-IN" b="1" dirty="0">
                <a:solidFill>
                  <a:srgbClr val="00B050"/>
                </a:solidFill>
              </a:rPr>
              <a:t>indicates failure </a:t>
            </a:r>
            <a:r>
              <a:rPr lang="en-IN" dirty="0"/>
              <a:t>to </a:t>
            </a:r>
            <a:r>
              <a:rPr lang="en-IN" b="1" dirty="0">
                <a:solidFill>
                  <a:srgbClr val="C00000"/>
                </a:solidFill>
              </a:rPr>
              <a:t>insert an element </a:t>
            </a:r>
            <a:r>
              <a:rPr lang="en-IN" dirty="0"/>
              <a:t>by </a:t>
            </a:r>
            <a:r>
              <a:rPr lang="en-IN" b="1" dirty="0">
                <a:solidFill>
                  <a:srgbClr val="7030A0"/>
                </a:solidFill>
              </a:rPr>
              <a:t>returning false.</a:t>
            </a:r>
          </a:p>
        </p:txBody>
      </p:sp>
    </p:spTree>
    <p:extLst>
      <p:ext uri="{BB962C8B-B14F-4D97-AF65-F5344CB8AC3E}">
        <p14:creationId xmlns:p14="http://schemas.microsoft.com/office/powerpoint/2010/main" val="25966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Description ( remove() v/s poll( ))</a:t>
            </a:r>
            <a:endParaRPr lang="en-IN" dirty="0"/>
          </a:p>
        </p:txBody>
      </p:sp>
      <p:sp>
        <p:nvSpPr>
          <p:cNvPr id="3" name="Content Placeholder 2"/>
          <p:cNvSpPr>
            <a:spLocks noGrp="1"/>
          </p:cNvSpPr>
          <p:nvPr>
            <p:ph idx="1"/>
          </p:nvPr>
        </p:nvSpPr>
        <p:spPr/>
        <p:txBody>
          <a:bodyPr>
            <a:normAutofit lnSpcReduction="10000"/>
          </a:bodyPr>
          <a:lstStyle/>
          <a:p>
            <a:r>
              <a:rPr lang="en-IN" dirty="0"/>
              <a:t>The </a:t>
            </a:r>
            <a:r>
              <a:rPr lang="en-IN" dirty="0">
                <a:solidFill>
                  <a:srgbClr val="0070C0"/>
                </a:solidFill>
              </a:rPr>
              <a:t>remove( )</a:t>
            </a:r>
            <a:r>
              <a:rPr lang="en-IN" dirty="0"/>
              <a:t> and </a:t>
            </a:r>
            <a:r>
              <a:rPr lang="en-IN" dirty="0">
                <a:solidFill>
                  <a:srgbClr val="0070C0"/>
                </a:solidFill>
              </a:rPr>
              <a:t>poll()</a:t>
            </a:r>
            <a:r>
              <a:rPr lang="en-IN" dirty="0"/>
              <a:t> methods both </a:t>
            </a:r>
            <a:r>
              <a:rPr lang="en-IN" b="1" dirty="0">
                <a:solidFill>
                  <a:schemeClr val="tx2"/>
                </a:solidFill>
              </a:rPr>
              <a:t>remove </a:t>
            </a:r>
            <a:r>
              <a:rPr lang="en-IN" dirty="0"/>
              <a:t>and </a:t>
            </a:r>
            <a:r>
              <a:rPr lang="en-IN" b="1" dirty="0">
                <a:solidFill>
                  <a:srgbClr val="00B050"/>
                </a:solidFill>
              </a:rPr>
              <a:t>return </a:t>
            </a:r>
            <a:r>
              <a:rPr lang="en-IN" dirty="0"/>
              <a:t>the </a:t>
            </a:r>
            <a:r>
              <a:rPr lang="en-IN" b="1" dirty="0">
                <a:solidFill>
                  <a:srgbClr val="002060"/>
                </a:solidFill>
              </a:rPr>
              <a:t>head</a:t>
            </a:r>
            <a:r>
              <a:rPr lang="en-IN" dirty="0"/>
              <a:t> of the </a:t>
            </a:r>
            <a:r>
              <a:rPr lang="en-IN" b="1" dirty="0">
                <a:solidFill>
                  <a:srgbClr val="C00000"/>
                </a:solidFill>
              </a:rPr>
              <a:t>queue. </a:t>
            </a:r>
          </a:p>
          <a:p>
            <a:endParaRPr lang="en-IN" dirty="0"/>
          </a:p>
          <a:p>
            <a:r>
              <a:rPr lang="en-IN" b="1" dirty="0">
                <a:solidFill>
                  <a:srgbClr val="7030A0"/>
                </a:solidFill>
              </a:rPr>
              <a:t>Exactly</a:t>
            </a:r>
            <a:r>
              <a:rPr lang="en-IN" dirty="0"/>
              <a:t> which element </a:t>
            </a:r>
            <a:r>
              <a:rPr lang="en-IN" b="1" dirty="0">
                <a:solidFill>
                  <a:srgbClr val="0070C0"/>
                </a:solidFill>
              </a:rPr>
              <a:t>gets removed </a:t>
            </a:r>
            <a:r>
              <a:rPr lang="en-IN" dirty="0"/>
              <a:t>is a function of the </a:t>
            </a:r>
            <a:r>
              <a:rPr lang="en-IN" b="1" dirty="0">
                <a:solidFill>
                  <a:srgbClr val="00B050"/>
                </a:solidFill>
              </a:rPr>
              <a:t>queue's ordering policy. </a:t>
            </a:r>
          </a:p>
          <a:p>
            <a:endParaRPr lang="en-IN" dirty="0"/>
          </a:p>
          <a:p>
            <a:r>
              <a:rPr lang="en-IN" dirty="0"/>
              <a:t>The </a:t>
            </a:r>
            <a:r>
              <a:rPr lang="en-IN" b="1" dirty="0">
                <a:solidFill>
                  <a:srgbClr val="0070C0"/>
                </a:solidFill>
              </a:rPr>
              <a:t>remove() </a:t>
            </a:r>
            <a:r>
              <a:rPr lang="en-IN" dirty="0"/>
              <a:t>and </a:t>
            </a:r>
            <a:r>
              <a:rPr lang="en-IN" b="1" dirty="0">
                <a:solidFill>
                  <a:srgbClr val="0070C0"/>
                </a:solidFill>
              </a:rPr>
              <a:t>poll() </a:t>
            </a:r>
            <a:r>
              <a:rPr lang="en-IN" dirty="0"/>
              <a:t>methods </a:t>
            </a:r>
            <a:r>
              <a:rPr lang="en-IN" b="1" dirty="0">
                <a:solidFill>
                  <a:srgbClr val="C00000"/>
                </a:solidFill>
              </a:rPr>
              <a:t>differ in their </a:t>
            </a:r>
            <a:r>
              <a:rPr lang="en-IN" b="1" dirty="0" err="1">
                <a:solidFill>
                  <a:srgbClr val="C00000"/>
                </a:solidFill>
              </a:rPr>
              <a:t>behavior</a:t>
            </a:r>
            <a:r>
              <a:rPr lang="en-IN" b="1" dirty="0">
                <a:solidFill>
                  <a:srgbClr val="C00000"/>
                </a:solidFill>
              </a:rPr>
              <a:t> </a:t>
            </a:r>
            <a:r>
              <a:rPr lang="en-IN" dirty="0"/>
              <a:t>only when the </a:t>
            </a:r>
            <a:r>
              <a:rPr lang="en-IN" b="1" dirty="0">
                <a:solidFill>
                  <a:srgbClr val="7030A0"/>
                </a:solidFill>
              </a:rPr>
              <a:t>queue is empty</a:t>
            </a:r>
            <a:r>
              <a:rPr lang="en-IN" dirty="0"/>
              <a:t>. </a:t>
            </a:r>
          </a:p>
          <a:p>
            <a:endParaRPr lang="en-IN" dirty="0"/>
          </a:p>
          <a:p>
            <a:r>
              <a:rPr lang="en-IN" b="1" dirty="0">
                <a:solidFill>
                  <a:srgbClr val="C00000"/>
                </a:solidFill>
              </a:rPr>
              <a:t>Under these circumstances </a:t>
            </a:r>
            <a:r>
              <a:rPr lang="en-IN" dirty="0"/>
              <a:t>the method </a:t>
            </a:r>
            <a:r>
              <a:rPr lang="en-IN" b="1" dirty="0">
                <a:solidFill>
                  <a:srgbClr val="0070C0"/>
                </a:solidFill>
              </a:rPr>
              <a:t>remove( ) </a:t>
            </a:r>
            <a:r>
              <a:rPr lang="en-IN" dirty="0"/>
              <a:t>throws  </a:t>
            </a:r>
            <a:r>
              <a:rPr lang="en-IN" b="1" dirty="0" err="1">
                <a:solidFill>
                  <a:srgbClr val="002060"/>
                </a:solidFill>
              </a:rPr>
              <a:t>NoSuchElementException</a:t>
            </a:r>
            <a:r>
              <a:rPr lang="en-IN" dirty="0"/>
              <a:t>, while </a:t>
            </a:r>
            <a:r>
              <a:rPr lang="en-IN" b="1" dirty="0">
                <a:solidFill>
                  <a:srgbClr val="0070C0"/>
                </a:solidFill>
              </a:rPr>
              <a:t>poll() </a:t>
            </a:r>
            <a:r>
              <a:rPr lang="en-IN" dirty="0"/>
              <a:t>returns null.</a:t>
            </a:r>
          </a:p>
        </p:txBody>
      </p:sp>
    </p:spTree>
    <p:extLst>
      <p:ext uri="{BB962C8B-B14F-4D97-AF65-F5344CB8AC3E}">
        <p14:creationId xmlns:p14="http://schemas.microsoft.com/office/powerpoint/2010/main" val="17241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Description (element() v/s peek( ))</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solidFill>
                  <a:srgbClr val="0070C0"/>
                </a:solidFill>
              </a:rPr>
              <a:t>element( ) </a:t>
            </a:r>
            <a:r>
              <a:rPr lang="en-IN" dirty="0"/>
              <a:t>and</a:t>
            </a:r>
            <a:r>
              <a:rPr lang="en-IN" dirty="0">
                <a:solidFill>
                  <a:srgbClr val="0070C0"/>
                </a:solidFill>
              </a:rPr>
              <a:t> </a:t>
            </a:r>
            <a:r>
              <a:rPr lang="en-IN" b="1" dirty="0">
                <a:solidFill>
                  <a:srgbClr val="0070C0"/>
                </a:solidFill>
              </a:rPr>
              <a:t>peek( )</a:t>
            </a:r>
            <a:r>
              <a:rPr lang="en-IN" b="1" dirty="0"/>
              <a:t> </a:t>
            </a:r>
            <a:r>
              <a:rPr lang="en-IN" dirty="0"/>
              <a:t>methods return, </a:t>
            </a:r>
            <a:r>
              <a:rPr lang="en-IN" dirty="0">
                <a:solidFill>
                  <a:srgbClr val="FF0000"/>
                </a:solidFill>
              </a:rPr>
              <a:t>but do not remove,</a:t>
            </a:r>
            <a:r>
              <a:rPr lang="en-IN" dirty="0"/>
              <a:t> the </a:t>
            </a:r>
            <a:r>
              <a:rPr lang="en-IN" b="1" dirty="0">
                <a:solidFill>
                  <a:srgbClr val="002060"/>
                </a:solidFill>
              </a:rPr>
              <a:t>head</a:t>
            </a:r>
            <a:r>
              <a:rPr lang="en-IN" dirty="0"/>
              <a:t> of the </a:t>
            </a:r>
            <a:r>
              <a:rPr lang="en-IN" b="1" dirty="0">
                <a:solidFill>
                  <a:srgbClr val="C00000"/>
                </a:solidFill>
              </a:rPr>
              <a:t>queue</a:t>
            </a:r>
            <a:r>
              <a:rPr lang="en-IN" dirty="0"/>
              <a:t>. </a:t>
            </a:r>
          </a:p>
          <a:p>
            <a:endParaRPr lang="en-IN" dirty="0"/>
          </a:p>
          <a:p>
            <a:r>
              <a:rPr lang="en-IN" b="1" dirty="0">
                <a:solidFill>
                  <a:schemeClr val="tx2"/>
                </a:solidFill>
              </a:rPr>
              <a:t>They differ </a:t>
            </a:r>
            <a:r>
              <a:rPr lang="en-IN" dirty="0"/>
              <a:t>from </a:t>
            </a:r>
            <a:r>
              <a:rPr lang="en-IN" b="1" dirty="0">
                <a:solidFill>
                  <a:srgbClr val="00B050"/>
                </a:solidFill>
              </a:rPr>
              <a:t>one another </a:t>
            </a:r>
            <a:r>
              <a:rPr lang="en-IN" dirty="0"/>
              <a:t>in </a:t>
            </a:r>
            <a:r>
              <a:rPr lang="en-IN" b="1" dirty="0">
                <a:solidFill>
                  <a:srgbClr val="7030A0"/>
                </a:solidFill>
              </a:rPr>
              <a:t>precisely </a:t>
            </a:r>
            <a:r>
              <a:rPr lang="en-IN" dirty="0"/>
              <a:t>the </a:t>
            </a:r>
            <a:r>
              <a:rPr lang="en-IN" b="1" dirty="0">
                <a:solidFill>
                  <a:schemeClr val="accent6">
                    <a:lumMod val="75000"/>
                  </a:schemeClr>
                </a:solidFill>
              </a:rPr>
              <a:t>same fashion </a:t>
            </a:r>
            <a:r>
              <a:rPr lang="en-IN" dirty="0"/>
              <a:t>as </a:t>
            </a:r>
            <a:r>
              <a:rPr lang="en-IN" dirty="0">
                <a:solidFill>
                  <a:srgbClr val="0070C0"/>
                </a:solidFill>
              </a:rPr>
              <a:t>remove( ) </a:t>
            </a:r>
            <a:r>
              <a:rPr lang="en-IN" dirty="0"/>
              <a:t>and </a:t>
            </a:r>
            <a:r>
              <a:rPr lang="en-IN" dirty="0">
                <a:solidFill>
                  <a:srgbClr val="0070C0"/>
                </a:solidFill>
              </a:rPr>
              <a:t>poll().</a:t>
            </a:r>
          </a:p>
          <a:p>
            <a:endParaRPr lang="en-IN" dirty="0"/>
          </a:p>
          <a:p>
            <a:r>
              <a:rPr lang="en-IN" dirty="0"/>
              <a:t> If the </a:t>
            </a:r>
            <a:r>
              <a:rPr lang="en-IN" b="1" dirty="0">
                <a:solidFill>
                  <a:srgbClr val="C00000"/>
                </a:solidFill>
              </a:rPr>
              <a:t>queue</a:t>
            </a:r>
            <a:r>
              <a:rPr lang="en-IN" dirty="0"/>
              <a:t> is </a:t>
            </a:r>
            <a:r>
              <a:rPr lang="en-IN" b="1" dirty="0">
                <a:solidFill>
                  <a:srgbClr val="7030A0"/>
                </a:solidFill>
              </a:rPr>
              <a:t>empty </a:t>
            </a:r>
            <a:r>
              <a:rPr lang="en-IN" dirty="0"/>
              <a:t>, then the method </a:t>
            </a:r>
            <a:r>
              <a:rPr lang="en-IN" b="1" dirty="0">
                <a:solidFill>
                  <a:srgbClr val="0070C0"/>
                </a:solidFill>
              </a:rPr>
              <a:t>element() </a:t>
            </a:r>
            <a:r>
              <a:rPr lang="en-IN" dirty="0"/>
              <a:t>throws </a:t>
            </a:r>
            <a:r>
              <a:rPr lang="en-IN" b="1" dirty="0" err="1">
                <a:solidFill>
                  <a:srgbClr val="7030A0"/>
                </a:solidFill>
              </a:rPr>
              <a:t>NoSuchElementException</a:t>
            </a:r>
            <a:r>
              <a:rPr lang="en-IN" b="1" dirty="0">
                <a:solidFill>
                  <a:srgbClr val="7030A0"/>
                </a:solidFill>
              </a:rPr>
              <a:t>, </a:t>
            </a:r>
            <a:r>
              <a:rPr lang="en-IN" dirty="0"/>
              <a:t>while </a:t>
            </a:r>
            <a:r>
              <a:rPr lang="en-IN" b="1" dirty="0">
                <a:solidFill>
                  <a:srgbClr val="0070C0"/>
                </a:solidFill>
              </a:rPr>
              <a:t>peek() </a:t>
            </a:r>
            <a:r>
              <a:rPr lang="en-IN" dirty="0"/>
              <a:t>returns</a:t>
            </a:r>
            <a:r>
              <a:rPr lang="en-IN" b="1" dirty="0">
                <a:solidFill>
                  <a:srgbClr val="00B050"/>
                </a:solidFill>
              </a:rPr>
              <a:t> null.</a:t>
            </a:r>
          </a:p>
        </p:txBody>
      </p:sp>
    </p:spTree>
    <p:extLst>
      <p:ext uri="{BB962C8B-B14F-4D97-AF65-F5344CB8AC3E}">
        <p14:creationId xmlns:p14="http://schemas.microsoft.com/office/powerpoint/2010/main" val="237655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 Ordering In Queue</a:t>
            </a:r>
            <a:endParaRPr lang="en-IN" dirty="0"/>
          </a:p>
        </p:txBody>
      </p:sp>
      <p:sp>
        <p:nvSpPr>
          <p:cNvPr id="3" name="Content Placeholder 2"/>
          <p:cNvSpPr>
            <a:spLocks noGrp="1"/>
          </p:cNvSpPr>
          <p:nvPr>
            <p:ph idx="1"/>
          </p:nvPr>
        </p:nvSpPr>
        <p:spPr/>
        <p:txBody>
          <a:bodyPr>
            <a:normAutofit/>
          </a:bodyPr>
          <a:lstStyle/>
          <a:p>
            <a:r>
              <a:rPr lang="en-IN" b="1" dirty="0">
                <a:solidFill>
                  <a:srgbClr val="00B050"/>
                </a:solidFill>
              </a:rPr>
              <a:t>Queues typically</a:t>
            </a:r>
            <a:r>
              <a:rPr lang="en-IN" dirty="0"/>
              <a:t>, </a:t>
            </a:r>
            <a:r>
              <a:rPr lang="en-IN" b="1" dirty="0">
                <a:solidFill>
                  <a:srgbClr val="C00000"/>
                </a:solidFill>
              </a:rPr>
              <a:t>but not necessarily</a:t>
            </a:r>
            <a:r>
              <a:rPr lang="en-IN" dirty="0"/>
              <a:t>, </a:t>
            </a:r>
            <a:r>
              <a:rPr lang="en-IN" b="1" dirty="0">
                <a:solidFill>
                  <a:srgbClr val="002060"/>
                </a:solidFill>
              </a:rPr>
              <a:t>order elements </a:t>
            </a:r>
            <a:r>
              <a:rPr lang="en-IN" dirty="0"/>
              <a:t>in a </a:t>
            </a:r>
            <a:r>
              <a:rPr lang="en-IN" b="1" dirty="0">
                <a:solidFill>
                  <a:srgbClr val="0070C0"/>
                </a:solidFill>
              </a:rPr>
              <a:t>FIFO</a:t>
            </a:r>
            <a:r>
              <a:rPr lang="en-IN" dirty="0"/>
              <a:t> (first-in-first-out) manner. </a:t>
            </a:r>
          </a:p>
          <a:p>
            <a:endParaRPr lang="en-IN" dirty="0"/>
          </a:p>
          <a:p>
            <a:endParaRPr lang="en-IN" b="1" dirty="0">
              <a:solidFill>
                <a:schemeClr val="tx2"/>
              </a:solidFill>
            </a:endParaRPr>
          </a:p>
          <a:p>
            <a:r>
              <a:rPr lang="en-IN" b="1" dirty="0">
                <a:solidFill>
                  <a:schemeClr val="tx2"/>
                </a:solidFill>
              </a:rPr>
              <a:t>Among the exceptions </a:t>
            </a:r>
            <a:r>
              <a:rPr lang="en-IN" dirty="0"/>
              <a:t>are </a:t>
            </a:r>
            <a:r>
              <a:rPr lang="en-IN" b="1" u="sng" dirty="0">
                <a:solidFill>
                  <a:srgbClr val="0070C0"/>
                </a:solidFill>
              </a:rPr>
              <a:t>priority queues</a:t>
            </a:r>
            <a:r>
              <a:rPr lang="en-IN" dirty="0"/>
              <a:t>, which </a:t>
            </a:r>
            <a:r>
              <a:rPr lang="en-IN" b="1" dirty="0">
                <a:solidFill>
                  <a:srgbClr val="00B050"/>
                </a:solidFill>
              </a:rPr>
              <a:t>order elements </a:t>
            </a:r>
            <a:r>
              <a:rPr lang="en-IN" dirty="0"/>
              <a:t>according to their </a:t>
            </a:r>
            <a:r>
              <a:rPr lang="en-IN" b="1" dirty="0">
                <a:solidFill>
                  <a:schemeClr val="tx2"/>
                </a:solidFill>
              </a:rPr>
              <a:t>values </a:t>
            </a:r>
          </a:p>
          <a:p>
            <a:endParaRPr lang="en-IN" dirty="0"/>
          </a:p>
          <a:p>
            <a:endParaRPr lang="en-IN" b="1" dirty="0">
              <a:solidFill>
                <a:srgbClr val="7030A0"/>
              </a:solidFill>
            </a:endParaRPr>
          </a:p>
          <a:p>
            <a:r>
              <a:rPr lang="en-IN" b="1" dirty="0">
                <a:solidFill>
                  <a:srgbClr val="7030A0"/>
                </a:solidFill>
              </a:rPr>
              <a:t>Whatever ordering </a:t>
            </a:r>
            <a:r>
              <a:rPr lang="en-IN" dirty="0"/>
              <a:t>is used, the </a:t>
            </a:r>
            <a:r>
              <a:rPr lang="en-IN" b="1" dirty="0">
                <a:solidFill>
                  <a:schemeClr val="tx2"/>
                </a:solidFill>
              </a:rPr>
              <a:t>head of the queue </a:t>
            </a:r>
            <a:r>
              <a:rPr lang="en-IN" dirty="0"/>
              <a:t>is the </a:t>
            </a:r>
            <a:r>
              <a:rPr lang="en-IN" b="1" dirty="0">
                <a:solidFill>
                  <a:srgbClr val="00B050"/>
                </a:solidFill>
              </a:rPr>
              <a:t>element</a:t>
            </a:r>
            <a:r>
              <a:rPr lang="en-IN" dirty="0"/>
              <a:t> that would be </a:t>
            </a:r>
            <a:r>
              <a:rPr lang="en-IN" b="1" dirty="0">
                <a:solidFill>
                  <a:srgbClr val="002060"/>
                </a:solidFill>
              </a:rPr>
              <a:t>removed</a:t>
            </a:r>
            <a:r>
              <a:rPr lang="en-IN" dirty="0"/>
              <a:t> by a call to </a:t>
            </a:r>
            <a:r>
              <a:rPr lang="en-IN" b="1" dirty="0">
                <a:solidFill>
                  <a:srgbClr val="0070C0"/>
                </a:solidFill>
              </a:rPr>
              <a:t>remove()</a:t>
            </a:r>
            <a:r>
              <a:rPr lang="en-IN" b="1" dirty="0"/>
              <a:t> </a:t>
            </a:r>
            <a:r>
              <a:rPr lang="en-IN" dirty="0"/>
              <a:t>or </a:t>
            </a:r>
            <a:r>
              <a:rPr lang="en-IN" b="1" dirty="0">
                <a:solidFill>
                  <a:srgbClr val="0070C0"/>
                </a:solidFill>
              </a:rPr>
              <a:t>poll(). </a:t>
            </a:r>
          </a:p>
          <a:p>
            <a:endParaRPr lang="en-IN" dirty="0"/>
          </a:p>
        </p:txBody>
      </p:sp>
    </p:spTree>
    <p:extLst>
      <p:ext uri="{BB962C8B-B14F-4D97-AF65-F5344CB8AC3E}">
        <p14:creationId xmlns:p14="http://schemas.microsoft.com/office/powerpoint/2010/main" val="397477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 Ordering In Queue</a:t>
            </a:r>
            <a:endParaRPr lang="en-IN" dirty="0"/>
          </a:p>
        </p:txBody>
      </p:sp>
      <p:sp>
        <p:nvSpPr>
          <p:cNvPr id="3" name="Content Placeholder 2"/>
          <p:cNvSpPr>
            <a:spLocks noGrp="1"/>
          </p:cNvSpPr>
          <p:nvPr>
            <p:ph idx="1"/>
          </p:nvPr>
        </p:nvSpPr>
        <p:spPr/>
        <p:txBody>
          <a:bodyPr>
            <a:normAutofit/>
          </a:bodyPr>
          <a:lstStyle/>
          <a:p>
            <a:r>
              <a:rPr lang="en-IN" dirty="0"/>
              <a:t>In </a:t>
            </a:r>
            <a:r>
              <a:rPr lang="en-IN" b="1" dirty="0">
                <a:solidFill>
                  <a:srgbClr val="002060"/>
                </a:solidFill>
              </a:rPr>
              <a:t>a FIFO queue</a:t>
            </a:r>
            <a:r>
              <a:rPr lang="en-IN" dirty="0"/>
              <a:t>, all </a:t>
            </a:r>
            <a:r>
              <a:rPr lang="en-IN" b="1" dirty="0">
                <a:solidFill>
                  <a:srgbClr val="00B050"/>
                </a:solidFill>
              </a:rPr>
              <a:t>new elements </a:t>
            </a:r>
            <a:r>
              <a:rPr lang="en-IN" dirty="0"/>
              <a:t>are </a:t>
            </a:r>
            <a:r>
              <a:rPr lang="en-IN" b="1" dirty="0">
                <a:solidFill>
                  <a:srgbClr val="C00000"/>
                </a:solidFill>
              </a:rPr>
              <a:t>inserted </a:t>
            </a:r>
            <a:r>
              <a:rPr lang="en-IN" dirty="0"/>
              <a:t>at the </a:t>
            </a:r>
            <a:r>
              <a:rPr lang="en-IN" b="1" dirty="0">
                <a:solidFill>
                  <a:srgbClr val="0070C0"/>
                </a:solidFill>
              </a:rPr>
              <a:t>tail </a:t>
            </a:r>
            <a:r>
              <a:rPr lang="en-IN" dirty="0"/>
              <a:t>of the </a:t>
            </a:r>
            <a:r>
              <a:rPr lang="en-IN" b="1" dirty="0">
                <a:solidFill>
                  <a:srgbClr val="C00000"/>
                </a:solidFill>
              </a:rPr>
              <a:t>queue</a:t>
            </a:r>
            <a:r>
              <a:rPr lang="en-IN" dirty="0"/>
              <a:t>. </a:t>
            </a:r>
          </a:p>
          <a:p>
            <a:endParaRPr lang="en-IN" dirty="0"/>
          </a:p>
          <a:p>
            <a:endParaRPr lang="en-IN" b="1" dirty="0">
              <a:solidFill>
                <a:srgbClr val="00B050"/>
              </a:solidFill>
            </a:endParaRPr>
          </a:p>
          <a:p>
            <a:r>
              <a:rPr lang="en-IN" b="1" dirty="0">
                <a:solidFill>
                  <a:srgbClr val="00B050"/>
                </a:solidFill>
              </a:rPr>
              <a:t>Other kinds </a:t>
            </a:r>
            <a:r>
              <a:rPr lang="en-IN" dirty="0"/>
              <a:t>of </a:t>
            </a:r>
            <a:r>
              <a:rPr lang="en-IN" b="1" dirty="0">
                <a:solidFill>
                  <a:srgbClr val="002060"/>
                </a:solidFill>
              </a:rPr>
              <a:t>queues </a:t>
            </a:r>
            <a:r>
              <a:rPr lang="en-IN" dirty="0"/>
              <a:t>may use </a:t>
            </a:r>
            <a:r>
              <a:rPr lang="en-IN" b="1" dirty="0">
                <a:solidFill>
                  <a:srgbClr val="C00000"/>
                </a:solidFill>
              </a:rPr>
              <a:t>different placement rules.</a:t>
            </a:r>
          </a:p>
          <a:p>
            <a:endParaRPr lang="en-IN" dirty="0"/>
          </a:p>
          <a:p>
            <a:endParaRPr lang="en-IN" dirty="0"/>
          </a:p>
          <a:p>
            <a:r>
              <a:rPr lang="en-IN" dirty="0"/>
              <a:t> </a:t>
            </a:r>
            <a:r>
              <a:rPr lang="en-IN" b="1" dirty="0">
                <a:solidFill>
                  <a:srgbClr val="7030A0"/>
                </a:solidFill>
              </a:rPr>
              <a:t>Every Queue implementation </a:t>
            </a:r>
            <a:r>
              <a:rPr lang="en-IN" dirty="0"/>
              <a:t>must </a:t>
            </a:r>
            <a:r>
              <a:rPr lang="en-IN" b="1" dirty="0">
                <a:solidFill>
                  <a:srgbClr val="00B050"/>
                </a:solidFill>
              </a:rPr>
              <a:t>specify</a:t>
            </a:r>
            <a:r>
              <a:rPr lang="en-IN" dirty="0"/>
              <a:t> its </a:t>
            </a:r>
            <a:r>
              <a:rPr lang="en-IN" b="1" dirty="0">
                <a:solidFill>
                  <a:srgbClr val="002060"/>
                </a:solidFill>
              </a:rPr>
              <a:t>ordering properties.</a:t>
            </a:r>
          </a:p>
        </p:txBody>
      </p:sp>
    </p:spTree>
    <p:extLst>
      <p:ext uri="{BB962C8B-B14F-4D97-AF65-F5344CB8AC3E}">
        <p14:creationId xmlns:p14="http://schemas.microsoft.com/office/powerpoint/2010/main" val="336241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Bounded and </a:t>
            </a:r>
            <a:r>
              <a:rPr lang="en-US" dirty="0" err="1"/>
              <a:t>UnBounded</a:t>
            </a:r>
            <a:r>
              <a:rPr lang="en-US" dirty="0"/>
              <a:t> Queue</a:t>
            </a:r>
            <a:endParaRPr lang="en-IN" dirty="0"/>
          </a:p>
        </p:txBody>
      </p:sp>
      <p:sp>
        <p:nvSpPr>
          <p:cNvPr id="3" name="Content Placeholder 2"/>
          <p:cNvSpPr>
            <a:spLocks noGrp="1"/>
          </p:cNvSpPr>
          <p:nvPr>
            <p:ph idx="1"/>
          </p:nvPr>
        </p:nvSpPr>
        <p:spPr/>
        <p:txBody>
          <a:bodyPr>
            <a:normAutofit/>
          </a:bodyPr>
          <a:lstStyle/>
          <a:p>
            <a:r>
              <a:rPr lang="en-IN" dirty="0"/>
              <a:t>It is </a:t>
            </a:r>
            <a:r>
              <a:rPr lang="en-IN" b="1" dirty="0">
                <a:solidFill>
                  <a:srgbClr val="002060"/>
                </a:solidFill>
              </a:rPr>
              <a:t>possible</a:t>
            </a:r>
            <a:r>
              <a:rPr lang="en-IN" dirty="0"/>
              <a:t> for a </a:t>
            </a:r>
            <a:r>
              <a:rPr lang="en-IN" b="1" dirty="0">
                <a:solidFill>
                  <a:srgbClr val="C00000"/>
                </a:solidFill>
              </a:rPr>
              <a:t>Queue implementation </a:t>
            </a:r>
            <a:r>
              <a:rPr lang="en-IN" dirty="0"/>
              <a:t>to </a:t>
            </a:r>
            <a:r>
              <a:rPr lang="en-IN" b="1" dirty="0">
                <a:solidFill>
                  <a:srgbClr val="7030A0"/>
                </a:solidFill>
              </a:rPr>
              <a:t>restrict</a:t>
            </a:r>
            <a:r>
              <a:rPr lang="en-IN" dirty="0"/>
              <a:t> the </a:t>
            </a:r>
            <a:r>
              <a:rPr lang="en-IN" b="1" dirty="0">
                <a:solidFill>
                  <a:srgbClr val="00B050"/>
                </a:solidFill>
              </a:rPr>
              <a:t>number of elements </a:t>
            </a:r>
            <a:r>
              <a:rPr lang="en-IN" dirty="0"/>
              <a:t>that it </a:t>
            </a:r>
            <a:r>
              <a:rPr lang="en-IN" b="1" dirty="0">
                <a:solidFill>
                  <a:srgbClr val="002060"/>
                </a:solidFill>
              </a:rPr>
              <a:t>holds</a:t>
            </a:r>
            <a:r>
              <a:rPr lang="en-IN" dirty="0"/>
              <a:t>; such queues are known as </a:t>
            </a:r>
            <a:r>
              <a:rPr lang="en-IN" b="1" u="sng" dirty="0">
                <a:solidFill>
                  <a:srgbClr val="0070C0"/>
                </a:solidFill>
              </a:rPr>
              <a:t>Bounded</a:t>
            </a:r>
            <a:r>
              <a:rPr lang="en-IN" b="1" u="sng" dirty="0"/>
              <a:t>.</a:t>
            </a:r>
            <a:r>
              <a:rPr lang="en-IN" dirty="0"/>
              <a:t> </a:t>
            </a:r>
          </a:p>
          <a:p>
            <a:endParaRPr lang="en-US" dirty="0"/>
          </a:p>
          <a:p>
            <a:endParaRPr lang="en-US" dirty="0"/>
          </a:p>
          <a:p>
            <a:endParaRPr lang="en-US" dirty="0"/>
          </a:p>
          <a:p>
            <a:r>
              <a:rPr lang="en-US" b="1" dirty="0">
                <a:solidFill>
                  <a:srgbClr val="C00000"/>
                </a:solidFill>
              </a:rPr>
              <a:t>While a queue </a:t>
            </a:r>
            <a:r>
              <a:rPr lang="en-US" dirty="0"/>
              <a:t>in which there is </a:t>
            </a:r>
            <a:r>
              <a:rPr lang="en-US" b="1" dirty="0">
                <a:solidFill>
                  <a:srgbClr val="00B050"/>
                </a:solidFill>
              </a:rPr>
              <a:t>no upper limit </a:t>
            </a:r>
            <a:r>
              <a:rPr lang="en-US" dirty="0"/>
              <a:t>specified is called an </a:t>
            </a:r>
            <a:r>
              <a:rPr lang="en-US" b="1" u="sng" dirty="0" err="1">
                <a:solidFill>
                  <a:srgbClr val="0070C0"/>
                </a:solidFill>
              </a:rPr>
              <a:t>UnBounded</a:t>
            </a:r>
            <a:r>
              <a:rPr lang="en-US" b="1" u="sng" dirty="0">
                <a:solidFill>
                  <a:srgbClr val="0070C0"/>
                </a:solidFill>
              </a:rPr>
              <a:t> Queue</a:t>
            </a:r>
            <a:endParaRPr lang="en-IN" b="1" u="sng" dirty="0">
              <a:solidFill>
                <a:srgbClr val="0070C0"/>
              </a:solidFill>
            </a:endParaRPr>
          </a:p>
          <a:p>
            <a:endParaRPr lang="en-IN" dirty="0"/>
          </a:p>
          <a:p>
            <a:endParaRPr lang="en-IN" dirty="0"/>
          </a:p>
        </p:txBody>
      </p:sp>
    </p:spTree>
    <p:extLst>
      <p:ext uri="{BB962C8B-B14F-4D97-AF65-F5344CB8AC3E}">
        <p14:creationId xmlns:p14="http://schemas.microsoft.com/office/powerpoint/2010/main" val="13524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Bounded and </a:t>
            </a:r>
            <a:r>
              <a:rPr lang="en-US" dirty="0" err="1"/>
              <a:t>UnBounded</a:t>
            </a:r>
            <a:r>
              <a:rPr lang="en-US" dirty="0"/>
              <a:t> Queue</a:t>
            </a:r>
            <a:endParaRPr lang="en-IN" dirty="0"/>
          </a:p>
        </p:txBody>
      </p:sp>
      <p:sp>
        <p:nvSpPr>
          <p:cNvPr id="3" name="Content Placeholder 2"/>
          <p:cNvSpPr>
            <a:spLocks noGrp="1"/>
          </p:cNvSpPr>
          <p:nvPr>
            <p:ph idx="1"/>
          </p:nvPr>
        </p:nvSpPr>
        <p:spPr/>
        <p:txBody>
          <a:bodyPr>
            <a:normAutofit/>
          </a:bodyPr>
          <a:lstStyle/>
          <a:p>
            <a:r>
              <a:rPr lang="en-IN" b="1" dirty="0">
                <a:solidFill>
                  <a:srgbClr val="C00000"/>
                </a:solidFill>
              </a:rPr>
              <a:t>Some Queue implementations </a:t>
            </a:r>
            <a:r>
              <a:rPr lang="en-IN" dirty="0"/>
              <a:t>in </a:t>
            </a:r>
            <a:r>
              <a:rPr lang="en-IN" b="1" dirty="0" err="1">
                <a:solidFill>
                  <a:srgbClr val="0070C0"/>
                </a:solidFill>
              </a:rPr>
              <a:t>java.util.concurrent</a:t>
            </a:r>
            <a:r>
              <a:rPr lang="en-IN" b="1" dirty="0">
                <a:solidFill>
                  <a:srgbClr val="0070C0"/>
                </a:solidFill>
              </a:rPr>
              <a:t> </a:t>
            </a:r>
            <a:r>
              <a:rPr lang="en-IN" dirty="0"/>
              <a:t>are bounded, but the implementations in </a:t>
            </a:r>
            <a:r>
              <a:rPr lang="en-IN" b="1" dirty="0" err="1">
                <a:solidFill>
                  <a:srgbClr val="0070C0"/>
                </a:solidFill>
              </a:rPr>
              <a:t>java.util</a:t>
            </a:r>
            <a:r>
              <a:rPr lang="en-IN" b="1" dirty="0">
                <a:solidFill>
                  <a:srgbClr val="0070C0"/>
                </a:solidFill>
              </a:rPr>
              <a:t> </a:t>
            </a:r>
            <a:r>
              <a:rPr lang="en-IN" dirty="0"/>
              <a:t>are not.</a:t>
            </a:r>
          </a:p>
          <a:p>
            <a:endParaRPr lang="en-US" dirty="0"/>
          </a:p>
          <a:p>
            <a:endParaRPr lang="en-US" dirty="0"/>
          </a:p>
          <a:p>
            <a:r>
              <a:rPr lang="en-US" dirty="0"/>
              <a:t>For example </a:t>
            </a:r>
            <a:r>
              <a:rPr lang="en-US" b="1" dirty="0" err="1">
                <a:solidFill>
                  <a:srgbClr val="0070C0"/>
                </a:solidFill>
              </a:rPr>
              <a:t>java.util.concurrent.ArrayBlockingQueue</a:t>
            </a:r>
            <a:r>
              <a:rPr lang="en-US" b="1" dirty="0"/>
              <a:t> </a:t>
            </a:r>
            <a:r>
              <a:rPr lang="en-US" dirty="0"/>
              <a:t>is a </a:t>
            </a:r>
            <a:r>
              <a:rPr lang="en-US" b="1" u="sng" dirty="0">
                <a:solidFill>
                  <a:srgbClr val="00B050"/>
                </a:solidFill>
              </a:rPr>
              <a:t>bounded queue </a:t>
            </a:r>
            <a:r>
              <a:rPr lang="en-US" dirty="0"/>
              <a:t>, while </a:t>
            </a:r>
            <a:r>
              <a:rPr lang="en-US" b="1" dirty="0" err="1">
                <a:solidFill>
                  <a:srgbClr val="0070C0"/>
                </a:solidFill>
              </a:rPr>
              <a:t>PriorityQueue</a:t>
            </a:r>
            <a:r>
              <a:rPr lang="en-US" b="1" dirty="0"/>
              <a:t> </a:t>
            </a:r>
            <a:r>
              <a:rPr lang="en-US" dirty="0"/>
              <a:t>available in </a:t>
            </a:r>
            <a:r>
              <a:rPr lang="en-US" dirty="0" err="1">
                <a:solidFill>
                  <a:srgbClr val="0070C0"/>
                </a:solidFill>
              </a:rPr>
              <a:t>java.util</a:t>
            </a:r>
            <a:r>
              <a:rPr lang="en-US" dirty="0">
                <a:solidFill>
                  <a:srgbClr val="0070C0"/>
                </a:solidFill>
              </a:rPr>
              <a:t> </a:t>
            </a:r>
            <a:r>
              <a:rPr lang="en-US" dirty="0"/>
              <a:t>is </a:t>
            </a:r>
            <a:r>
              <a:rPr lang="en-US" b="1" u="sng" dirty="0">
                <a:solidFill>
                  <a:srgbClr val="00B050"/>
                </a:solidFill>
              </a:rPr>
              <a:t>Unbounded</a:t>
            </a:r>
            <a:endParaRPr lang="en-IN" b="1" u="sng" dirty="0">
              <a:solidFill>
                <a:srgbClr val="00B050"/>
              </a:solidFill>
            </a:endParaRPr>
          </a:p>
        </p:txBody>
      </p:sp>
    </p:spTree>
    <p:extLst>
      <p:ext uri="{BB962C8B-B14F-4D97-AF65-F5344CB8AC3E}">
        <p14:creationId xmlns:p14="http://schemas.microsoft.com/office/powerpoint/2010/main" val="223239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of </a:t>
            </a:r>
            <a:r>
              <a:rPr lang="en-US" dirty="0">
                <a:solidFill>
                  <a:srgbClr val="0070C0"/>
                </a:solidFill>
              </a:rPr>
              <a:t>null</a:t>
            </a:r>
            <a:r>
              <a:rPr lang="en-US" dirty="0"/>
              <a:t> By Queue</a:t>
            </a:r>
            <a:endParaRPr lang="en-IN" dirty="0"/>
          </a:p>
        </p:txBody>
      </p:sp>
      <p:sp>
        <p:nvSpPr>
          <p:cNvPr id="3" name="Content Placeholder 2"/>
          <p:cNvSpPr>
            <a:spLocks noGrp="1"/>
          </p:cNvSpPr>
          <p:nvPr>
            <p:ph idx="1"/>
          </p:nvPr>
        </p:nvSpPr>
        <p:spPr/>
        <p:txBody>
          <a:bodyPr>
            <a:normAutofit lnSpcReduction="10000"/>
          </a:bodyPr>
          <a:lstStyle/>
          <a:p>
            <a:r>
              <a:rPr lang="en-IN" b="1" dirty="0">
                <a:solidFill>
                  <a:srgbClr val="C00000"/>
                </a:solidFill>
              </a:rPr>
              <a:t>Queue implementations </a:t>
            </a:r>
            <a:r>
              <a:rPr lang="en-IN" dirty="0"/>
              <a:t>generally </a:t>
            </a:r>
            <a:r>
              <a:rPr lang="en-IN" b="1" dirty="0">
                <a:solidFill>
                  <a:srgbClr val="7030A0"/>
                </a:solidFill>
              </a:rPr>
              <a:t>do not allow insertion </a:t>
            </a:r>
            <a:r>
              <a:rPr lang="en-IN" dirty="0"/>
              <a:t>of </a:t>
            </a:r>
            <a:r>
              <a:rPr lang="en-IN" b="1" dirty="0">
                <a:solidFill>
                  <a:srgbClr val="C00000"/>
                </a:solidFill>
              </a:rPr>
              <a:t>null </a:t>
            </a:r>
            <a:r>
              <a:rPr lang="en-IN" dirty="0"/>
              <a:t>elements. </a:t>
            </a:r>
          </a:p>
          <a:p>
            <a:endParaRPr lang="en-IN" dirty="0"/>
          </a:p>
          <a:p>
            <a:r>
              <a:rPr lang="en-IN" dirty="0"/>
              <a:t>The </a:t>
            </a:r>
            <a:r>
              <a:rPr lang="en-IN" b="1" dirty="0" err="1">
                <a:solidFill>
                  <a:srgbClr val="0070C0"/>
                </a:solidFill>
              </a:rPr>
              <a:t>LinkedList</a:t>
            </a:r>
            <a:r>
              <a:rPr lang="en-IN" dirty="0"/>
              <a:t> implementation, which was </a:t>
            </a:r>
            <a:r>
              <a:rPr lang="en-IN" b="1" dirty="0">
                <a:solidFill>
                  <a:srgbClr val="00B050"/>
                </a:solidFill>
              </a:rPr>
              <a:t>retrofitted</a:t>
            </a:r>
            <a:r>
              <a:rPr lang="en-IN" dirty="0"/>
              <a:t> to implement </a:t>
            </a:r>
            <a:r>
              <a:rPr lang="en-IN" dirty="0">
                <a:solidFill>
                  <a:srgbClr val="0070C0"/>
                </a:solidFill>
              </a:rPr>
              <a:t>Queue</a:t>
            </a:r>
            <a:r>
              <a:rPr lang="en-IN" dirty="0"/>
              <a:t>, is an </a:t>
            </a:r>
            <a:r>
              <a:rPr lang="en-IN" b="1" u="sng" dirty="0">
                <a:solidFill>
                  <a:schemeClr val="tx2"/>
                </a:solidFill>
              </a:rPr>
              <a:t>exception</a:t>
            </a:r>
            <a:r>
              <a:rPr lang="en-IN" dirty="0"/>
              <a:t>. </a:t>
            </a:r>
          </a:p>
          <a:p>
            <a:endParaRPr lang="en-IN" dirty="0"/>
          </a:p>
          <a:p>
            <a:r>
              <a:rPr lang="en-IN" b="1" dirty="0">
                <a:solidFill>
                  <a:srgbClr val="002060"/>
                </a:solidFill>
              </a:rPr>
              <a:t>For historical reasons, it permits null elements, but we should refrain from taking advantage of this. WHY ?</a:t>
            </a:r>
          </a:p>
          <a:p>
            <a:endParaRPr lang="en-IN" b="1" dirty="0">
              <a:solidFill>
                <a:srgbClr val="002060"/>
              </a:solidFill>
            </a:endParaRPr>
          </a:p>
          <a:p>
            <a:r>
              <a:rPr lang="en-IN" dirty="0">
                <a:solidFill>
                  <a:srgbClr val="0070C0"/>
                </a:solidFill>
              </a:rPr>
              <a:t>because null is used as a special return value by the </a:t>
            </a:r>
            <a:r>
              <a:rPr lang="en-IN" dirty="0">
                <a:solidFill>
                  <a:srgbClr val="FF0000"/>
                </a:solidFill>
              </a:rPr>
              <a:t>poll() </a:t>
            </a:r>
            <a:r>
              <a:rPr lang="en-IN" dirty="0">
                <a:solidFill>
                  <a:srgbClr val="0070C0"/>
                </a:solidFill>
              </a:rPr>
              <a:t> and </a:t>
            </a:r>
            <a:r>
              <a:rPr lang="en-IN" dirty="0">
                <a:solidFill>
                  <a:srgbClr val="FF0000"/>
                </a:solidFill>
              </a:rPr>
              <a:t>peek()</a:t>
            </a:r>
            <a:r>
              <a:rPr lang="en-IN" dirty="0">
                <a:solidFill>
                  <a:srgbClr val="0070C0"/>
                </a:solidFill>
              </a:rPr>
              <a:t> methods.</a:t>
            </a:r>
          </a:p>
        </p:txBody>
      </p:sp>
    </p:spTree>
    <p:extLst>
      <p:ext uri="{BB962C8B-B14F-4D97-AF65-F5344CB8AC3E}">
        <p14:creationId xmlns:p14="http://schemas.microsoft.com/office/powerpoint/2010/main" val="382953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Queue Implementations</a:t>
            </a:r>
            <a:endParaRPr lang="en-IN" dirty="0"/>
          </a:p>
        </p:txBody>
      </p:sp>
      <p:sp>
        <p:nvSpPr>
          <p:cNvPr id="3" name="Content Placeholder 2"/>
          <p:cNvSpPr>
            <a:spLocks noGrp="1"/>
          </p:cNvSpPr>
          <p:nvPr>
            <p:ph idx="1"/>
          </p:nvPr>
        </p:nvSpPr>
        <p:spPr/>
        <p:txBody>
          <a:bodyPr>
            <a:normAutofit/>
          </a:bodyPr>
          <a:lstStyle/>
          <a:p>
            <a:r>
              <a:rPr lang="en-IN" dirty="0"/>
              <a:t>Although , </a:t>
            </a:r>
            <a:r>
              <a:rPr lang="en-IN" b="1" dirty="0">
                <a:solidFill>
                  <a:srgbClr val="7030A0"/>
                </a:solidFill>
              </a:rPr>
              <a:t>Queue</a:t>
            </a:r>
            <a:r>
              <a:rPr lang="en-IN" dirty="0"/>
              <a:t> has </a:t>
            </a:r>
            <a:r>
              <a:rPr lang="en-IN" b="1" dirty="0">
                <a:solidFill>
                  <a:srgbClr val="00B050"/>
                </a:solidFill>
              </a:rPr>
              <a:t>many implementa</a:t>
            </a:r>
            <a:r>
              <a:rPr lang="en-IN" dirty="0"/>
              <a:t>tions but the </a:t>
            </a:r>
            <a:r>
              <a:rPr lang="en-IN" b="1" dirty="0">
                <a:solidFill>
                  <a:srgbClr val="002060"/>
                </a:solidFill>
              </a:rPr>
              <a:t>two most popular </a:t>
            </a:r>
            <a:r>
              <a:rPr lang="en-IN" dirty="0"/>
              <a:t>and </a:t>
            </a:r>
            <a:r>
              <a:rPr lang="en-IN" b="1" dirty="0">
                <a:solidFill>
                  <a:srgbClr val="002060"/>
                </a:solidFill>
              </a:rPr>
              <a:t>common</a:t>
            </a:r>
            <a:r>
              <a:rPr lang="en-IN" dirty="0"/>
              <a:t> are :</a:t>
            </a:r>
          </a:p>
          <a:p>
            <a:r>
              <a:rPr lang="en-IN" b="1" dirty="0" err="1">
                <a:solidFill>
                  <a:srgbClr val="C00000"/>
                </a:solidFill>
              </a:rPr>
              <a:t>java.util.LinkedList</a:t>
            </a:r>
            <a:endParaRPr lang="en-IN" b="1" dirty="0">
              <a:solidFill>
                <a:srgbClr val="C00000"/>
              </a:solidFill>
            </a:endParaRPr>
          </a:p>
          <a:p>
            <a:r>
              <a:rPr lang="en-IN" b="1" dirty="0" err="1">
                <a:solidFill>
                  <a:srgbClr val="C00000"/>
                </a:solidFill>
              </a:rPr>
              <a:t>java.util.PriorityQueue</a:t>
            </a:r>
            <a:endParaRPr lang="en-IN" b="1" dirty="0">
              <a:solidFill>
                <a:srgbClr val="C00000"/>
              </a:solidFill>
            </a:endParaRPr>
          </a:p>
          <a:p>
            <a:endParaRPr lang="en-US" dirty="0"/>
          </a:p>
          <a:p>
            <a:endParaRPr lang="en-IN" dirty="0"/>
          </a:p>
        </p:txBody>
      </p:sp>
      <p:pic>
        <p:nvPicPr>
          <p:cNvPr id="4" name="Picture 3" descr="14fig09.jpg"/>
          <p:cNvPicPr>
            <a:picLocks noChangeAspect="1"/>
          </p:cNvPicPr>
          <p:nvPr/>
        </p:nvPicPr>
        <p:blipFill>
          <a:blip r:embed="rId2"/>
          <a:stretch>
            <a:fillRect/>
          </a:stretch>
        </p:blipFill>
        <p:spPr>
          <a:xfrm>
            <a:off x="4071934" y="2500306"/>
            <a:ext cx="4714908" cy="4143404"/>
          </a:xfrm>
          <a:prstGeom prst="rect">
            <a:avLst/>
          </a:prstGeom>
        </p:spPr>
      </p:pic>
    </p:spTree>
    <p:extLst>
      <p:ext uri="{BB962C8B-B14F-4D97-AF65-F5344CB8AC3E}">
        <p14:creationId xmlns:p14="http://schemas.microsoft.com/office/powerpoint/2010/main" val="229012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List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java.util.List</a:t>
            </a:r>
            <a:r>
              <a:rPr lang="en-IN" b="1" dirty="0">
                <a:solidFill>
                  <a:srgbClr val="0070C0"/>
                </a:solidFill>
              </a:rPr>
              <a:t> </a:t>
            </a:r>
            <a:r>
              <a:rPr lang="en-IN" dirty="0"/>
              <a:t>interface is a subtype of the </a:t>
            </a:r>
            <a:r>
              <a:rPr lang="en-IN" b="1" dirty="0" err="1">
                <a:solidFill>
                  <a:srgbClr val="0070C0"/>
                </a:solidFill>
              </a:rPr>
              <a:t>java.util.Collection</a:t>
            </a:r>
            <a:r>
              <a:rPr lang="en-IN" dirty="0"/>
              <a:t> interface and represents an  ordered collection (sometimes called a sequence). </a:t>
            </a:r>
          </a:p>
          <a:p>
            <a:r>
              <a:rPr lang="en-IN" dirty="0"/>
              <a:t>It means we can access the elements of a List in a specific order, and by an index too.</a:t>
            </a:r>
          </a:p>
          <a:p>
            <a:r>
              <a:rPr lang="en-IN" dirty="0"/>
              <a:t> It allows duplicate objects and one or more elements to be null. </a:t>
            </a:r>
          </a:p>
          <a:p>
            <a:r>
              <a:rPr lang="en-IN" dirty="0"/>
              <a:t>The user of this interface has precise control over where in the list each element is inserted and  can access elements by their integer index (position in the list), and search for elements in the list.</a:t>
            </a:r>
          </a:p>
        </p:txBody>
      </p:sp>
    </p:spTree>
    <p:extLst>
      <p:ext uri="{BB962C8B-B14F-4D97-AF65-F5344CB8AC3E}">
        <p14:creationId xmlns:p14="http://schemas.microsoft.com/office/powerpoint/2010/main" val="159443093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Queue Implementations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LinkedList</a:t>
            </a:r>
            <a:r>
              <a:rPr lang="en-IN" dirty="0">
                <a:solidFill>
                  <a:srgbClr val="0070C0"/>
                </a:solidFill>
              </a:rPr>
              <a:t> </a:t>
            </a:r>
            <a:r>
              <a:rPr lang="en-IN" dirty="0"/>
              <a:t>is a </a:t>
            </a:r>
            <a:r>
              <a:rPr lang="en-IN" b="1" dirty="0">
                <a:solidFill>
                  <a:srgbClr val="C00000"/>
                </a:solidFill>
              </a:rPr>
              <a:t>pretty standard queue implementation</a:t>
            </a:r>
            <a:r>
              <a:rPr lang="en-IN" dirty="0"/>
              <a:t>.</a:t>
            </a:r>
          </a:p>
          <a:p>
            <a:endParaRPr lang="en-IN" dirty="0"/>
          </a:p>
          <a:p>
            <a:endParaRPr lang="en-IN" dirty="0"/>
          </a:p>
          <a:p>
            <a:r>
              <a:rPr lang="en-IN" b="1" dirty="0" err="1">
                <a:solidFill>
                  <a:srgbClr val="0070C0"/>
                </a:solidFill>
              </a:rPr>
              <a:t>PriorityQueue</a:t>
            </a:r>
            <a:r>
              <a:rPr lang="en-IN" dirty="0"/>
              <a:t> stores its </a:t>
            </a:r>
            <a:r>
              <a:rPr lang="en-IN" b="1" dirty="0">
                <a:solidFill>
                  <a:srgbClr val="C00000"/>
                </a:solidFill>
              </a:rPr>
              <a:t>elements </a:t>
            </a:r>
            <a:r>
              <a:rPr lang="en-IN" dirty="0"/>
              <a:t>internally </a:t>
            </a:r>
            <a:r>
              <a:rPr lang="en-IN" b="1" dirty="0">
                <a:solidFill>
                  <a:srgbClr val="002060"/>
                </a:solidFill>
              </a:rPr>
              <a:t>according to their natural order </a:t>
            </a:r>
            <a:r>
              <a:rPr lang="en-IN" dirty="0"/>
              <a:t>(if they implement </a:t>
            </a:r>
            <a:r>
              <a:rPr lang="en-IN" dirty="0">
                <a:solidFill>
                  <a:srgbClr val="0070C0"/>
                </a:solidFill>
              </a:rPr>
              <a:t>Comparable</a:t>
            </a:r>
            <a:r>
              <a:rPr lang="en-IN" dirty="0"/>
              <a:t>), or according to a </a:t>
            </a:r>
            <a:r>
              <a:rPr lang="en-IN" b="1" dirty="0">
                <a:solidFill>
                  <a:srgbClr val="0070C0"/>
                </a:solidFill>
              </a:rPr>
              <a:t>Comparator</a:t>
            </a:r>
            <a:r>
              <a:rPr lang="en-IN" dirty="0"/>
              <a:t> passed to the </a:t>
            </a:r>
            <a:r>
              <a:rPr lang="en-IN" b="1" dirty="0" err="1">
                <a:solidFill>
                  <a:srgbClr val="0070C0"/>
                </a:solidFill>
              </a:rPr>
              <a:t>PriorityQueue</a:t>
            </a:r>
            <a:r>
              <a:rPr lang="en-IN" b="1" dirty="0">
                <a:solidFill>
                  <a:srgbClr val="0070C0"/>
                </a:solidFill>
              </a:rPr>
              <a:t>.</a:t>
            </a:r>
          </a:p>
          <a:p>
            <a:endParaRPr lang="en-US" dirty="0"/>
          </a:p>
          <a:p>
            <a:endParaRPr lang="en-IN" dirty="0"/>
          </a:p>
        </p:txBody>
      </p:sp>
    </p:spTree>
    <p:extLst>
      <p:ext uri="{BB962C8B-B14F-4D97-AF65-F5344CB8AC3E}">
        <p14:creationId xmlns:p14="http://schemas.microsoft.com/office/powerpoint/2010/main" val="19081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LinkedList</a:t>
            </a:r>
            <a:r>
              <a:rPr lang="en-US" dirty="0"/>
              <a:t> Class</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solidFill>
                  <a:srgbClr val="0070C0"/>
                </a:solidFill>
              </a:rPr>
              <a:t>LinkedList </a:t>
            </a:r>
            <a:r>
              <a:rPr lang="en-IN" dirty="0"/>
              <a:t>class is </a:t>
            </a:r>
            <a:r>
              <a:rPr lang="en-IN" b="1" dirty="0">
                <a:solidFill>
                  <a:srgbClr val="C00000"/>
                </a:solidFill>
              </a:rPr>
              <a:t>often used </a:t>
            </a:r>
            <a:r>
              <a:rPr lang="en-IN" dirty="0"/>
              <a:t>to store a </a:t>
            </a:r>
            <a:r>
              <a:rPr lang="en-IN" b="1" dirty="0">
                <a:solidFill>
                  <a:srgbClr val="00B050"/>
                </a:solidFill>
              </a:rPr>
              <a:t>list</a:t>
            </a:r>
            <a:r>
              <a:rPr lang="en-IN" dirty="0"/>
              <a:t>, or </a:t>
            </a:r>
            <a:r>
              <a:rPr lang="en-IN" b="1" dirty="0">
                <a:solidFill>
                  <a:srgbClr val="00B050"/>
                </a:solidFill>
              </a:rPr>
              <a:t>queue</a:t>
            </a:r>
            <a:r>
              <a:rPr lang="en-IN" dirty="0"/>
              <a:t>, of </a:t>
            </a:r>
            <a:r>
              <a:rPr lang="en-IN" b="1" dirty="0">
                <a:solidFill>
                  <a:srgbClr val="7030A0"/>
                </a:solidFill>
              </a:rPr>
              <a:t>work elements</a:t>
            </a:r>
            <a:r>
              <a:rPr lang="en-IN" dirty="0"/>
              <a:t>.</a:t>
            </a:r>
          </a:p>
          <a:p>
            <a:pPr>
              <a:buNone/>
            </a:pPr>
            <a:endParaRPr lang="en-US" dirty="0"/>
          </a:p>
          <a:p>
            <a:r>
              <a:rPr lang="en-US" dirty="0"/>
              <a:t>It </a:t>
            </a:r>
            <a:r>
              <a:rPr lang="en-US" b="1" dirty="0">
                <a:solidFill>
                  <a:schemeClr val="tx2"/>
                </a:solidFill>
              </a:rPr>
              <a:t>represents</a:t>
            </a:r>
            <a:r>
              <a:rPr lang="en-US" dirty="0"/>
              <a:t> t</a:t>
            </a:r>
            <a:r>
              <a:rPr lang="en-IN" dirty="0"/>
              <a:t>asks </a:t>
            </a:r>
            <a:r>
              <a:rPr lang="en-IN" b="1" dirty="0">
                <a:solidFill>
                  <a:srgbClr val="00B050"/>
                </a:solidFill>
              </a:rPr>
              <a:t>waiting </a:t>
            </a:r>
            <a:r>
              <a:rPr lang="en-IN" dirty="0"/>
              <a:t>to be </a:t>
            </a:r>
            <a:r>
              <a:rPr lang="en-IN" b="1" dirty="0">
                <a:solidFill>
                  <a:srgbClr val="7030A0"/>
                </a:solidFill>
              </a:rPr>
              <a:t>executed</a:t>
            </a:r>
          </a:p>
          <a:p>
            <a:endParaRPr lang="en-US" dirty="0"/>
          </a:p>
          <a:p>
            <a:endParaRPr lang="en-IN" dirty="0"/>
          </a:p>
        </p:txBody>
      </p:sp>
    </p:spTree>
    <p:extLst>
      <p:ext uri="{BB962C8B-B14F-4D97-AF65-F5344CB8AC3E}">
        <p14:creationId xmlns:p14="http://schemas.microsoft.com/office/powerpoint/2010/main" val="158366227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Output ?</a:t>
            </a:r>
            <a:endParaRPr lang="en-IN" dirty="0"/>
          </a:p>
        </p:txBody>
      </p:sp>
      <p:sp>
        <p:nvSpPr>
          <p:cNvPr id="3" name="Content Placeholder 2"/>
          <p:cNvSpPr>
            <a:spLocks noGrp="1"/>
          </p:cNvSpPr>
          <p:nvPr>
            <p:ph idx="1"/>
          </p:nvPr>
        </p:nvSpPr>
        <p:spPr/>
        <p:txBody>
          <a:bodyPr>
            <a:normAutofit/>
          </a:bodyPr>
          <a:lstStyle/>
          <a:p>
            <a:pPr>
              <a:buNone/>
            </a:pPr>
            <a:r>
              <a:rPr lang="en-IN" sz="2000" b="1" dirty="0">
                <a:solidFill>
                  <a:schemeClr val="accent6">
                    <a:lumMod val="75000"/>
                  </a:schemeClr>
                </a:solidFill>
                <a:latin typeface="Consolas" panose="020B0609020204030204" pitchFamily="49" charset="0"/>
              </a:rPr>
              <a:t>Queue &lt;String&gt;</a:t>
            </a:r>
            <a:r>
              <a:rPr lang="en-IN" sz="2000" b="1" dirty="0" err="1">
                <a:solidFill>
                  <a:schemeClr val="accent6">
                    <a:lumMod val="75000"/>
                  </a:schemeClr>
                </a:solidFill>
                <a:latin typeface="Consolas" panose="020B0609020204030204" pitchFamily="49" charset="0"/>
              </a:rPr>
              <a:t>myQueue</a:t>
            </a:r>
            <a:r>
              <a:rPr lang="en-IN" sz="2000" b="1" dirty="0">
                <a:solidFill>
                  <a:schemeClr val="accent6">
                    <a:lumMod val="75000"/>
                  </a:schemeClr>
                </a:solidFill>
                <a:latin typeface="Consolas" panose="020B0609020204030204" pitchFamily="49" charset="0"/>
              </a:rPr>
              <a:t> = new </a:t>
            </a:r>
            <a:r>
              <a:rPr lang="en-IN" sz="2000" b="1" dirty="0" err="1">
                <a:solidFill>
                  <a:schemeClr val="accent6">
                    <a:lumMod val="75000"/>
                  </a:schemeClr>
                </a:solidFill>
                <a:latin typeface="Consolas" panose="020B0609020204030204" pitchFamily="49" charset="0"/>
              </a:rPr>
              <a:t>LinkedList</a:t>
            </a:r>
            <a:r>
              <a:rPr lang="en-IN" sz="2000" b="1" dirty="0">
                <a:solidFill>
                  <a:schemeClr val="accent6">
                    <a:lumMod val="75000"/>
                  </a:schemeClr>
                </a:solidFill>
                <a:latin typeface="Consolas" panose="020B0609020204030204" pitchFamily="49" charset="0"/>
              </a:rPr>
              <a:t>&lt;&gt;();</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err="1">
                <a:solidFill>
                  <a:schemeClr val="accent6">
                    <a:lumMod val="75000"/>
                  </a:schemeClr>
                </a:solidFill>
                <a:latin typeface="Consolas" panose="020B0609020204030204" pitchFamily="49" charset="0"/>
              </a:rPr>
              <a:t>myQueue.offer</a:t>
            </a:r>
            <a:r>
              <a:rPr lang="en-IN" sz="2000" b="1" dirty="0">
                <a:solidFill>
                  <a:schemeClr val="accent6">
                    <a:lumMod val="75000"/>
                  </a:schemeClr>
                </a:solidFill>
                <a:latin typeface="Consolas" panose="020B0609020204030204" pitchFamily="49" charset="0"/>
              </a:rPr>
              <a:t>("Monday");</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err="1">
                <a:solidFill>
                  <a:schemeClr val="accent6">
                    <a:lumMod val="75000"/>
                  </a:schemeClr>
                </a:solidFill>
                <a:latin typeface="Consolas" panose="020B0609020204030204" pitchFamily="49" charset="0"/>
              </a:rPr>
              <a:t>myQueue.offer</a:t>
            </a:r>
            <a:r>
              <a:rPr lang="en-IN" sz="2000" b="1" dirty="0">
                <a:solidFill>
                  <a:schemeClr val="accent6">
                    <a:lumMod val="75000"/>
                  </a:schemeClr>
                </a:solidFill>
                <a:latin typeface="Consolas" panose="020B0609020204030204" pitchFamily="49" charset="0"/>
              </a:rPr>
              <a:t>("Tuesday");</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err="1">
                <a:solidFill>
                  <a:schemeClr val="accent6">
                    <a:lumMod val="75000"/>
                  </a:schemeClr>
                </a:solidFill>
                <a:latin typeface="Consolas" panose="020B0609020204030204" pitchFamily="49" charset="0"/>
              </a:rPr>
              <a:t>boolean</a:t>
            </a:r>
            <a:r>
              <a:rPr lang="en-IN" sz="2000" b="1" dirty="0">
                <a:solidFill>
                  <a:schemeClr val="accent6">
                    <a:lumMod val="75000"/>
                  </a:schemeClr>
                </a:solidFill>
                <a:latin typeface="Consolas" panose="020B0609020204030204" pitchFamily="49" charset="0"/>
              </a:rPr>
              <a:t> flag = </a:t>
            </a:r>
            <a:r>
              <a:rPr lang="en-IN" sz="2000" b="1" dirty="0" err="1">
                <a:solidFill>
                  <a:schemeClr val="accent6">
                    <a:lumMod val="75000"/>
                  </a:schemeClr>
                </a:solidFill>
                <a:latin typeface="Consolas" panose="020B0609020204030204" pitchFamily="49" charset="0"/>
              </a:rPr>
              <a:t>myQueue.offer</a:t>
            </a:r>
            <a:r>
              <a:rPr lang="en-IN" sz="2000" b="1" dirty="0">
                <a:solidFill>
                  <a:schemeClr val="accent6">
                    <a:lumMod val="75000"/>
                  </a:schemeClr>
                </a:solidFill>
                <a:latin typeface="Consolas" panose="020B0609020204030204" pitchFamily="49" charset="0"/>
              </a:rPr>
              <a:t>("Wednesday");</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("Wednesday inserted successfully? </a:t>
            </a:r>
          </a:p>
          <a:p>
            <a:pPr>
              <a:buNone/>
            </a:pPr>
            <a:r>
              <a:rPr lang="en-IN" sz="2000" b="1" dirty="0">
                <a:solidFill>
                  <a:schemeClr val="accent6">
                    <a:lumMod val="75000"/>
                  </a:schemeClr>
                </a:solidFill>
                <a:latin typeface="Consolas" panose="020B0609020204030204" pitchFamily="49" charset="0"/>
              </a:rPr>
              <a:t>"+flag);</a:t>
            </a:r>
          </a:p>
        </p:txBody>
      </p:sp>
    </p:spTree>
    <p:extLst>
      <p:ext uri="{BB962C8B-B14F-4D97-AF65-F5344CB8AC3E}">
        <p14:creationId xmlns:p14="http://schemas.microsoft.com/office/powerpoint/2010/main" val="204671385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Output ?</a:t>
            </a:r>
            <a:endParaRPr lang="en-IN" dirty="0"/>
          </a:p>
        </p:txBody>
      </p:sp>
      <p:sp>
        <p:nvSpPr>
          <p:cNvPr id="3" name="Content Placeholder 2"/>
          <p:cNvSpPr>
            <a:spLocks noGrp="1"/>
          </p:cNvSpPr>
          <p:nvPr>
            <p:ph idx="1"/>
          </p:nvPr>
        </p:nvSpPr>
        <p:spPr/>
        <p:txBody>
          <a:bodyPr>
            <a:normAutofit/>
          </a:bodyPr>
          <a:lstStyle/>
          <a:p>
            <a:pPr>
              <a:buNone/>
            </a:pPr>
            <a:r>
              <a:rPr lang="en-IN" sz="2000" b="1" dirty="0">
                <a:solidFill>
                  <a:schemeClr val="accent6">
                    <a:lumMod val="75000"/>
                  </a:schemeClr>
                </a:solidFill>
                <a:latin typeface="Consolas" panose="020B0609020204030204" pitchFamily="49" charset="0"/>
              </a:rPr>
              <a:t>try {</a:t>
            </a:r>
          </a:p>
          <a:p>
            <a:pPr>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myQueue.add</a:t>
            </a:r>
            <a:r>
              <a:rPr lang="en-IN" sz="2000" b="1" dirty="0">
                <a:solidFill>
                  <a:schemeClr val="accent6">
                    <a:lumMod val="75000"/>
                  </a:schemeClr>
                </a:solidFill>
                <a:latin typeface="Consolas" panose="020B0609020204030204" pitchFamily="49" charset="0"/>
              </a:rPr>
              <a:t>("Thursday");</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myQueue.add</a:t>
            </a:r>
            <a:r>
              <a:rPr lang="en-IN" sz="2000" b="1" dirty="0">
                <a:solidFill>
                  <a:schemeClr val="accent6">
                    <a:lumMod val="75000"/>
                  </a:schemeClr>
                </a:solidFill>
                <a:latin typeface="Consolas" panose="020B0609020204030204" pitchFamily="49" charset="0"/>
              </a:rPr>
              <a:t>("Friday");</a:t>
            </a:r>
          </a:p>
          <a:p>
            <a:pPr>
              <a:buNone/>
            </a:pPr>
            <a:endParaRPr lang="en-IN" sz="2000" b="1" dirty="0">
              <a:solidFill>
                <a:schemeClr val="accent6">
                  <a:lumMod val="75000"/>
                </a:schemeClr>
              </a:solidFill>
              <a:latin typeface="Consolas" panose="020B0609020204030204" pitchFamily="49" charset="0"/>
            </a:endParaRPr>
          </a:p>
          <a:p>
            <a:pPr>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myQueue.add</a:t>
            </a:r>
            <a:r>
              <a:rPr lang="en-IN" sz="2000" b="1" dirty="0">
                <a:solidFill>
                  <a:schemeClr val="accent6">
                    <a:lumMod val="75000"/>
                  </a:schemeClr>
                </a:solidFill>
                <a:latin typeface="Consolas" panose="020B0609020204030204" pitchFamily="49" charset="0"/>
              </a:rPr>
              <a:t>("Weekend"); </a:t>
            </a:r>
          </a:p>
          <a:p>
            <a:pPr>
              <a:buNone/>
            </a:pPr>
            <a:r>
              <a:rPr lang="en-US" sz="2000" b="1" dirty="0">
                <a:solidFill>
                  <a:schemeClr val="accent6">
                    <a:lumMod val="75000"/>
                  </a:schemeClr>
                </a:solidFill>
                <a:latin typeface="Consolas" panose="020B0609020204030204" pitchFamily="49" charset="0"/>
              </a:rPr>
              <a:t>     } </a:t>
            </a:r>
          </a:p>
          <a:p>
            <a:pPr>
              <a:buNone/>
            </a:pPr>
            <a:r>
              <a:rPr lang="en-US" sz="2000" b="1" dirty="0">
                <a:solidFill>
                  <a:schemeClr val="accent6">
                    <a:lumMod val="75000"/>
                  </a:schemeClr>
                </a:solidFill>
                <a:latin typeface="Consolas" panose="020B0609020204030204" pitchFamily="49" charset="0"/>
              </a:rPr>
              <a:t>catch (</a:t>
            </a:r>
            <a:r>
              <a:rPr lang="en-US" sz="2000" b="1" dirty="0" err="1">
                <a:solidFill>
                  <a:schemeClr val="accent6">
                    <a:lumMod val="75000"/>
                  </a:schemeClr>
                </a:solidFill>
                <a:latin typeface="Consolas" panose="020B0609020204030204" pitchFamily="49" charset="0"/>
              </a:rPr>
              <a:t>IllegalStateException</a:t>
            </a:r>
            <a:r>
              <a:rPr lang="en-US" sz="2000" b="1" dirty="0">
                <a:solidFill>
                  <a:schemeClr val="accent6">
                    <a:lumMod val="75000"/>
                  </a:schemeClr>
                </a:solidFill>
                <a:latin typeface="Consolas" panose="020B0609020204030204" pitchFamily="49" charset="0"/>
              </a:rPr>
              <a:t> e) </a:t>
            </a:r>
          </a:p>
          <a:p>
            <a:pPr>
              <a:buNone/>
            </a:pPr>
            <a:r>
              <a:rPr lang="en-US" sz="2000" b="1" dirty="0">
                <a:solidFill>
                  <a:schemeClr val="accent6">
                    <a:lumMod val="75000"/>
                  </a:schemeClr>
                </a:solidFill>
                <a:latin typeface="Consolas" panose="020B0609020204030204" pitchFamily="49" charset="0"/>
              </a:rPr>
              <a:t>{</a:t>
            </a:r>
          </a:p>
          <a:p>
            <a:pPr>
              <a:buNone/>
            </a:pPr>
            <a:r>
              <a:rPr lang="en-US" sz="2000" b="1" dirty="0">
                <a:solidFill>
                  <a:schemeClr val="accent6">
                    <a:lumMod val="75000"/>
                  </a:schemeClr>
                </a:solidFill>
                <a:latin typeface="Consolas" panose="020B0609020204030204" pitchFamily="49" charset="0"/>
              </a:rPr>
              <a:t>      </a:t>
            </a:r>
            <a:r>
              <a:rPr lang="en-US" sz="2000" b="1" dirty="0" err="1">
                <a:solidFill>
                  <a:schemeClr val="accent6">
                    <a:lumMod val="75000"/>
                  </a:schemeClr>
                </a:solidFill>
                <a:latin typeface="Consolas" panose="020B0609020204030204" pitchFamily="49" charset="0"/>
              </a:rPr>
              <a:t>e.printStackTrace</a:t>
            </a:r>
            <a:r>
              <a:rPr lang="en-US" sz="2000" b="1" dirty="0">
                <a:solidFill>
                  <a:schemeClr val="accent6">
                    <a:lumMod val="75000"/>
                  </a:schemeClr>
                </a:solidFill>
                <a:latin typeface="Consolas" panose="020B0609020204030204" pitchFamily="49" charset="0"/>
              </a:rPr>
              <a:t>();</a:t>
            </a:r>
          </a:p>
          <a:p>
            <a:pPr>
              <a:buNone/>
            </a:pPr>
            <a:r>
              <a:rPr lang="en-US" sz="2000" b="1" dirty="0">
                <a:solidFill>
                  <a:schemeClr val="accent6">
                    <a:lumMod val="75000"/>
                  </a:schemeClr>
                </a:solidFill>
                <a:latin typeface="Consolas" panose="020B0609020204030204" pitchFamily="49" charset="0"/>
              </a:rPr>
              <a:t> }</a:t>
            </a:r>
          </a:p>
          <a:p>
            <a:pPr>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("Pick the head of the queue: " + </a:t>
            </a:r>
            <a:r>
              <a:rPr lang="en-IN" sz="2000" b="1" dirty="0" err="1">
                <a:solidFill>
                  <a:schemeClr val="accent6">
                    <a:lumMod val="75000"/>
                  </a:schemeClr>
                </a:solidFill>
                <a:latin typeface="Consolas" panose="020B0609020204030204" pitchFamily="49" charset="0"/>
              </a:rPr>
              <a:t>myQueue.peek</a:t>
            </a:r>
            <a:r>
              <a:rPr lang="en-IN" sz="2000" b="1" dirty="0">
                <a:solidFill>
                  <a:schemeClr val="accent6">
                    <a:lumMod val="75000"/>
                  </a:schemeClr>
                </a:solidFill>
                <a:latin typeface="Consolas" panose="020B0609020204030204" pitchFamily="49" charset="0"/>
              </a:rPr>
              <a:t>());</a:t>
            </a:r>
          </a:p>
          <a:p>
            <a:pPr>
              <a:buNone/>
            </a:pPr>
            <a:endParaRPr lang="en-IN" dirty="0"/>
          </a:p>
        </p:txBody>
      </p:sp>
    </p:spTree>
    <p:extLst>
      <p:ext uri="{BB962C8B-B14F-4D97-AF65-F5344CB8AC3E}">
        <p14:creationId xmlns:p14="http://schemas.microsoft.com/office/powerpoint/2010/main" val="369812676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Output ?</a:t>
            </a:r>
            <a:endParaRPr lang="en-IN" dirty="0"/>
          </a:p>
        </p:txBody>
      </p:sp>
      <p:sp>
        <p:nvSpPr>
          <p:cNvPr id="3" name="Content Placeholder 2"/>
          <p:cNvSpPr>
            <a:spLocks noGrp="1"/>
          </p:cNvSpPr>
          <p:nvPr>
            <p:ph idx="1"/>
          </p:nvPr>
        </p:nvSpPr>
        <p:spPr/>
        <p:txBody>
          <a:bodyPr>
            <a:normAutofit/>
          </a:bodyPr>
          <a:lstStyle/>
          <a:p>
            <a:pPr>
              <a:buNone/>
            </a:pPr>
            <a:r>
              <a:rPr lang="en-IN" sz="2000" b="1" dirty="0">
                <a:solidFill>
                  <a:schemeClr val="accent6">
                    <a:lumMod val="75000"/>
                  </a:schemeClr>
                </a:solidFill>
                <a:latin typeface="Consolas" panose="020B0609020204030204" pitchFamily="49" charset="0"/>
              </a:rPr>
              <a:t>String head = null;</a:t>
            </a:r>
          </a:p>
          <a:p>
            <a:pPr>
              <a:buNone/>
            </a:pPr>
            <a:r>
              <a:rPr lang="en-IN" sz="2000" b="1" dirty="0">
                <a:solidFill>
                  <a:schemeClr val="accent6">
                    <a:lumMod val="75000"/>
                  </a:schemeClr>
                </a:solidFill>
                <a:latin typeface="Consolas" panose="020B0609020204030204" pitchFamily="49" charset="0"/>
              </a:rPr>
              <a:t>  try {</a:t>
            </a:r>
          </a:p>
          <a:p>
            <a:pPr>
              <a:buNone/>
            </a:pPr>
            <a:r>
              <a:rPr lang="en-IN" sz="2000" b="1" dirty="0">
                <a:solidFill>
                  <a:schemeClr val="accent6">
                    <a:lumMod val="75000"/>
                  </a:schemeClr>
                </a:solidFill>
                <a:latin typeface="Consolas" panose="020B0609020204030204" pitchFamily="49" charset="0"/>
              </a:rPr>
              <a:t>head = </a:t>
            </a:r>
            <a:r>
              <a:rPr lang="en-IN" sz="2000" b="1" dirty="0" err="1">
                <a:solidFill>
                  <a:schemeClr val="accent6">
                    <a:lumMod val="75000"/>
                  </a:schemeClr>
                </a:solidFill>
                <a:latin typeface="Consolas" panose="020B0609020204030204" pitchFamily="49" charset="0"/>
              </a:rPr>
              <a:t>myQueue.remove</a:t>
            </a:r>
            <a:r>
              <a:rPr lang="en-IN" sz="2000" b="1" dirty="0">
                <a:solidFill>
                  <a:schemeClr val="accent6">
                    <a:lumMod val="75000"/>
                  </a:schemeClr>
                </a:solidFill>
                <a:latin typeface="Consolas" panose="020B0609020204030204" pitchFamily="49" charset="0"/>
              </a:rPr>
              <a:t>(); </a:t>
            </a:r>
          </a:p>
          <a:p>
            <a:pPr>
              <a:buNone/>
            </a:pPr>
            <a:r>
              <a:rPr lang="en-IN" sz="2000" b="1" dirty="0" err="1">
                <a:solidFill>
                  <a:schemeClr val="accent6">
                    <a:lumMod val="75000"/>
                  </a:schemeClr>
                </a:solidFill>
                <a:latin typeface="Consolas" panose="020B0609020204030204" pitchFamily="49" charset="0"/>
              </a:rPr>
              <a:t>System.out.print</a:t>
            </a:r>
            <a:r>
              <a:rPr lang="en-IN" sz="2000" b="1" dirty="0">
                <a:solidFill>
                  <a:schemeClr val="accent6">
                    <a:lumMod val="75000"/>
                  </a:schemeClr>
                </a:solidFill>
                <a:latin typeface="Consolas" panose="020B0609020204030204" pitchFamily="49" charset="0"/>
              </a:rPr>
              <a:t>("1) Push out " + head + " from the queue ");</a:t>
            </a:r>
          </a:p>
          <a:p>
            <a:pPr>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("and the new head is now: "+</a:t>
            </a:r>
            <a:r>
              <a:rPr lang="en-IN" sz="2000" b="1" dirty="0" err="1">
                <a:solidFill>
                  <a:schemeClr val="accent6">
                    <a:lumMod val="75000"/>
                  </a:schemeClr>
                </a:solidFill>
                <a:latin typeface="Consolas" panose="020B0609020204030204" pitchFamily="49" charset="0"/>
              </a:rPr>
              <a:t>myQueue.element</a:t>
            </a:r>
            <a:r>
              <a:rPr lang="en-IN" sz="2000" b="1" dirty="0">
                <a:solidFill>
                  <a:schemeClr val="accent6">
                    <a:lumMod val="75000"/>
                  </a:schemeClr>
                </a:solidFill>
                <a:latin typeface="Consolas" panose="020B0609020204030204" pitchFamily="49" charset="0"/>
              </a:rPr>
              <a:t>());</a:t>
            </a:r>
          </a:p>
          <a:p>
            <a:pPr>
              <a:buNone/>
            </a:pPr>
            <a:r>
              <a:rPr lang="en-IN" sz="2000" b="1" dirty="0">
                <a:solidFill>
                  <a:schemeClr val="accent6">
                    <a:lumMod val="75000"/>
                  </a:schemeClr>
                </a:solidFill>
                <a:latin typeface="Consolas" panose="020B0609020204030204" pitchFamily="49" charset="0"/>
              </a:rPr>
              <a:t> }</a:t>
            </a:r>
          </a:p>
          <a:p>
            <a:pPr>
              <a:buNone/>
            </a:pPr>
            <a:r>
              <a:rPr lang="en-IN" sz="2000" b="1" dirty="0">
                <a:solidFill>
                  <a:schemeClr val="accent6">
                    <a:lumMod val="75000"/>
                  </a:schemeClr>
                </a:solidFill>
                <a:latin typeface="Consolas" panose="020B0609020204030204" pitchFamily="49" charset="0"/>
              </a:rPr>
              <a:t>catch (</a:t>
            </a:r>
            <a:r>
              <a:rPr lang="en-IN" sz="2000" b="1" dirty="0" err="1">
                <a:solidFill>
                  <a:schemeClr val="accent6">
                    <a:lumMod val="75000"/>
                  </a:schemeClr>
                </a:solidFill>
                <a:latin typeface="Consolas" panose="020B0609020204030204" pitchFamily="49" charset="0"/>
              </a:rPr>
              <a:t>NoSuchElementException</a:t>
            </a:r>
            <a:r>
              <a:rPr lang="en-IN" sz="2000" b="1" dirty="0">
                <a:solidFill>
                  <a:schemeClr val="accent6">
                    <a:lumMod val="75000"/>
                  </a:schemeClr>
                </a:solidFill>
                <a:latin typeface="Consolas" panose="020B0609020204030204" pitchFamily="49" charset="0"/>
              </a:rPr>
              <a:t> e) </a:t>
            </a:r>
          </a:p>
          <a:p>
            <a:pPr>
              <a:buNone/>
            </a:pPr>
            <a:r>
              <a:rPr lang="en-IN" sz="2000" b="1" dirty="0">
                <a:solidFill>
                  <a:schemeClr val="accent6">
                    <a:lumMod val="75000"/>
                  </a:schemeClr>
                </a:solidFill>
                <a:latin typeface="Consolas" panose="020B0609020204030204" pitchFamily="49" charset="0"/>
              </a:rPr>
              <a:t>{</a:t>
            </a:r>
          </a:p>
          <a:p>
            <a:pPr>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e.printStackTrace</a:t>
            </a:r>
            <a:r>
              <a:rPr lang="en-IN" sz="2000" b="1" dirty="0">
                <a:solidFill>
                  <a:schemeClr val="accent6">
                    <a:lumMod val="75000"/>
                  </a:schemeClr>
                </a:solidFill>
                <a:latin typeface="Consolas" panose="020B0609020204030204" pitchFamily="49" charset="0"/>
              </a:rPr>
              <a:t>();</a:t>
            </a:r>
          </a:p>
          <a:p>
            <a:pPr>
              <a:buNone/>
            </a:pPr>
            <a:r>
              <a:rPr lang="en-IN" sz="2000" b="1" dirty="0">
                <a:solidFill>
                  <a:schemeClr val="accent6">
                    <a:lumMod val="75000"/>
                  </a:schemeClr>
                </a:solidFill>
                <a:latin typeface="Consolas" panose="020B0609020204030204" pitchFamily="49" charset="0"/>
              </a:rPr>
              <a:t> }</a:t>
            </a:r>
          </a:p>
        </p:txBody>
      </p:sp>
    </p:spTree>
    <p:extLst>
      <p:ext uri="{BB962C8B-B14F-4D97-AF65-F5344CB8AC3E}">
        <p14:creationId xmlns:p14="http://schemas.microsoft.com/office/powerpoint/2010/main" val="34461644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Output ?</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2200" b="1" dirty="0">
                <a:latin typeface="Consolas" panose="020B0609020204030204" pitchFamily="49" charset="0"/>
              </a:rPr>
              <a:t>head = </a:t>
            </a:r>
            <a:r>
              <a:rPr lang="en-IN" sz="2200" b="1" dirty="0" err="1">
                <a:latin typeface="Consolas" panose="020B0609020204030204" pitchFamily="49" charset="0"/>
              </a:rPr>
              <a:t>myQueue.poll</a:t>
            </a:r>
            <a:r>
              <a:rPr lang="en-IN" sz="2200" b="1" dirty="0">
                <a:latin typeface="Consolas" panose="020B0609020204030204" pitchFamily="49" charset="0"/>
              </a:rPr>
              <a:t>();</a:t>
            </a:r>
          </a:p>
          <a:p>
            <a:pPr>
              <a:buNone/>
            </a:pPr>
            <a:endParaRPr lang="en-IN" sz="2200" b="1" dirty="0">
              <a:latin typeface="Consolas" panose="020B0609020204030204" pitchFamily="49" charset="0"/>
            </a:endParaRPr>
          </a:p>
          <a:p>
            <a:pPr>
              <a:buNone/>
            </a:pPr>
            <a:r>
              <a:rPr lang="en-IN" sz="2200" b="1" dirty="0">
                <a:latin typeface="Consolas" panose="020B0609020204030204" pitchFamily="49" charset="0"/>
              </a:rPr>
              <a:t> </a:t>
            </a:r>
            <a:r>
              <a:rPr lang="en-IN" sz="2200" b="1" dirty="0" err="1">
                <a:latin typeface="Consolas" panose="020B0609020204030204" pitchFamily="49" charset="0"/>
              </a:rPr>
              <a:t>System.out.print</a:t>
            </a:r>
            <a:r>
              <a:rPr lang="en-IN" sz="2200" b="1" dirty="0">
                <a:latin typeface="Consolas" panose="020B0609020204030204" pitchFamily="49" charset="0"/>
              </a:rPr>
              <a:t>("2) Push out " + head + " from the queue");</a:t>
            </a:r>
          </a:p>
          <a:p>
            <a:pPr>
              <a:buNone/>
            </a:pPr>
            <a:endParaRPr lang="en-IN" sz="2200" b="1" dirty="0">
              <a:latin typeface="Consolas" panose="020B0609020204030204" pitchFamily="49" charset="0"/>
            </a:endParaRPr>
          </a:p>
          <a:p>
            <a:pPr>
              <a:buNone/>
            </a:pPr>
            <a:r>
              <a:rPr lang="en-IN" sz="2200" b="1" dirty="0">
                <a:latin typeface="Consolas" panose="020B0609020204030204" pitchFamily="49" charset="0"/>
              </a:rPr>
              <a:t> </a:t>
            </a:r>
            <a:r>
              <a:rPr lang="en-IN" sz="2200" b="1" dirty="0" err="1">
                <a:latin typeface="Consolas" panose="020B0609020204030204" pitchFamily="49" charset="0"/>
              </a:rPr>
              <a:t>System.out.println</a:t>
            </a:r>
            <a:r>
              <a:rPr lang="en-IN" sz="2200" b="1" dirty="0">
                <a:latin typeface="Consolas" panose="020B0609020204030204" pitchFamily="49" charset="0"/>
              </a:rPr>
              <a:t>("and the new head is now: "+</a:t>
            </a:r>
            <a:r>
              <a:rPr lang="en-IN" sz="2200" b="1" dirty="0" err="1">
                <a:latin typeface="Consolas" panose="020B0609020204030204" pitchFamily="49" charset="0"/>
              </a:rPr>
              <a:t>myQueue.peek</a:t>
            </a:r>
            <a:r>
              <a:rPr lang="en-IN" sz="2200" b="1" dirty="0">
                <a:latin typeface="Consolas" panose="020B0609020204030204" pitchFamily="49" charset="0"/>
              </a:rPr>
              <a:t>());</a:t>
            </a:r>
          </a:p>
          <a:p>
            <a:pPr>
              <a:buNone/>
            </a:pPr>
            <a:endParaRPr lang="en-IN" sz="2200" b="1" dirty="0">
              <a:latin typeface="Consolas" panose="020B0609020204030204" pitchFamily="49" charset="0"/>
            </a:endParaRPr>
          </a:p>
          <a:p>
            <a:pPr>
              <a:buNone/>
            </a:pPr>
            <a:r>
              <a:rPr lang="en-IN" sz="2200" b="1" dirty="0">
                <a:latin typeface="Consolas" panose="020B0609020204030204" pitchFamily="49" charset="0"/>
              </a:rPr>
              <a:t> </a:t>
            </a:r>
            <a:r>
              <a:rPr lang="en-IN" sz="2200" b="1" dirty="0" err="1">
                <a:latin typeface="Consolas" panose="020B0609020204030204" pitchFamily="49" charset="0"/>
              </a:rPr>
              <a:t>System.out.println</a:t>
            </a:r>
            <a:r>
              <a:rPr lang="en-IN" sz="2200" b="1" dirty="0">
                <a:latin typeface="Consolas" panose="020B0609020204030204" pitchFamily="49" charset="0"/>
              </a:rPr>
              <a:t>("Does the queue contain 'Weekend'? " + </a:t>
            </a:r>
            <a:r>
              <a:rPr lang="en-IN" sz="2200" b="1" dirty="0" err="1">
                <a:latin typeface="Consolas" panose="020B0609020204030204" pitchFamily="49" charset="0"/>
              </a:rPr>
              <a:t>myQueue.contains</a:t>
            </a:r>
            <a:r>
              <a:rPr lang="en-IN" sz="2200" b="1" dirty="0">
                <a:latin typeface="Consolas" panose="020B0609020204030204" pitchFamily="49" charset="0"/>
              </a:rPr>
              <a:t>("Weekend"));</a:t>
            </a:r>
          </a:p>
          <a:p>
            <a:pPr>
              <a:buNone/>
            </a:pPr>
            <a:endParaRPr lang="en-IN" sz="2200" b="1" dirty="0">
              <a:latin typeface="Consolas" panose="020B0609020204030204" pitchFamily="49" charset="0"/>
            </a:endParaRPr>
          </a:p>
          <a:p>
            <a:pPr>
              <a:buNone/>
            </a:pPr>
            <a:r>
              <a:rPr lang="en-IN" sz="2200" b="1" dirty="0">
                <a:latin typeface="Consolas" panose="020B0609020204030204" pitchFamily="49" charset="0"/>
              </a:rPr>
              <a:t> </a:t>
            </a:r>
            <a:r>
              <a:rPr lang="en-IN" sz="2200" b="1" dirty="0" err="1">
                <a:latin typeface="Consolas" panose="020B0609020204030204" pitchFamily="49" charset="0"/>
              </a:rPr>
              <a:t>System.out.println</a:t>
            </a:r>
            <a:r>
              <a:rPr lang="en-IN" sz="2200" b="1" dirty="0">
                <a:latin typeface="Consolas" panose="020B0609020204030204" pitchFamily="49" charset="0"/>
              </a:rPr>
              <a:t>("Does the queue contain 'Monday'? " + </a:t>
            </a:r>
            <a:r>
              <a:rPr lang="en-IN" sz="2200" b="1" dirty="0" err="1">
                <a:latin typeface="Consolas" panose="020B0609020204030204" pitchFamily="49" charset="0"/>
              </a:rPr>
              <a:t>myQueue.contains</a:t>
            </a:r>
            <a:r>
              <a:rPr lang="en-IN" sz="2200" b="1" dirty="0">
                <a:latin typeface="Consolas" panose="020B0609020204030204" pitchFamily="49" charset="0"/>
              </a:rPr>
              <a:t>("Monday"));</a:t>
            </a:r>
          </a:p>
          <a:p>
            <a:pPr>
              <a:buNone/>
            </a:pPr>
            <a:endParaRPr lang="en-IN" dirty="0"/>
          </a:p>
          <a:p>
            <a:pPr>
              <a:buNone/>
            </a:pPr>
            <a:r>
              <a:rPr lang="en-IN" dirty="0"/>
              <a:t> </a:t>
            </a:r>
          </a:p>
        </p:txBody>
      </p:sp>
    </p:spTree>
    <p:extLst>
      <p:ext uri="{BB962C8B-B14F-4D97-AF65-F5344CB8AC3E}">
        <p14:creationId xmlns:p14="http://schemas.microsoft.com/office/powerpoint/2010/main" val="30783657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Output</a:t>
            </a:r>
            <a:endParaRPr lang="en-IN" dirty="0"/>
          </a:p>
        </p:txBody>
      </p:sp>
      <p:sp>
        <p:nvSpPr>
          <p:cNvPr id="3" name="Content Placeholder 2"/>
          <p:cNvSpPr>
            <a:spLocks noGrp="1"/>
          </p:cNvSpPr>
          <p:nvPr>
            <p:ph idx="1"/>
          </p:nvPr>
        </p:nvSpPr>
        <p:spPr/>
        <p:txBody>
          <a:bodyPr>
            <a:normAutofit/>
          </a:bodyPr>
          <a:lstStyle/>
          <a:p>
            <a:pPr>
              <a:buNone/>
            </a:pPr>
            <a:r>
              <a:rPr lang="en-IN" dirty="0">
                <a:solidFill>
                  <a:srgbClr val="0070C0"/>
                </a:solidFill>
              </a:rPr>
              <a:t>Wednesday inserted successfully? true</a:t>
            </a:r>
          </a:p>
          <a:p>
            <a:pPr>
              <a:buNone/>
            </a:pPr>
            <a:r>
              <a:rPr lang="en-IN" dirty="0">
                <a:solidFill>
                  <a:srgbClr val="0070C0"/>
                </a:solidFill>
              </a:rPr>
              <a:t>Pick the head of the queue: Monday</a:t>
            </a:r>
          </a:p>
          <a:p>
            <a:pPr>
              <a:buNone/>
            </a:pPr>
            <a:r>
              <a:rPr lang="en-IN" dirty="0">
                <a:solidFill>
                  <a:srgbClr val="0070C0"/>
                </a:solidFill>
              </a:rPr>
              <a:t>1) Push out Monday from the queue and the new head is now: Tuesday</a:t>
            </a:r>
          </a:p>
          <a:p>
            <a:pPr>
              <a:buNone/>
            </a:pPr>
            <a:r>
              <a:rPr lang="en-IN" dirty="0">
                <a:solidFill>
                  <a:srgbClr val="0070C0"/>
                </a:solidFill>
              </a:rPr>
              <a:t>2) Push out Tuesday from the </a:t>
            </a:r>
            <a:r>
              <a:rPr lang="en-IN" dirty="0" err="1">
                <a:solidFill>
                  <a:srgbClr val="0070C0"/>
                </a:solidFill>
              </a:rPr>
              <a:t>queueand</a:t>
            </a:r>
            <a:r>
              <a:rPr lang="en-IN" dirty="0">
                <a:solidFill>
                  <a:srgbClr val="0070C0"/>
                </a:solidFill>
              </a:rPr>
              <a:t> the new head is now: Wednesday</a:t>
            </a:r>
          </a:p>
          <a:p>
            <a:pPr>
              <a:buNone/>
            </a:pPr>
            <a:r>
              <a:rPr lang="en-IN" dirty="0">
                <a:solidFill>
                  <a:srgbClr val="0070C0"/>
                </a:solidFill>
              </a:rPr>
              <a:t>Does the queue contain 'Weekend'? true</a:t>
            </a:r>
          </a:p>
          <a:p>
            <a:pPr>
              <a:buNone/>
            </a:pPr>
            <a:r>
              <a:rPr lang="en-IN" dirty="0">
                <a:solidFill>
                  <a:srgbClr val="0070C0"/>
                </a:solidFill>
              </a:rPr>
              <a:t>Does the queue contain 'Monday'? false</a:t>
            </a:r>
          </a:p>
        </p:txBody>
      </p:sp>
    </p:spTree>
    <p:extLst>
      <p:ext uri="{BB962C8B-B14F-4D97-AF65-F5344CB8AC3E}">
        <p14:creationId xmlns:p14="http://schemas.microsoft.com/office/powerpoint/2010/main" val="171339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PriorityQueue</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PriorityQueue</a:t>
            </a:r>
            <a:r>
              <a:rPr lang="en-IN" dirty="0"/>
              <a:t> class was introduced in </a:t>
            </a:r>
            <a:r>
              <a:rPr lang="en-IN" b="1" dirty="0">
                <a:solidFill>
                  <a:srgbClr val="00B050"/>
                </a:solidFill>
              </a:rPr>
              <a:t>Java 1.5 </a:t>
            </a:r>
            <a:r>
              <a:rPr lang="en-IN" dirty="0"/>
              <a:t>and part of </a:t>
            </a:r>
            <a:r>
              <a:rPr lang="en-IN" b="1" dirty="0">
                <a:solidFill>
                  <a:schemeClr val="tx2"/>
                </a:solidFill>
              </a:rPr>
              <a:t>Java Collections Framework</a:t>
            </a:r>
            <a:r>
              <a:rPr lang="en-IN" dirty="0"/>
              <a:t>. </a:t>
            </a:r>
          </a:p>
          <a:p>
            <a:endParaRPr lang="en-IN" dirty="0"/>
          </a:p>
          <a:p>
            <a:r>
              <a:rPr lang="en-IN" b="1" dirty="0" err="1">
                <a:solidFill>
                  <a:srgbClr val="0070C0"/>
                </a:solidFill>
              </a:rPr>
              <a:t>PriorityQueue</a:t>
            </a:r>
            <a:r>
              <a:rPr lang="en-IN" dirty="0"/>
              <a:t> is an </a:t>
            </a:r>
            <a:r>
              <a:rPr lang="en-IN" b="1" dirty="0">
                <a:solidFill>
                  <a:srgbClr val="002060"/>
                </a:solidFill>
              </a:rPr>
              <a:t>unbounded queue </a:t>
            </a:r>
            <a:r>
              <a:rPr lang="en-IN" dirty="0"/>
              <a:t>based on a </a:t>
            </a:r>
            <a:r>
              <a:rPr lang="en-IN" b="1" dirty="0">
                <a:solidFill>
                  <a:srgbClr val="C00000"/>
                </a:solidFill>
              </a:rPr>
              <a:t>priority heap</a:t>
            </a:r>
            <a:r>
              <a:rPr lang="en-IN" dirty="0"/>
              <a:t>.</a:t>
            </a:r>
          </a:p>
          <a:p>
            <a:pPr>
              <a:buNone/>
            </a:pPr>
            <a:endParaRPr lang="en-IN" dirty="0"/>
          </a:p>
          <a:p>
            <a:r>
              <a:rPr lang="en-IN" dirty="0"/>
              <a:t>The </a:t>
            </a:r>
            <a:r>
              <a:rPr lang="en-IN" b="1" dirty="0">
                <a:solidFill>
                  <a:srgbClr val="00B050"/>
                </a:solidFill>
              </a:rPr>
              <a:t>elements</a:t>
            </a:r>
            <a:r>
              <a:rPr lang="en-IN" dirty="0"/>
              <a:t> of the </a:t>
            </a:r>
            <a:r>
              <a:rPr lang="en-IN" b="1" dirty="0">
                <a:solidFill>
                  <a:srgbClr val="0070C0"/>
                </a:solidFill>
              </a:rPr>
              <a:t>priority queue </a:t>
            </a:r>
            <a:r>
              <a:rPr lang="en-IN" dirty="0"/>
              <a:t>are </a:t>
            </a:r>
            <a:r>
              <a:rPr lang="en-IN" b="1" dirty="0">
                <a:solidFill>
                  <a:srgbClr val="002060"/>
                </a:solidFill>
              </a:rPr>
              <a:t>ordered</a:t>
            </a:r>
            <a:r>
              <a:rPr lang="en-IN" dirty="0"/>
              <a:t> by default in </a:t>
            </a:r>
            <a:r>
              <a:rPr lang="en-IN" b="1" dirty="0">
                <a:solidFill>
                  <a:srgbClr val="7030A0"/>
                </a:solidFill>
              </a:rPr>
              <a:t>natural order </a:t>
            </a:r>
            <a:r>
              <a:rPr lang="en-IN" dirty="0"/>
              <a:t>or we can provide a </a:t>
            </a:r>
            <a:r>
              <a:rPr lang="en-IN" b="1" dirty="0">
                <a:solidFill>
                  <a:srgbClr val="0070C0"/>
                </a:solidFill>
              </a:rPr>
              <a:t>Comparator </a:t>
            </a:r>
            <a:r>
              <a:rPr lang="en-IN" dirty="0"/>
              <a:t>for ordering at the time of </a:t>
            </a:r>
            <a:r>
              <a:rPr lang="en-IN" b="1" dirty="0">
                <a:solidFill>
                  <a:srgbClr val="C00000"/>
                </a:solidFill>
              </a:rPr>
              <a:t>instantiation </a:t>
            </a:r>
            <a:r>
              <a:rPr lang="en-IN" dirty="0"/>
              <a:t>of </a:t>
            </a:r>
            <a:r>
              <a:rPr lang="en-IN" b="1" dirty="0">
                <a:solidFill>
                  <a:srgbClr val="7030A0"/>
                </a:solidFill>
              </a:rPr>
              <a:t>queue.</a:t>
            </a:r>
          </a:p>
        </p:txBody>
      </p:sp>
    </p:spTree>
    <p:extLst>
      <p:ext uri="{BB962C8B-B14F-4D97-AF65-F5344CB8AC3E}">
        <p14:creationId xmlns:p14="http://schemas.microsoft.com/office/powerpoint/2010/main" val="412457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We Need </a:t>
            </a:r>
            <a:r>
              <a:rPr lang="en-US" dirty="0" err="1"/>
              <a:t>PriorityQueue</a:t>
            </a:r>
            <a:r>
              <a:rPr lang="en-US" dirty="0"/>
              <a:t> ?</a:t>
            </a:r>
            <a:endParaRPr lang="en-IN" dirty="0"/>
          </a:p>
        </p:txBody>
      </p:sp>
      <p:sp>
        <p:nvSpPr>
          <p:cNvPr id="3" name="Content Placeholder 2"/>
          <p:cNvSpPr>
            <a:spLocks noGrp="1"/>
          </p:cNvSpPr>
          <p:nvPr>
            <p:ph idx="1"/>
          </p:nvPr>
        </p:nvSpPr>
        <p:spPr/>
        <p:txBody>
          <a:bodyPr>
            <a:normAutofit/>
          </a:bodyPr>
          <a:lstStyle/>
          <a:p>
            <a:r>
              <a:rPr lang="en-IN" b="1" dirty="0">
                <a:solidFill>
                  <a:srgbClr val="7030A0"/>
                </a:solidFill>
              </a:rPr>
              <a:t>We know </a:t>
            </a:r>
            <a:r>
              <a:rPr lang="en-IN" dirty="0"/>
              <a:t>that </a:t>
            </a:r>
            <a:r>
              <a:rPr lang="en-IN" b="1" dirty="0"/>
              <a:t>Queue</a:t>
            </a:r>
            <a:r>
              <a:rPr lang="en-IN" dirty="0"/>
              <a:t> follows </a:t>
            </a:r>
            <a:r>
              <a:rPr lang="en-IN" b="1" dirty="0"/>
              <a:t>F</a:t>
            </a:r>
            <a:r>
              <a:rPr lang="en-IN" dirty="0"/>
              <a:t>irst-</a:t>
            </a:r>
            <a:r>
              <a:rPr lang="en-IN" b="1" dirty="0"/>
              <a:t>I</a:t>
            </a:r>
            <a:r>
              <a:rPr lang="en-IN" dirty="0"/>
              <a:t>n-</a:t>
            </a:r>
            <a:r>
              <a:rPr lang="en-IN" b="1" dirty="0"/>
              <a:t>F</a:t>
            </a:r>
            <a:r>
              <a:rPr lang="en-IN" dirty="0"/>
              <a:t>irst-</a:t>
            </a:r>
            <a:r>
              <a:rPr lang="en-IN" b="1" dirty="0"/>
              <a:t>O</a:t>
            </a:r>
            <a:r>
              <a:rPr lang="en-IN" dirty="0"/>
              <a:t>ut model but sometimes we need to </a:t>
            </a:r>
            <a:r>
              <a:rPr lang="en-IN" b="1" dirty="0">
                <a:solidFill>
                  <a:srgbClr val="7030A0"/>
                </a:solidFill>
              </a:rPr>
              <a:t>process</a:t>
            </a:r>
            <a:r>
              <a:rPr lang="en-IN" dirty="0"/>
              <a:t> the </a:t>
            </a:r>
            <a:r>
              <a:rPr lang="en-IN" b="1" dirty="0">
                <a:solidFill>
                  <a:srgbClr val="00B050"/>
                </a:solidFill>
              </a:rPr>
              <a:t>objects</a:t>
            </a:r>
            <a:r>
              <a:rPr lang="en-IN" dirty="0"/>
              <a:t> in the </a:t>
            </a:r>
            <a:r>
              <a:rPr lang="en-IN" b="1" dirty="0">
                <a:solidFill>
                  <a:srgbClr val="0070C0"/>
                </a:solidFill>
              </a:rPr>
              <a:t>queue </a:t>
            </a:r>
            <a:r>
              <a:rPr lang="en-IN" dirty="0"/>
              <a:t>based on the </a:t>
            </a:r>
            <a:r>
              <a:rPr lang="en-IN" b="1" dirty="0">
                <a:solidFill>
                  <a:schemeClr val="tx2"/>
                </a:solidFill>
              </a:rPr>
              <a:t>priority</a:t>
            </a:r>
            <a:r>
              <a:rPr lang="en-IN" dirty="0"/>
              <a:t>. </a:t>
            </a:r>
          </a:p>
          <a:p>
            <a:endParaRPr lang="en-IN" dirty="0"/>
          </a:p>
          <a:p>
            <a:endParaRPr lang="en-IN" dirty="0"/>
          </a:p>
          <a:p>
            <a:r>
              <a:rPr lang="en-IN" b="1" dirty="0">
                <a:solidFill>
                  <a:srgbClr val="0070C0"/>
                </a:solidFill>
              </a:rPr>
              <a:t>For example</a:t>
            </a:r>
            <a:r>
              <a:rPr lang="en-IN" dirty="0"/>
              <a:t>, let’s say we have an </a:t>
            </a:r>
            <a:r>
              <a:rPr lang="en-IN" b="1" dirty="0">
                <a:solidFill>
                  <a:srgbClr val="C00000"/>
                </a:solidFill>
              </a:rPr>
              <a:t>application</a:t>
            </a:r>
            <a:r>
              <a:rPr lang="en-IN" dirty="0"/>
              <a:t> that has to </a:t>
            </a:r>
            <a:r>
              <a:rPr lang="en-IN" b="1" dirty="0">
                <a:solidFill>
                  <a:srgbClr val="7030A0"/>
                </a:solidFill>
              </a:rPr>
              <a:t>handle</a:t>
            </a:r>
            <a:r>
              <a:rPr lang="en-IN" dirty="0"/>
              <a:t> the </a:t>
            </a:r>
            <a:r>
              <a:rPr lang="en-IN" b="1" dirty="0">
                <a:solidFill>
                  <a:srgbClr val="00B050"/>
                </a:solidFill>
              </a:rPr>
              <a:t>documents </a:t>
            </a:r>
            <a:r>
              <a:rPr lang="en-IN" dirty="0"/>
              <a:t> sent to the </a:t>
            </a:r>
            <a:r>
              <a:rPr lang="en-IN" b="1" dirty="0">
                <a:solidFill>
                  <a:srgbClr val="C00000"/>
                </a:solidFill>
              </a:rPr>
              <a:t>Computer Science Department's printer</a:t>
            </a:r>
            <a:r>
              <a:rPr lang="en-IN" dirty="0"/>
              <a:t>: </a:t>
            </a:r>
          </a:p>
          <a:p>
            <a:pPr lvl="1"/>
            <a:r>
              <a:rPr lang="en-IN" b="1" dirty="0">
                <a:solidFill>
                  <a:srgbClr val="7030A0"/>
                </a:solidFill>
              </a:rPr>
              <a:t>Documents </a:t>
            </a:r>
            <a:r>
              <a:rPr lang="en-IN" dirty="0"/>
              <a:t>sent by the </a:t>
            </a:r>
            <a:r>
              <a:rPr lang="en-IN" b="1" dirty="0">
                <a:solidFill>
                  <a:srgbClr val="7030A0"/>
                </a:solidFill>
              </a:rPr>
              <a:t>HOD</a:t>
            </a:r>
            <a:r>
              <a:rPr lang="en-IN" dirty="0"/>
              <a:t> should be </a:t>
            </a:r>
            <a:r>
              <a:rPr lang="en-IN" b="1" dirty="0">
                <a:solidFill>
                  <a:srgbClr val="7030A0"/>
                </a:solidFill>
              </a:rPr>
              <a:t>printed first, </a:t>
            </a:r>
          </a:p>
          <a:p>
            <a:pPr lvl="1"/>
            <a:r>
              <a:rPr lang="en-IN" dirty="0"/>
              <a:t>Then </a:t>
            </a:r>
            <a:r>
              <a:rPr lang="en-IN" b="1" dirty="0">
                <a:solidFill>
                  <a:srgbClr val="7030A0"/>
                </a:solidFill>
              </a:rPr>
              <a:t>documents</a:t>
            </a:r>
            <a:r>
              <a:rPr lang="en-IN" dirty="0"/>
              <a:t> sent by </a:t>
            </a:r>
            <a:r>
              <a:rPr lang="en-IN" b="1" dirty="0">
                <a:solidFill>
                  <a:srgbClr val="7030A0"/>
                </a:solidFill>
              </a:rPr>
              <a:t>professors, </a:t>
            </a:r>
          </a:p>
          <a:p>
            <a:pPr lvl="1"/>
            <a:r>
              <a:rPr lang="en-IN" b="1" dirty="0">
                <a:solidFill>
                  <a:srgbClr val="7030A0"/>
                </a:solidFill>
              </a:rPr>
              <a:t>Then those </a:t>
            </a:r>
            <a:r>
              <a:rPr lang="en-IN" dirty="0"/>
              <a:t>sent by </a:t>
            </a:r>
            <a:r>
              <a:rPr lang="en-IN" b="1" dirty="0">
                <a:solidFill>
                  <a:srgbClr val="7030A0"/>
                </a:solidFill>
              </a:rPr>
              <a:t>graduate students</a:t>
            </a:r>
            <a:r>
              <a:rPr lang="en-IN" dirty="0"/>
              <a:t>, and </a:t>
            </a:r>
          </a:p>
          <a:p>
            <a:pPr lvl="1"/>
            <a:r>
              <a:rPr lang="en-IN" b="1" dirty="0">
                <a:solidFill>
                  <a:srgbClr val="7030A0"/>
                </a:solidFill>
              </a:rPr>
              <a:t>Finally</a:t>
            </a:r>
            <a:r>
              <a:rPr lang="en-IN" dirty="0"/>
              <a:t> those sent by </a:t>
            </a:r>
            <a:r>
              <a:rPr lang="en-IN" b="1" dirty="0">
                <a:solidFill>
                  <a:srgbClr val="7030A0"/>
                </a:solidFill>
              </a:rPr>
              <a:t>undergraduates</a:t>
            </a:r>
          </a:p>
          <a:p>
            <a:endParaRPr lang="en-IN" dirty="0"/>
          </a:p>
        </p:txBody>
      </p:sp>
    </p:spTree>
    <p:extLst>
      <p:ext uri="{BB962C8B-B14F-4D97-AF65-F5344CB8AC3E}">
        <p14:creationId xmlns:p14="http://schemas.microsoft.com/office/powerpoint/2010/main" val="36521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We Need </a:t>
            </a:r>
            <a:r>
              <a:rPr lang="en-US" dirty="0" err="1"/>
              <a:t>PriorityQueue</a:t>
            </a:r>
            <a:r>
              <a:rPr lang="en-US" dirty="0"/>
              <a:t> ?</a:t>
            </a:r>
            <a:endParaRPr lang="en-IN" dirty="0"/>
          </a:p>
        </p:txBody>
      </p:sp>
      <p:sp>
        <p:nvSpPr>
          <p:cNvPr id="3" name="Content Placeholder 2"/>
          <p:cNvSpPr>
            <a:spLocks noGrp="1"/>
          </p:cNvSpPr>
          <p:nvPr>
            <p:ph idx="1"/>
          </p:nvPr>
        </p:nvSpPr>
        <p:spPr/>
        <p:txBody>
          <a:bodyPr>
            <a:normAutofit/>
          </a:bodyPr>
          <a:lstStyle/>
          <a:p>
            <a:r>
              <a:rPr lang="en-IN" dirty="0"/>
              <a:t>So users are sending request to the application that is actually getting queued but we want to process premium users first and standard users after them. </a:t>
            </a:r>
          </a:p>
          <a:p>
            <a:endParaRPr lang="en-IN" dirty="0"/>
          </a:p>
          <a:p>
            <a:endParaRPr lang="en-IN" dirty="0"/>
          </a:p>
          <a:p>
            <a:r>
              <a:rPr lang="en-IN" dirty="0"/>
              <a:t>So in this case </a:t>
            </a:r>
            <a:r>
              <a:rPr lang="en-IN" b="1" dirty="0" err="1"/>
              <a:t>PriorityQueue</a:t>
            </a:r>
            <a:r>
              <a:rPr lang="en-IN" dirty="0"/>
              <a:t> implementation in java can be really helpful.</a:t>
            </a:r>
          </a:p>
        </p:txBody>
      </p:sp>
    </p:spTree>
    <p:extLst>
      <p:ext uri="{BB962C8B-B14F-4D97-AF65-F5344CB8AC3E}">
        <p14:creationId xmlns:p14="http://schemas.microsoft.com/office/powerpoint/2010/main" val="236999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List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java.util.List</a:t>
            </a:r>
            <a:r>
              <a:rPr lang="en-IN" b="1" dirty="0">
                <a:solidFill>
                  <a:srgbClr val="0070C0"/>
                </a:solidFill>
              </a:rPr>
              <a:t> </a:t>
            </a:r>
            <a:r>
              <a:rPr lang="en-IN" dirty="0"/>
              <a:t>interface is a subtype of the </a:t>
            </a:r>
            <a:r>
              <a:rPr lang="en-IN" b="1" dirty="0" err="1">
                <a:solidFill>
                  <a:srgbClr val="0070C0"/>
                </a:solidFill>
              </a:rPr>
              <a:t>java.util.Collection</a:t>
            </a:r>
            <a:r>
              <a:rPr lang="en-IN" dirty="0"/>
              <a:t> interface and represents an  ordered collection (sometimes called a sequence). </a:t>
            </a:r>
          </a:p>
          <a:p>
            <a:r>
              <a:rPr lang="en-IN" dirty="0"/>
              <a:t>It means we can access the elements of a List in a specific order, and by an index too.</a:t>
            </a:r>
          </a:p>
          <a:p>
            <a:r>
              <a:rPr lang="en-IN" dirty="0"/>
              <a:t> It allows duplicate objects and one or more elements to be null. </a:t>
            </a:r>
          </a:p>
          <a:p>
            <a:r>
              <a:rPr lang="en-IN" dirty="0"/>
              <a:t>The user of this interface has precise control over where in the list each element is inserted and  can access elements by their integer index (position in the list), and search for elements in the list.</a:t>
            </a:r>
          </a:p>
        </p:txBody>
      </p:sp>
    </p:spTree>
    <p:extLst>
      <p:ext uri="{BB962C8B-B14F-4D97-AF65-F5344CB8AC3E}">
        <p14:creationId xmlns:p14="http://schemas.microsoft.com/office/powerpoint/2010/main" val="159443093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PriorityQueue</a:t>
            </a:r>
            <a:r>
              <a:rPr lang="en-US" dirty="0"/>
              <a:t> Key-Points</a:t>
            </a:r>
            <a:endParaRPr lang="en-IN" dirty="0"/>
          </a:p>
        </p:txBody>
      </p:sp>
      <p:sp>
        <p:nvSpPr>
          <p:cNvPr id="3" name="Content Placeholder 2"/>
          <p:cNvSpPr>
            <a:spLocks noGrp="1"/>
          </p:cNvSpPr>
          <p:nvPr>
            <p:ph idx="1"/>
          </p:nvPr>
        </p:nvSpPr>
        <p:spPr/>
        <p:txBody>
          <a:bodyPr>
            <a:normAutofit/>
          </a:bodyPr>
          <a:lstStyle/>
          <a:p>
            <a:r>
              <a:rPr lang="en-IN" dirty="0"/>
              <a:t>A </a:t>
            </a:r>
            <a:r>
              <a:rPr lang="en-IN" dirty="0">
                <a:solidFill>
                  <a:srgbClr val="0070C0"/>
                </a:solidFill>
              </a:rPr>
              <a:t>Comparator </a:t>
            </a:r>
            <a:r>
              <a:rPr lang="en-IN" dirty="0"/>
              <a:t>can be provided in the constructor when instantiating a </a:t>
            </a:r>
            <a:r>
              <a:rPr lang="en-IN" dirty="0" err="1">
                <a:solidFill>
                  <a:srgbClr val="0070C0"/>
                </a:solidFill>
              </a:rPr>
              <a:t>PriorityQueue</a:t>
            </a:r>
            <a:r>
              <a:rPr lang="en-IN" dirty="0"/>
              <a:t>. Then the order of the items in the Queue will be decided based on the </a:t>
            </a:r>
            <a:r>
              <a:rPr lang="en-IN" dirty="0">
                <a:solidFill>
                  <a:srgbClr val="0070C0"/>
                </a:solidFill>
              </a:rPr>
              <a:t>Comparator </a:t>
            </a:r>
            <a:r>
              <a:rPr lang="en-IN" dirty="0"/>
              <a:t>provided.</a:t>
            </a:r>
          </a:p>
          <a:p>
            <a:endParaRPr lang="en-US" dirty="0"/>
          </a:p>
          <a:p>
            <a:r>
              <a:rPr lang="en-IN" dirty="0"/>
              <a:t>If a </a:t>
            </a:r>
            <a:r>
              <a:rPr lang="en-IN" dirty="0">
                <a:solidFill>
                  <a:srgbClr val="0070C0"/>
                </a:solidFill>
              </a:rPr>
              <a:t>Comparator</a:t>
            </a:r>
            <a:r>
              <a:rPr lang="en-IN" dirty="0"/>
              <a:t> is not provided, then the natural order (</a:t>
            </a:r>
            <a:r>
              <a:rPr lang="en-IN" dirty="0">
                <a:solidFill>
                  <a:srgbClr val="0070C0"/>
                </a:solidFill>
              </a:rPr>
              <a:t>Comparable</a:t>
            </a:r>
            <a:r>
              <a:rPr lang="en-IN" dirty="0"/>
              <a:t>) of the Collection will be used to order the elements.</a:t>
            </a:r>
          </a:p>
          <a:p>
            <a:endParaRPr lang="en-US" dirty="0"/>
          </a:p>
          <a:p>
            <a:r>
              <a:rPr lang="en-IN" dirty="0"/>
              <a:t>null is not allowed in this Collection.</a:t>
            </a:r>
          </a:p>
          <a:p>
            <a:endParaRPr lang="en-IN" dirty="0"/>
          </a:p>
        </p:txBody>
      </p:sp>
    </p:spTree>
    <p:extLst>
      <p:ext uri="{BB962C8B-B14F-4D97-AF65-F5344CB8AC3E}">
        <p14:creationId xmlns:p14="http://schemas.microsoft.com/office/powerpoint/2010/main" val="123952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PriorityQueue</a:t>
            </a:r>
            <a:r>
              <a:rPr lang="en-US" dirty="0"/>
              <a:t> Key-Points</a:t>
            </a:r>
            <a:endParaRPr lang="en-IN" dirty="0"/>
          </a:p>
        </p:txBody>
      </p:sp>
      <p:sp>
        <p:nvSpPr>
          <p:cNvPr id="3" name="Content Placeholder 2"/>
          <p:cNvSpPr>
            <a:spLocks noGrp="1"/>
          </p:cNvSpPr>
          <p:nvPr>
            <p:ph idx="1"/>
          </p:nvPr>
        </p:nvSpPr>
        <p:spPr/>
        <p:txBody>
          <a:bodyPr>
            <a:normAutofit/>
          </a:bodyPr>
          <a:lstStyle/>
          <a:p>
            <a:r>
              <a:rPr lang="en-IN" b="1" dirty="0">
                <a:solidFill>
                  <a:srgbClr val="00B050"/>
                </a:solidFill>
              </a:rPr>
              <a:t>Head</a:t>
            </a:r>
            <a:r>
              <a:rPr lang="en-IN" dirty="0"/>
              <a:t> of the </a:t>
            </a:r>
            <a:r>
              <a:rPr lang="en-IN" b="1" dirty="0">
                <a:solidFill>
                  <a:srgbClr val="C00000"/>
                </a:solidFill>
              </a:rPr>
              <a:t>Queue</a:t>
            </a:r>
            <a:r>
              <a:rPr lang="en-IN" dirty="0"/>
              <a:t> is the </a:t>
            </a:r>
            <a:r>
              <a:rPr lang="en-IN" b="1" dirty="0">
                <a:solidFill>
                  <a:srgbClr val="002060"/>
                </a:solidFill>
              </a:rPr>
              <a:t>least item </a:t>
            </a:r>
            <a:r>
              <a:rPr lang="en-IN" dirty="0"/>
              <a:t>in the </a:t>
            </a:r>
            <a:r>
              <a:rPr lang="en-IN" b="1" dirty="0">
                <a:solidFill>
                  <a:schemeClr val="tx2"/>
                </a:solidFill>
              </a:rPr>
              <a:t>order</a:t>
            </a:r>
            <a:r>
              <a:rPr lang="en-IN" dirty="0"/>
              <a:t>.</a:t>
            </a:r>
          </a:p>
          <a:p>
            <a:endParaRPr lang="en-IN" dirty="0"/>
          </a:p>
          <a:p>
            <a:r>
              <a:rPr lang="en-IN" b="1" dirty="0">
                <a:solidFill>
                  <a:srgbClr val="7030A0"/>
                </a:solidFill>
              </a:rPr>
              <a:t>Ordering ties </a:t>
            </a:r>
            <a:r>
              <a:rPr lang="en-IN" dirty="0"/>
              <a:t>between the </a:t>
            </a:r>
            <a:r>
              <a:rPr lang="en-IN" dirty="0" err="1">
                <a:solidFill>
                  <a:srgbClr val="0070C0"/>
                </a:solidFill>
              </a:rPr>
              <a:t>PriorityQueue</a:t>
            </a:r>
            <a:r>
              <a:rPr lang="en-IN" dirty="0"/>
              <a:t> elements are </a:t>
            </a:r>
            <a:r>
              <a:rPr lang="en-IN" b="1" dirty="0">
                <a:solidFill>
                  <a:schemeClr val="tx2"/>
                </a:solidFill>
              </a:rPr>
              <a:t>decided arbitrarily.</a:t>
            </a:r>
          </a:p>
          <a:p>
            <a:endParaRPr lang="en-IN" dirty="0"/>
          </a:p>
          <a:p>
            <a:r>
              <a:rPr lang="en-IN" b="1" dirty="0" err="1">
                <a:solidFill>
                  <a:srgbClr val="0070C0"/>
                </a:solidFill>
              </a:rPr>
              <a:t>PriorityQueue</a:t>
            </a:r>
            <a:r>
              <a:rPr lang="en-IN" b="1" dirty="0">
                <a:solidFill>
                  <a:srgbClr val="0070C0"/>
                </a:solidFill>
              </a:rPr>
              <a:t> </a:t>
            </a:r>
            <a:r>
              <a:rPr lang="en-IN" dirty="0"/>
              <a:t>is not </a:t>
            </a:r>
            <a:r>
              <a:rPr lang="en-IN" b="1" dirty="0">
                <a:solidFill>
                  <a:srgbClr val="7030A0"/>
                </a:solidFill>
              </a:rPr>
              <a:t>synchronized</a:t>
            </a:r>
          </a:p>
          <a:p>
            <a:endParaRPr lang="en-US" dirty="0"/>
          </a:p>
          <a:p>
            <a:endParaRPr lang="en-US" dirty="0"/>
          </a:p>
          <a:p>
            <a:r>
              <a:rPr lang="en-IN" b="1" dirty="0" err="1">
                <a:solidFill>
                  <a:srgbClr val="0070C0"/>
                </a:solidFill>
              </a:rPr>
              <a:t>PriorityBlockingQueue</a:t>
            </a:r>
            <a:r>
              <a:rPr lang="en-IN" dirty="0"/>
              <a:t> is the </a:t>
            </a:r>
            <a:r>
              <a:rPr lang="en-IN" b="1" dirty="0">
                <a:solidFill>
                  <a:schemeClr val="tx2"/>
                </a:solidFill>
              </a:rPr>
              <a:t>thread-safe counterpart </a:t>
            </a:r>
            <a:r>
              <a:rPr lang="en-IN" dirty="0"/>
              <a:t>of </a:t>
            </a:r>
            <a:r>
              <a:rPr lang="en-IN" b="1" dirty="0" err="1">
                <a:solidFill>
                  <a:srgbClr val="0070C0"/>
                </a:solidFill>
              </a:rPr>
              <a:t>PriorityQueue</a:t>
            </a:r>
            <a:r>
              <a:rPr lang="en-IN" b="1" dirty="0"/>
              <a:t>.</a:t>
            </a:r>
          </a:p>
        </p:txBody>
      </p:sp>
    </p:spTree>
    <p:extLst>
      <p:ext uri="{BB962C8B-B14F-4D97-AF65-F5344CB8AC3E}">
        <p14:creationId xmlns:p14="http://schemas.microsoft.com/office/powerpoint/2010/main" val="362507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PriorityQueue</a:t>
            </a:r>
            <a:r>
              <a:rPr lang="en-US" dirty="0"/>
              <a:t> Key-Points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PriorityQueue</a:t>
            </a:r>
            <a:r>
              <a:rPr lang="en-IN" dirty="0"/>
              <a:t> is </a:t>
            </a:r>
            <a:r>
              <a:rPr lang="en-IN" b="1" dirty="0">
                <a:solidFill>
                  <a:srgbClr val="7030A0"/>
                </a:solidFill>
              </a:rPr>
              <a:t>unbounded </a:t>
            </a:r>
            <a:r>
              <a:rPr lang="en-IN" dirty="0"/>
              <a:t>and it </a:t>
            </a:r>
            <a:r>
              <a:rPr lang="en-IN" b="1" dirty="0">
                <a:solidFill>
                  <a:srgbClr val="00B050"/>
                </a:solidFill>
              </a:rPr>
              <a:t>grows dynamically </a:t>
            </a:r>
            <a:r>
              <a:rPr lang="en-IN" dirty="0"/>
              <a:t>based on the </a:t>
            </a:r>
            <a:r>
              <a:rPr lang="en-IN" b="1" dirty="0">
                <a:solidFill>
                  <a:srgbClr val="C00000"/>
                </a:solidFill>
              </a:rPr>
              <a:t>number of elements </a:t>
            </a:r>
            <a:r>
              <a:rPr lang="en-IN" dirty="0"/>
              <a:t>in the </a:t>
            </a:r>
            <a:r>
              <a:rPr lang="en-IN" b="1" dirty="0">
                <a:solidFill>
                  <a:srgbClr val="0070C0"/>
                </a:solidFill>
              </a:rPr>
              <a:t>Queue. </a:t>
            </a:r>
          </a:p>
          <a:p>
            <a:endParaRPr lang="en-IN" dirty="0"/>
          </a:p>
          <a:p>
            <a:endParaRPr lang="en-IN" dirty="0"/>
          </a:p>
          <a:p>
            <a:r>
              <a:rPr lang="en-IN" dirty="0"/>
              <a:t>It has </a:t>
            </a:r>
            <a:r>
              <a:rPr lang="en-IN" b="1" dirty="0">
                <a:solidFill>
                  <a:srgbClr val="0070C0"/>
                </a:solidFill>
              </a:rPr>
              <a:t>internal capacity </a:t>
            </a:r>
            <a:r>
              <a:rPr lang="en-IN" dirty="0"/>
              <a:t>at any </a:t>
            </a:r>
            <a:r>
              <a:rPr lang="en-IN" b="1" dirty="0">
                <a:solidFill>
                  <a:srgbClr val="7030A0"/>
                </a:solidFill>
              </a:rPr>
              <a:t>given time </a:t>
            </a:r>
            <a:r>
              <a:rPr lang="en-IN" dirty="0"/>
              <a:t>and it is </a:t>
            </a:r>
            <a:r>
              <a:rPr lang="en-IN" b="1" dirty="0">
                <a:solidFill>
                  <a:srgbClr val="00B050"/>
                </a:solidFill>
              </a:rPr>
              <a:t>increased</a:t>
            </a:r>
            <a:r>
              <a:rPr lang="en-IN" dirty="0"/>
              <a:t> as the </a:t>
            </a:r>
            <a:r>
              <a:rPr lang="en-IN" b="1" dirty="0">
                <a:solidFill>
                  <a:srgbClr val="7030A0"/>
                </a:solidFill>
              </a:rPr>
              <a:t>elements are added</a:t>
            </a:r>
            <a:r>
              <a:rPr lang="en-IN" dirty="0"/>
              <a:t>. </a:t>
            </a:r>
          </a:p>
          <a:p>
            <a:endParaRPr lang="en-IN" dirty="0"/>
          </a:p>
          <a:p>
            <a:endParaRPr lang="en-IN" dirty="0"/>
          </a:p>
          <a:p>
            <a:r>
              <a:rPr lang="en-IN" dirty="0"/>
              <a:t>The </a:t>
            </a:r>
            <a:r>
              <a:rPr lang="en-IN" b="1" dirty="0">
                <a:solidFill>
                  <a:srgbClr val="C00000"/>
                </a:solidFill>
              </a:rPr>
              <a:t>policy</a:t>
            </a:r>
            <a:r>
              <a:rPr lang="en-IN" dirty="0"/>
              <a:t> for this </a:t>
            </a:r>
            <a:r>
              <a:rPr lang="en-IN" b="1" dirty="0">
                <a:solidFill>
                  <a:schemeClr val="tx2"/>
                </a:solidFill>
              </a:rPr>
              <a:t>internal capacity </a:t>
            </a:r>
            <a:r>
              <a:rPr lang="en-IN" dirty="0"/>
              <a:t>and </a:t>
            </a:r>
            <a:r>
              <a:rPr lang="en-IN" b="1" dirty="0">
                <a:solidFill>
                  <a:srgbClr val="00B050"/>
                </a:solidFill>
              </a:rPr>
              <a:t>increment </a:t>
            </a:r>
            <a:r>
              <a:rPr lang="en-IN" dirty="0"/>
              <a:t>is not </a:t>
            </a:r>
            <a:r>
              <a:rPr lang="en-IN" b="1" dirty="0">
                <a:solidFill>
                  <a:srgbClr val="002060"/>
                </a:solidFill>
              </a:rPr>
              <a:t>specified</a:t>
            </a:r>
            <a:r>
              <a:rPr lang="en-IN" dirty="0"/>
              <a:t> or </a:t>
            </a:r>
            <a:r>
              <a:rPr lang="en-IN" b="1" dirty="0">
                <a:solidFill>
                  <a:srgbClr val="7030A0"/>
                </a:solidFill>
              </a:rPr>
              <a:t>standardized.</a:t>
            </a:r>
          </a:p>
        </p:txBody>
      </p:sp>
    </p:spTree>
    <p:extLst>
      <p:ext uri="{BB962C8B-B14F-4D97-AF65-F5344CB8AC3E}">
        <p14:creationId xmlns:p14="http://schemas.microsoft.com/office/powerpoint/2010/main" val="246418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PriorityQueue</a:t>
            </a:r>
            <a:r>
              <a:rPr lang="en-US" dirty="0"/>
              <a:t> Key-Points</a:t>
            </a:r>
            <a:endParaRPr lang="en-IN" dirty="0"/>
          </a:p>
        </p:txBody>
      </p:sp>
      <p:sp>
        <p:nvSpPr>
          <p:cNvPr id="3" name="Content Placeholder 2"/>
          <p:cNvSpPr>
            <a:spLocks noGrp="1"/>
          </p:cNvSpPr>
          <p:nvPr>
            <p:ph idx="1"/>
          </p:nvPr>
        </p:nvSpPr>
        <p:spPr/>
        <p:txBody>
          <a:bodyPr>
            <a:normAutofit/>
          </a:bodyPr>
          <a:lstStyle/>
          <a:p>
            <a:r>
              <a:rPr lang="en-IN" dirty="0"/>
              <a:t>The </a:t>
            </a:r>
            <a:r>
              <a:rPr lang="en-IN" dirty="0" err="1">
                <a:solidFill>
                  <a:srgbClr val="0070C0"/>
                </a:solidFill>
              </a:rPr>
              <a:t>iterator</a:t>
            </a:r>
            <a:r>
              <a:rPr lang="en-IN" dirty="0">
                <a:solidFill>
                  <a:srgbClr val="0070C0"/>
                </a:solidFill>
              </a:rPr>
              <a:t>() </a:t>
            </a:r>
            <a:r>
              <a:rPr lang="en-IN" dirty="0"/>
              <a:t>of this </a:t>
            </a:r>
            <a:r>
              <a:rPr lang="en-IN" dirty="0" err="1">
                <a:solidFill>
                  <a:srgbClr val="0070C0"/>
                </a:solidFill>
              </a:rPr>
              <a:t>PriorityQueue</a:t>
            </a:r>
            <a:r>
              <a:rPr lang="en-IN" dirty="0"/>
              <a:t> </a:t>
            </a:r>
            <a:r>
              <a:rPr lang="en-IN" dirty="0">
                <a:solidFill>
                  <a:srgbClr val="FF0000"/>
                </a:solidFill>
              </a:rPr>
              <a:t>does not guarantee </a:t>
            </a:r>
            <a:r>
              <a:rPr lang="en-IN" dirty="0"/>
              <a:t>for traversal of the Queue elements in any particular order.</a:t>
            </a:r>
          </a:p>
          <a:p>
            <a:endParaRPr lang="en-US" dirty="0"/>
          </a:p>
          <a:p>
            <a:pPr>
              <a:buNone/>
            </a:pPr>
            <a:endParaRPr lang="en-IN" dirty="0"/>
          </a:p>
          <a:p>
            <a:r>
              <a:rPr lang="en-IN" dirty="0"/>
              <a:t>Performance wise; </a:t>
            </a:r>
            <a:r>
              <a:rPr lang="en-IN" dirty="0">
                <a:solidFill>
                  <a:srgbClr val="0070C0"/>
                </a:solidFill>
              </a:rPr>
              <a:t>contains() </a:t>
            </a:r>
            <a:r>
              <a:rPr lang="en-IN" dirty="0"/>
              <a:t>method take linear time. </a:t>
            </a:r>
          </a:p>
          <a:p>
            <a:endParaRPr lang="en-IN" dirty="0"/>
          </a:p>
          <a:p>
            <a:r>
              <a:rPr lang="en-IN" dirty="0">
                <a:solidFill>
                  <a:srgbClr val="0070C0"/>
                </a:solidFill>
              </a:rPr>
              <a:t>peek()</a:t>
            </a:r>
            <a:r>
              <a:rPr lang="en-IN" dirty="0"/>
              <a:t>, </a:t>
            </a:r>
            <a:r>
              <a:rPr lang="en-IN" dirty="0">
                <a:solidFill>
                  <a:srgbClr val="0070C0"/>
                </a:solidFill>
              </a:rPr>
              <a:t>element() </a:t>
            </a:r>
            <a:r>
              <a:rPr lang="en-IN" dirty="0"/>
              <a:t>and </a:t>
            </a:r>
            <a:r>
              <a:rPr lang="en-IN" dirty="0">
                <a:solidFill>
                  <a:srgbClr val="0070C0"/>
                </a:solidFill>
              </a:rPr>
              <a:t>size() </a:t>
            </a:r>
            <a:r>
              <a:rPr lang="en-IN" dirty="0"/>
              <a:t>takes fixed time. </a:t>
            </a:r>
          </a:p>
          <a:p>
            <a:endParaRPr lang="en-IN" dirty="0"/>
          </a:p>
          <a:p>
            <a:endParaRPr lang="en-IN" dirty="0"/>
          </a:p>
          <a:p>
            <a:r>
              <a:rPr lang="en-IN" dirty="0">
                <a:solidFill>
                  <a:srgbClr val="0070C0"/>
                </a:solidFill>
              </a:rPr>
              <a:t>offer()</a:t>
            </a:r>
            <a:r>
              <a:rPr lang="en-IN" dirty="0"/>
              <a:t>, </a:t>
            </a:r>
            <a:r>
              <a:rPr lang="en-IN" dirty="0">
                <a:solidFill>
                  <a:srgbClr val="0070C0"/>
                </a:solidFill>
              </a:rPr>
              <a:t>poll() </a:t>
            </a:r>
            <a:r>
              <a:rPr lang="en-IN" dirty="0"/>
              <a:t>and </a:t>
            </a:r>
            <a:r>
              <a:rPr lang="en-IN" dirty="0">
                <a:solidFill>
                  <a:srgbClr val="0070C0"/>
                </a:solidFill>
              </a:rPr>
              <a:t>remove() </a:t>
            </a:r>
            <a:r>
              <a:rPr lang="en-IN" dirty="0"/>
              <a:t>takes </a:t>
            </a:r>
            <a:r>
              <a:rPr lang="en-IN" dirty="0">
                <a:solidFill>
                  <a:srgbClr val="00B050"/>
                </a:solidFill>
              </a:rPr>
              <a:t>O(log n)</a:t>
            </a:r>
            <a:r>
              <a:rPr lang="en-IN" dirty="0"/>
              <a:t> time.</a:t>
            </a:r>
          </a:p>
        </p:txBody>
      </p:sp>
    </p:spTree>
    <p:extLst>
      <p:ext uri="{BB962C8B-B14F-4D97-AF65-F5344CB8AC3E}">
        <p14:creationId xmlns:p14="http://schemas.microsoft.com/office/powerpoint/2010/main" val="38894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 Classes Of “List”</a:t>
            </a:r>
            <a:endParaRPr lang="en-IN" dirty="0"/>
          </a:p>
        </p:txBody>
      </p:sp>
      <p:sp>
        <p:nvSpPr>
          <p:cNvPr id="3" name="Content Placeholder 2"/>
          <p:cNvSpPr>
            <a:spLocks noGrp="1"/>
          </p:cNvSpPr>
          <p:nvPr>
            <p:ph idx="1"/>
          </p:nvPr>
        </p:nvSpPr>
        <p:spPr/>
        <p:txBody>
          <a:bodyPr/>
          <a:lstStyle/>
          <a:p>
            <a:pPr marL="0" indent="0">
              <a:buNone/>
            </a:pPr>
            <a:r>
              <a:rPr lang="en-IN" dirty="0"/>
              <a:t>We can choose between the following List implementations in the Java Collections API: </a:t>
            </a:r>
            <a:br>
              <a:rPr lang="en-IN" dirty="0"/>
            </a:br>
            <a:r>
              <a:rPr lang="en-IN" b="1" dirty="0" err="1">
                <a:solidFill>
                  <a:srgbClr val="0070C0"/>
                </a:solidFill>
              </a:rPr>
              <a:t>java.util.ArrayList</a:t>
            </a:r>
            <a:br>
              <a:rPr lang="en-IN" b="1" dirty="0">
                <a:solidFill>
                  <a:srgbClr val="0070C0"/>
                </a:solidFill>
              </a:rPr>
            </a:br>
            <a:r>
              <a:rPr lang="en-IN" b="1" dirty="0" err="1">
                <a:solidFill>
                  <a:srgbClr val="0070C0"/>
                </a:solidFill>
              </a:rPr>
              <a:t>java.util.LinkedList</a:t>
            </a:r>
            <a:br>
              <a:rPr lang="en-IN" b="1" dirty="0">
                <a:solidFill>
                  <a:srgbClr val="0070C0"/>
                </a:solidFill>
              </a:rPr>
            </a:br>
            <a:r>
              <a:rPr lang="en-IN" b="1" dirty="0" err="1">
                <a:solidFill>
                  <a:srgbClr val="0070C0"/>
                </a:solidFill>
              </a:rPr>
              <a:t>java.util.Vector</a:t>
            </a:r>
            <a:br>
              <a:rPr lang="en-IN" b="1" dirty="0">
                <a:solidFill>
                  <a:srgbClr val="0070C0"/>
                </a:solidFill>
              </a:rPr>
            </a:br>
            <a:r>
              <a:rPr lang="en-IN" b="1" dirty="0" err="1">
                <a:solidFill>
                  <a:srgbClr val="0070C0"/>
                </a:solidFill>
              </a:rPr>
              <a:t>java.util.Stack</a:t>
            </a:r>
            <a:br>
              <a:rPr lang="en-IN" b="1" dirty="0">
                <a:solidFill>
                  <a:srgbClr val="0070C0"/>
                </a:solidFill>
              </a:rPr>
            </a:br>
            <a:br>
              <a:rPr lang="en-IN" dirty="0"/>
            </a:br>
            <a:r>
              <a:rPr lang="en-IN" dirty="0"/>
              <a:t>Here are a few examples of how to create a List instance: </a:t>
            </a:r>
            <a:br>
              <a:rPr lang="en-IN" dirty="0"/>
            </a:br>
            <a:r>
              <a:rPr lang="en-IN" b="1" dirty="0">
                <a:solidFill>
                  <a:srgbClr val="0070C0"/>
                </a:solidFill>
              </a:rPr>
              <a:t>List </a:t>
            </a:r>
            <a:r>
              <a:rPr lang="en-IN" b="1" dirty="0" err="1">
                <a:solidFill>
                  <a:srgbClr val="0070C0"/>
                </a:solidFill>
              </a:rPr>
              <a:t>listA</a:t>
            </a:r>
            <a:r>
              <a:rPr lang="en-IN" b="1" dirty="0">
                <a:solidFill>
                  <a:srgbClr val="0070C0"/>
                </a:solidFill>
              </a:rPr>
              <a:t> = new </a:t>
            </a:r>
            <a:r>
              <a:rPr lang="en-IN" b="1" dirty="0" err="1">
                <a:solidFill>
                  <a:srgbClr val="0070C0"/>
                </a:solidFill>
              </a:rPr>
              <a:t>ArrayList</a:t>
            </a:r>
            <a:r>
              <a:rPr lang="en-IN" b="1" dirty="0">
                <a:solidFill>
                  <a:srgbClr val="0070C0"/>
                </a:solidFill>
              </a:rPr>
              <a:t>();</a:t>
            </a:r>
            <a:br>
              <a:rPr lang="en-IN" b="1" dirty="0">
                <a:solidFill>
                  <a:srgbClr val="0070C0"/>
                </a:solidFill>
              </a:rPr>
            </a:br>
            <a:r>
              <a:rPr lang="en-IN" b="1" dirty="0">
                <a:solidFill>
                  <a:srgbClr val="0070C0"/>
                </a:solidFill>
              </a:rPr>
              <a:t>List </a:t>
            </a:r>
            <a:r>
              <a:rPr lang="en-IN" b="1" dirty="0" err="1">
                <a:solidFill>
                  <a:srgbClr val="0070C0"/>
                </a:solidFill>
              </a:rPr>
              <a:t>listB</a:t>
            </a:r>
            <a:r>
              <a:rPr lang="en-IN" b="1" dirty="0">
                <a:solidFill>
                  <a:srgbClr val="0070C0"/>
                </a:solidFill>
              </a:rPr>
              <a:t> = new </a:t>
            </a:r>
            <a:r>
              <a:rPr lang="en-IN" b="1" dirty="0" err="1">
                <a:solidFill>
                  <a:srgbClr val="0070C0"/>
                </a:solidFill>
              </a:rPr>
              <a:t>LinkedList</a:t>
            </a:r>
            <a:r>
              <a:rPr lang="en-IN" b="1" dirty="0">
                <a:solidFill>
                  <a:srgbClr val="0070C0"/>
                </a:solidFill>
              </a:rPr>
              <a:t>();</a:t>
            </a:r>
            <a:br>
              <a:rPr lang="en-IN" b="1" dirty="0">
                <a:solidFill>
                  <a:srgbClr val="0070C0"/>
                </a:solidFill>
              </a:rPr>
            </a:br>
            <a:r>
              <a:rPr lang="en-IN" b="1" dirty="0">
                <a:solidFill>
                  <a:srgbClr val="0070C0"/>
                </a:solidFill>
              </a:rPr>
              <a:t>List </a:t>
            </a:r>
            <a:r>
              <a:rPr lang="en-IN" b="1" dirty="0" err="1">
                <a:solidFill>
                  <a:srgbClr val="0070C0"/>
                </a:solidFill>
              </a:rPr>
              <a:t>listC</a:t>
            </a:r>
            <a:r>
              <a:rPr lang="en-IN" b="1" dirty="0">
                <a:solidFill>
                  <a:srgbClr val="0070C0"/>
                </a:solidFill>
              </a:rPr>
              <a:t> = new Vector();</a:t>
            </a:r>
            <a:br>
              <a:rPr lang="en-IN" b="1" dirty="0">
                <a:solidFill>
                  <a:srgbClr val="0070C0"/>
                </a:solidFill>
              </a:rPr>
            </a:br>
            <a:r>
              <a:rPr lang="en-IN" b="1" dirty="0">
                <a:solidFill>
                  <a:srgbClr val="0070C0"/>
                </a:solidFill>
              </a:rPr>
              <a:t>List </a:t>
            </a:r>
            <a:r>
              <a:rPr lang="en-IN" b="1" dirty="0" err="1">
                <a:solidFill>
                  <a:srgbClr val="0070C0"/>
                </a:solidFill>
              </a:rPr>
              <a:t>listD</a:t>
            </a:r>
            <a:r>
              <a:rPr lang="en-IN" b="1" dirty="0">
                <a:solidFill>
                  <a:srgbClr val="0070C0"/>
                </a:solidFill>
              </a:rPr>
              <a:t> = new Stack(); </a:t>
            </a:r>
          </a:p>
        </p:txBody>
      </p:sp>
    </p:spTree>
    <p:extLst>
      <p:ext uri="{BB962C8B-B14F-4D97-AF65-F5344CB8AC3E}">
        <p14:creationId xmlns:p14="http://schemas.microsoft.com/office/powerpoint/2010/main" val="353709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ArrayList</a:t>
            </a:r>
            <a:r>
              <a:rPr lang="en-US" dirty="0"/>
              <a:t>” class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a:solidFill>
                  <a:srgbClr val="0070C0"/>
                </a:solidFill>
              </a:rPr>
              <a:t>ArrayList</a:t>
            </a:r>
            <a:r>
              <a:rPr lang="en-IN" dirty="0"/>
              <a:t> implements </a:t>
            </a:r>
            <a:r>
              <a:rPr lang="en-IN" b="1" dirty="0">
                <a:solidFill>
                  <a:srgbClr val="0070C0"/>
                </a:solidFill>
              </a:rPr>
              <a:t>List </a:t>
            </a:r>
            <a:r>
              <a:rPr lang="en-IN" dirty="0"/>
              <a:t>interface. </a:t>
            </a:r>
          </a:p>
          <a:p>
            <a:endParaRPr lang="en-IN" dirty="0"/>
          </a:p>
          <a:p>
            <a:r>
              <a:rPr lang="en-IN" dirty="0" err="1"/>
              <a:t>ArrayList</a:t>
            </a:r>
            <a:r>
              <a:rPr lang="en-IN" dirty="0"/>
              <a:t> capacity grows automatically. </a:t>
            </a:r>
          </a:p>
          <a:p>
            <a:endParaRPr lang="en-IN" dirty="0"/>
          </a:p>
          <a:p>
            <a:r>
              <a:rPr lang="en-IN" dirty="0"/>
              <a:t>The </a:t>
            </a:r>
            <a:r>
              <a:rPr lang="en-IN" dirty="0" err="1"/>
              <a:t>ArrayList</a:t>
            </a:r>
            <a:r>
              <a:rPr lang="en-IN" dirty="0"/>
              <a:t> is not synchronized. </a:t>
            </a:r>
          </a:p>
          <a:p>
            <a:endParaRPr lang="en-IN" dirty="0"/>
          </a:p>
          <a:p>
            <a:r>
              <a:rPr lang="en-IN" dirty="0"/>
              <a:t>It permits all elements including null. </a:t>
            </a:r>
          </a:p>
          <a:p>
            <a:endParaRPr lang="en-IN" dirty="0"/>
          </a:p>
          <a:p>
            <a:r>
              <a:rPr lang="en-IN" dirty="0"/>
              <a:t>Array lists are created with an initial size of 10</a:t>
            </a:r>
          </a:p>
          <a:p>
            <a:endParaRPr lang="en-IN" dirty="0"/>
          </a:p>
          <a:p>
            <a:r>
              <a:rPr lang="en-IN" dirty="0"/>
              <a:t>When this size is exceeded, the collection is automatically enlarged and when objects are removed, the array may be shrunk.</a:t>
            </a:r>
          </a:p>
        </p:txBody>
      </p:sp>
    </p:spTree>
    <p:extLst>
      <p:ext uri="{BB962C8B-B14F-4D97-AF65-F5344CB8AC3E}">
        <p14:creationId xmlns:p14="http://schemas.microsoft.com/office/powerpoint/2010/main" val="412041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Constructors Of </a:t>
            </a:r>
            <a:r>
              <a:rPr lang="en-US" dirty="0" err="1"/>
              <a:t>ArrayList</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IN" b="1" dirty="0">
                <a:solidFill>
                  <a:srgbClr val="7030A0"/>
                </a:solidFill>
              </a:rPr>
              <a:t>public </a:t>
            </a:r>
            <a:r>
              <a:rPr lang="en-IN" b="1" dirty="0" err="1">
                <a:solidFill>
                  <a:srgbClr val="7030A0"/>
                </a:solidFill>
              </a:rPr>
              <a:t>ArrayList</a:t>
            </a:r>
            <a:r>
              <a:rPr lang="en-IN" b="1" dirty="0">
                <a:solidFill>
                  <a:srgbClr val="7030A0"/>
                </a:solidFill>
              </a:rPr>
              <a:t>( )</a:t>
            </a:r>
          </a:p>
          <a:p>
            <a:endParaRPr lang="en-IN" dirty="0"/>
          </a:p>
          <a:p>
            <a:r>
              <a:rPr lang="en-IN" dirty="0"/>
              <a:t>This constructor builds an empty array list with an initial capacity of 10</a:t>
            </a:r>
          </a:p>
          <a:p>
            <a:pPr marL="457200" indent="-457200">
              <a:buAutoNum type="arabicPlain" startAt="2"/>
            </a:pPr>
            <a:endParaRPr lang="en-US" b="1" dirty="0"/>
          </a:p>
          <a:p>
            <a:pPr marL="457200" indent="-457200">
              <a:buAutoNum type="arabicPlain" startAt="2"/>
            </a:pPr>
            <a:r>
              <a:rPr lang="en-US" b="1" dirty="0">
                <a:solidFill>
                  <a:srgbClr val="7030A0"/>
                </a:solidFill>
              </a:rPr>
              <a:t>public </a:t>
            </a:r>
            <a:r>
              <a:rPr lang="en-US" b="1" dirty="0" err="1">
                <a:solidFill>
                  <a:srgbClr val="7030A0"/>
                </a:solidFill>
              </a:rPr>
              <a:t>ArrayList</a:t>
            </a:r>
            <a:r>
              <a:rPr lang="en-US" b="1" dirty="0">
                <a:solidFill>
                  <a:srgbClr val="7030A0"/>
                </a:solidFill>
              </a:rPr>
              <a:t>(</a:t>
            </a:r>
            <a:r>
              <a:rPr lang="en-US" b="1" dirty="0" err="1">
                <a:solidFill>
                  <a:srgbClr val="7030A0"/>
                </a:solidFill>
              </a:rPr>
              <a:t>int</a:t>
            </a:r>
            <a:r>
              <a:rPr lang="en-US" b="1" dirty="0">
                <a:solidFill>
                  <a:srgbClr val="7030A0"/>
                </a:solidFill>
              </a:rPr>
              <a:t> capacity)</a:t>
            </a:r>
          </a:p>
          <a:p>
            <a:pPr marL="457200" indent="-457200">
              <a:buNone/>
            </a:pPr>
            <a:r>
              <a:rPr lang="en-IN" dirty="0"/>
              <a:t>    This constructor constructs an empty list with the</a:t>
            </a:r>
          </a:p>
          <a:p>
            <a:pPr marL="457200" indent="-457200">
              <a:buNone/>
            </a:pPr>
            <a:r>
              <a:rPr lang="en-IN" dirty="0"/>
              <a:t>     specified initial capacity.</a:t>
            </a:r>
            <a:endParaRPr lang="en-US" b="1" dirty="0"/>
          </a:p>
          <a:p>
            <a:pPr marL="457200" indent="-457200">
              <a:buAutoNum type="arabicPlain" startAt="2"/>
            </a:pPr>
            <a:endParaRPr lang="en-US" b="1" dirty="0"/>
          </a:p>
          <a:p>
            <a:pPr marL="457200" indent="-457200">
              <a:buAutoNum type="arabicPlain" startAt="3"/>
            </a:pPr>
            <a:r>
              <a:rPr lang="en-US" b="1" dirty="0">
                <a:solidFill>
                  <a:srgbClr val="7030A0"/>
                </a:solidFill>
              </a:rPr>
              <a:t>public </a:t>
            </a:r>
            <a:r>
              <a:rPr lang="en-US" b="1" dirty="0" err="1">
                <a:solidFill>
                  <a:srgbClr val="7030A0"/>
                </a:solidFill>
              </a:rPr>
              <a:t>ArrayList</a:t>
            </a:r>
            <a:r>
              <a:rPr lang="en-US" b="1" dirty="0">
                <a:solidFill>
                  <a:srgbClr val="7030A0"/>
                </a:solidFill>
              </a:rPr>
              <a:t>(Collection c)</a:t>
            </a:r>
          </a:p>
          <a:p>
            <a:pPr>
              <a:buNone/>
            </a:pPr>
            <a:r>
              <a:rPr lang="en-IN" dirty="0"/>
              <a:t>Constructs a list containing the elements of the specified </a:t>
            </a:r>
          </a:p>
          <a:p>
            <a:pPr>
              <a:buNone/>
            </a:pPr>
            <a:r>
              <a:rPr lang="en-IN" dirty="0"/>
              <a:t>collection, </a:t>
            </a:r>
            <a:r>
              <a:rPr lang="en-IN" dirty="0">
                <a:solidFill>
                  <a:srgbClr val="FF0000"/>
                </a:solidFill>
              </a:rPr>
              <a:t>in the order they are returned by the collection's </a:t>
            </a:r>
          </a:p>
          <a:p>
            <a:pPr>
              <a:buNone/>
            </a:pPr>
            <a:r>
              <a:rPr lang="en-IN" dirty="0" err="1">
                <a:solidFill>
                  <a:srgbClr val="FF0000"/>
                </a:solidFill>
              </a:rPr>
              <a:t>iterator</a:t>
            </a:r>
            <a:r>
              <a:rPr lang="en-IN" dirty="0">
                <a:solidFill>
                  <a:srgbClr val="FF0000"/>
                </a:solidFill>
              </a:rPr>
              <a:t>.</a:t>
            </a:r>
            <a:endParaRPr lang="en-US" dirty="0">
              <a:solidFill>
                <a:srgbClr val="FF000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Collection ?</a:t>
            </a:r>
            <a:endParaRPr lang="en-IN" dirty="0"/>
          </a:p>
        </p:txBody>
      </p:sp>
      <p:sp>
        <p:nvSpPr>
          <p:cNvPr id="3" name="Content Placeholder 2"/>
          <p:cNvSpPr>
            <a:spLocks noGrp="1"/>
          </p:cNvSpPr>
          <p:nvPr>
            <p:ph idx="1"/>
          </p:nvPr>
        </p:nvSpPr>
        <p:spPr/>
        <p:txBody>
          <a:bodyPr/>
          <a:lstStyle/>
          <a:p>
            <a:pPr marL="0" indent="0">
              <a:buNone/>
            </a:pPr>
            <a:r>
              <a:rPr lang="en-IN" dirty="0"/>
              <a:t>As the name </a:t>
            </a:r>
            <a:r>
              <a:rPr lang="en-IN" dirty="0" err="1"/>
              <a:t>indicates,a</a:t>
            </a:r>
            <a:r>
              <a:rPr lang="en-IN" dirty="0"/>
              <a:t> </a:t>
            </a:r>
            <a:r>
              <a:rPr lang="en-IN" b="1" dirty="0">
                <a:solidFill>
                  <a:srgbClr val="0070C0"/>
                </a:solidFill>
              </a:rPr>
              <a:t>collection</a:t>
            </a:r>
            <a:r>
              <a:rPr lang="en-IN" dirty="0"/>
              <a:t> is a group of objects known as its elements. Examples of collections are  :</a:t>
            </a:r>
          </a:p>
          <a:p>
            <a:pPr marL="457200" indent="-457200">
              <a:buAutoNum type="arabicPeriod"/>
            </a:pPr>
            <a:r>
              <a:rPr lang="en-US" dirty="0"/>
              <a:t>Set of Books</a:t>
            </a:r>
          </a:p>
          <a:p>
            <a:pPr marL="457200" indent="-457200">
              <a:buAutoNum type="arabicPeriod"/>
            </a:pPr>
            <a:r>
              <a:rPr lang="en-US" dirty="0"/>
              <a:t>List Of Names</a:t>
            </a:r>
          </a:p>
          <a:p>
            <a:pPr marL="457200" indent="-457200">
              <a:buAutoNum type="arabicPeriod"/>
            </a:pPr>
            <a:r>
              <a:rPr lang="en-US" dirty="0"/>
              <a:t>List of phone numbers</a:t>
            </a:r>
          </a:p>
          <a:p>
            <a:pPr marL="457200" indent="-457200">
              <a:buAutoNum type="arabicPeriod"/>
            </a:pPr>
            <a:r>
              <a:rPr lang="en-US" dirty="0"/>
              <a:t>Records Of Students</a:t>
            </a:r>
          </a:p>
          <a:p>
            <a:pPr marL="457200" indent="-457200">
              <a:buAutoNum type="arabicPeriod"/>
            </a:pPr>
            <a:r>
              <a:rPr lang="en-US" dirty="0"/>
              <a:t>List  Of e-mail  id. </a:t>
            </a:r>
            <a:r>
              <a:rPr lang="en-US" dirty="0" err="1"/>
              <a:t>etc</a:t>
            </a:r>
            <a:endParaRPr lang="en-US" dirty="0"/>
          </a:p>
          <a:p>
            <a:pPr marL="457200" indent="-457200">
              <a:buAutoNum type="arabicPeriod"/>
            </a:pPr>
            <a:endParaRPr lang="en-IN" dirty="0"/>
          </a:p>
        </p:txBody>
      </p:sp>
      <p:pic>
        <p:nvPicPr>
          <p:cNvPr id="4" name="Picture 3" descr="poetry-collections2.jpg"/>
          <p:cNvPicPr>
            <a:picLocks noChangeAspect="1"/>
          </p:cNvPicPr>
          <p:nvPr/>
        </p:nvPicPr>
        <p:blipFill>
          <a:blip r:embed="rId2"/>
          <a:stretch>
            <a:fillRect/>
          </a:stretch>
        </p:blipFill>
        <p:spPr>
          <a:xfrm>
            <a:off x="4185848" y="2714620"/>
            <a:ext cx="4958152" cy="3669032"/>
          </a:xfrm>
          <a:prstGeom prst="rect">
            <a:avLst/>
          </a:prstGeom>
        </p:spPr>
      </p:pic>
    </p:spTree>
    <p:extLst>
      <p:ext uri="{BB962C8B-B14F-4D97-AF65-F5344CB8AC3E}">
        <p14:creationId xmlns:p14="http://schemas.microsoft.com/office/powerpoint/2010/main" val="3539045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dirty="0" err="1"/>
              <a:t>ArrayList</a:t>
            </a:r>
            <a:r>
              <a:rPr lang="en-IN" dirty="0"/>
              <a:t> fruits=new </a:t>
            </a:r>
            <a:r>
              <a:rPr lang="en-IN" dirty="0" err="1"/>
              <a:t>ArrayList</a:t>
            </a:r>
            <a:r>
              <a:rPr lang="en-IN" dirty="0"/>
              <a:t>();</a:t>
            </a:r>
          </a:p>
          <a:p>
            <a:pPr>
              <a:buNone/>
            </a:pPr>
            <a:r>
              <a:rPr lang="en-IN" dirty="0" err="1"/>
              <a:t>fruits.add</a:t>
            </a:r>
            <a:r>
              <a:rPr lang="en-IN" dirty="0"/>
              <a:t>("Mango");</a:t>
            </a:r>
          </a:p>
          <a:p>
            <a:pPr>
              <a:buNone/>
            </a:pPr>
            <a:r>
              <a:rPr lang="en-IN" dirty="0" err="1"/>
              <a:t>fruits.add</a:t>
            </a:r>
            <a:r>
              <a:rPr lang="en-IN" dirty="0"/>
              <a:t>("Apple");</a:t>
            </a:r>
          </a:p>
          <a:p>
            <a:pPr>
              <a:buNone/>
            </a:pPr>
            <a:r>
              <a:rPr lang="en-IN" dirty="0" err="1"/>
              <a:t>fruits.add</a:t>
            </a:r>
            <a:r>
              <a:rPr lang="en-IN" dirty="0"/>
              <a:t>("Guava");</a:t>
            </a:r>
          </a:p>
          <a:p>
            <a:pPr>
              <a:buNone/>
            </a:pPr>
            <a:r>
              <a:rPr lang="en-IN" dirty="0" err="1"/>
              <a:t>System.out.println</a:t>
            </a:r>
            <a:r>
              <a:rPr lang="en-IN" dirty="0"/>
              <a:t>("Contents are:"+fruits);</a:t>
            </a:r>
          </a:p>
          <a:p>
            <a:pPr>
              <a:buNone/>
            </a:pPr>
            <a:endParaRPr lang="en-US" dirty="0"/>
          </a:p>
          <a:p>
            <a:pPr>
              <a:buNone/>
            </a:pPr>
            <a:r>
              <a:rPr lang="en-US" b="1" u="sng" dirty="0">
                <a:solidFill>
                  <a:srgbClr val="FF0000"/>
                </a:solidFill>
              </a:rPr>
              <a:t>Output:</a:t>
            </a:r>
          </a:p>
          <a:p>
            <a:pPr>
              <a:buNone/>
            </a:pPr>
            <a:r>
              <a:rPr lang="en-IN" dirty="0">
                <a:solidFill>
                  <a:srgbClr val="00B050"/>
                </a:solidFill>
              </a:rPr>
              <a:t>Contents are:[Mango, Apple, Guava]</a:t>
            </a:r>
          </a:p>
        </p:txBody>
      </p:sp>
    </p:spTree>
    <p:extLst>
      <p:ext uri="{BB962C8B-B14F-4D97-AF65-F5344CB8AC3E}">
        <p14:creationId xmlns:p14="http://schemas.microsoft.com/office/powerpoint/2010/main" val="258429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1</a:t>
            </a:r>
            <a:endParaRPr lang="en-IN" dirty="0"/>
          </a:p>
        </p:txBody>
      </p:sp>
      <p:sp>
        <p:nvSpPr>
          <p:cNvPr id="3" name="Content Placeholder 2"/>
          <p:cNvSpPr>
            <a:spLocks noGrp="1"/>
          </p:cNvSpPr>
          <p:nvPr>
            <p:ph idx="1"/>
          </p:nvPr>
        </p:nvSpPr>
        <p:spPr/>
        <p:txBody>
          <a:bodyPr>
            <a:normAutofit/>
          </a:bodyPr>
          <a:lstStyle/>
          <a:p>
            <a:r>
              <a:rPr lang="en-US" sz="3200" dirty="0"/>
              <a:t>Write a program to accept 5 unique integers from the user and store them in the list if they are already not present.</a:t>
            </a:r>
            <a:endParaRPr lang="en-IN" sz="3200" dirty="0"/>
          </a:p>
        </p:txBody>
      </p:sp>
    </p:spTree>
    <p:extLst>
      <p:ext uri="{BB962C8B-B14F-4D97-AF65-F5344CB8AC3E}">
        <p14:creationId xmlns:p14="http://schemas.microsoft.com/office/powerpoint/2010/main" val="2584290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2</a:t>
            </a:r>
            <a:endParaRPr lang="en-IN" dirty="0"/>
          </a:p>
        </p:txBody>
      </p:sp>
      <p:sp>
        <p:nvSpPr>
          <p:cNvPr id="3" name="Content Placeholder 2"/>
          <p:cNvSpPr>
            <a:spLocks noGrp="1"/>
          </p:cNvSpPr>
          <p:nvPr>
            <p:ph idx="1"/>
          </p:nvPr>
        </p:nvSpPr>
        <p:spPr/>
        <p:txBody>
          <a:bodyPr>
            <a:normAutofit/>
          </a:bodyPr>
          <a:lstStyle/>
          <a:p>
            <a:r>
              <a:rPr lang="en-US" sz="3200" dirty="0"/>
              <a:t>Write a program to accept 10 integers from the user and display how many were unique and how many were duplicate. Also display these numbers</a:t>
            </a:r>
            <a:endParaRPr lang="en-IN" sz="3200" dirty="0"/>
          </a:p>
        </p:txBody>
      </p:sp>
    </p:spTree>
    <p:extLst>
      <p:ext uri="{BB962C8B-B14F-4D97-AF65-F5344CB8AC3E}">
        <p14:creationId xmlns:p14="http://schemas.microsoft.com/office/powerpoint/2010/main" val="2584290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Converting Array To </a:t>
            </a:r>
            <a:r>
              <a:rPr lang="en-US" dirty="0" err="1"/>
              <a:t>ArrayList</a:t>
            </a:r>
            <a:endParaRPr lang="en-IN" dirty="0"/>
          </a:p>
        </p:txBody>
      </p:sp>
      <p:sp>
        <p:nvSpPr>
          <p:cNvPr id="3" name="Content Placeholder 2"/>
          <p:cNvSpPr>
            <a:spLocks noGrp="1"/>
          </p:cNvSpPr>
          <p:nvPr>
            <p:ph idx="1"/>
          </p:nvPr>
        </p:nvSpPr>
        <p:spPr/>
        <p:txBody>
          <a:bodyPr>
            <a:normAutofit lnSpcReduction="10000"/>
          </a:bodyPr>
          <a:lstStyle/>
          <a:p>
            <a:pPr algn="just"/>
            <a:r>
              <a:rPr lang="en-US" sz="2400" b="0" i="0" dirty="0">
                <a:solidFill>
                  <a:srgbClr val="000000"/>
                </a:solidFill>
                <a:effectLst/>
                <a:latin typeface="Arial" panose="020B0604020202020204" pitchFamily="34" charset="0"/>
              </a:rPr>
              <a:t>We can </a:t>
            </a:r>
            <a:r>
              <a:rPr lang="en-US" sz="2400" b="1" i="0" dirty="0">
                <a:solidFill>
                  <a:srgbClr val="00B050"/>
                </a:solidFill>
                <a:effectLst/>
                <a:latin typeface="Arial" panose="020B0604020202020204" pitchFamily="34" charset="0"/>
              </a:rPr>
              <a:t>convert</a:t>
            </a:r>
            <a:r>
              <a:rPr lang="en-US" sz="2400" b="0" i="0" dirty="0">
                <a:solidFill>
                  <a:srgbClr val="000000"/>
                </a:solidFill>
                <a:effectLst/>
                <a:latin typeface="Arial" panose="020B0604020202020204" pitchFamily="34" charset="0"/>
              </a:rPr>
              <a:t> an </a:t>
            </a:r>
            <a:r>
              <a:rPr lang="en-US" sz="2400" b="1" i="0" dirty="0">
                <a:solidFill>
                  <a:srgbClr val="7030A0"/>
                </a:solidFill>
                <a:effectLst/>
                <a:latin typeface="Arial" panose="020B0604020202020204" pitchFamily="34" charset="0"/>
              </a:rPr>
              <a:t>array</a:t>
            </a:r>
            <a:r>
              <a:rPr lang="en-US" sz="2400" b="0" i="0" dirty="0">
                <a:solidFill>
                  <a:srgbClr val="000000"/>
                </a:solidFill>
                <a:effectLst/>
                <a:latin typeface="Arial" panose="020B0604020202020204" pitchFamily="34" charset="0"/>
              </a:rPr>
              <a:t> to </a:t>
            </a:r>
            <a:r>
              <a:rPr lang="en-US" sz="2400" b="1" i="0" dirty="0" err="1">
                <a:solidFill>
                  <a:srgbClr val="7030A0"/>
                </a:solidFill>
                <a:effectLst/>
                <a:latin typeface="Arial" panose="020B0604020202020204" pitchFamily="34" charset="0"/>
              </a:rPr>
              <a:t>arraylist</a:t>
            </a:r>
            <a:r>
              <a:rPr lang="en-US" sz="2400" b="0" i="0" dirty="0">
                <a:solidFill>
                  <a:srgbClr val="000000"/>
                </a:solidFill>
                <a:effectLst/>
                <a:latin typeface="Arial" panose="020B0604020202020204" pitchFamily="34" charset="0"/>
              </a:rPr>
              <a:t> using following ways.</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err="1">
                <a:solidFill>
                  <a:srgbClr val="0070C0"/>
                </a:solidFill>
                <a:effectLst/>
                <a:latin typeface="Arial" panose="020B0604020202020204" pitchFamily="34" charset="0"/>
              </a:rPr>
              <a:t>Arrays.asList</a:t>
            </a:r>
            <a:r>
              <a:rPr lang="en-US" sz="2400" b="1" i="0" dirty="0">
                <a:solidFill>
                  <a:srgbClr val="0070C0"/>
                </a:solidFill>
                <a:effectLst/>
                <a:latin typeface="Arial" panose="020B0604020202020204" pitchFamily="34" charset="0"/>
              </a:rPr>
              <a:t>() </a:t>
            </a:r>
            <a:r>
              <a:rPr lang="en-US" sz="2400" b="1" i="0" dirty="0">
                <a:solidFill>
                  <a:srgbClr val="00000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 </a:t>
            </a:r>
            <a:r>
              <a:rPr lang="en-US" sz="2400" b="1" i="0" dirty="0">
                <a:solidFill>
                  <a:srgbClr val="7030A0"/>
                </a:solidFill>
                <a:effectLst/>
                <a:latin typeface="Arial" panose="020B0604020202020204" pitchFamily="34" charset="0"/>
              </a:rPr>
              <a:t>Pass</a:t>
            </a:r>
            <a:r>
              <a:rPr lang="en-US" sz="2400" b="0" i="0" dirty="0">
                <a:solidFill>
                  <a:srgbClr val="000000"/>
                </a:solidFill>
                <a:effectLst/>
                <a:latin typeface="Arial" panose="020B0604020202020204" pitchFamily="34" charset="0"/>
              </a:rPr>
              <a:t> the </a:t>
            </a:r>
            <a:r>
              <a:rPr lang="en-US" sz="2400" b="1" i="0" dirty="0">
                <a:solidFill>
                  <a:schemeClr val="tx2"/>
                </a:solidFill>
                <a:effectLst/>
                <a:latin typeface="Arial" panose="020B0604020202020204" pitchFamily="34" charset="0"/>
              </a:rPr>
              <a:t>required array </a:t>
            </a:r>
            <a:r>
              <a:rPr lang="en-US" sz="2400" b="0" i="0" dirty="0">
                <a:solidFill>
                  <a:srgbClr val="000000"/>
                </a:solidFill>
                <a:effectLst/>
                <a:latin typeface="Arial" panose="020B0604020202020204" pitchFamily="34" charset="0"/>
              </a:rPr>
              <a:t>to this method and get a </a:t>
            </a:r>
            <a:r>
              <a:rPr lang="en-US" sz="2400" b="1" i="0" dirty="0">
                <a:solidFill>
                  <a:srgbClr val="7030A0"/>
                </a:solidFill>
                <a:effectLst/>
                <a:latin typeface="Arial" panose="020B0604020202020204" pitchFamily="34" charset="0"/>
              </a:rPr>
              <a:t>List</a:t>
            </a:r>
            <a:r>
              <a:rPr lang="en-US" sz="2400" b="1" i="0" dirty="0">
                <a:solidFill>
                  <a:srgbClr val="000000"/>
                </a:solidFill>
                <a:effectLst/>
                <a:latin typeface="Arial" panose="020B0604020202020204" pitchFamily="34" charset="0"/>
              </a:rPr>
              <a:t> </a:t>
            </a:r>
            <a:r>
              <a:rPr lang="en-US" sz="2400" b="0" i="0" dirty="0">
                <a:solidFill>
                  <a:srgbClr val="000000"/>
                </a:solidFill>
                <a:effectLst/>
                <a:latin typeface="Arial" panose="020B0604020202020204" pitchFamily="34" charset="0"/>
              </a:rPr>
              <a:t>object and </a:t>
            </a:r>
            <a:r>
              <a:rPr lang="en-US" sz="2400" b="1" i="0" dirty="0">
                <a:solidFill>
                  <a:srgbClr val="00B050"/>
                </a:solidFill>
                <a:effectLst/>
                <a:latin typeface="Arial" panose="020B0604020202020204" pitchFamily="34" charset="0"/>
              </a:rPr>
              <a:t>pass it </a:t>
            </a:r>
            <a:r>
              <a:rPr lang="en-US" sz="2400" b="0" i="0" dirty="0">
                <a:solidFill>
                  <a:srgbClr val="000000"/>
                </a:solidFill>
                <a:effectLst/>
                <a:latin typeface="Arial" panose="020B0604020202020204" pitchFamily="34" charset="0"/>
              </a:rPr>
              <a:t>as a </a:t>
            </a:r>
            <a:r>
              <a:rPr lang="en-US" sz="2400" b="1" i="0" dirty="0">
                <a:solidFill>
                  <a:srgbClr val="002060"/>
                </a:solidFill>
                <a:effectLst/>
                <a:latin typeface="Arial" panose="020B0604020202020204" pitchFamily="34" charset="0"/>
              </a:rPr>
              <a:t>parameter </a:t>
            </a:r>
            <a:r>
              <a:rPr lang="en-US" sz="2400" b="0" i="0" dirty="0">
                <a:solidFill>
                  <a:srgbClr val="000000"/>
                </a:solidFill>
                <a:effectLst/>
                <a:latin typeface="Arial" panose="020B0604020202020204" pitchFamily="34" charset="0"/>
              </a:rPr>
              <a:t>to the </a:t>
            </a:r>
            <a:r>
              <a:rPr lang="en-US" sz="2400" b="0" i="0" dirty="0">
                <a:solidFill>
                  <a:schemeClr val="tx2"/>
                </a:solidFill>
                <a:effectLst/>
                <a:latin typeface="Arial" panose="020B0604020202020204" pitchFamily="34" charset="0"/>
              </a:rPr>
              <a:t>constructor</a:t>
            </a:r>
            <a:r>
              <a:rPr lang="en-US" sz="2400" b="0" i="0" dirty="0">
                <a:solidFill>
                  <a:srgbClr val="000000"/>
                </a:solidFill>
                <a:effectLst/>
                <a:latin typeface="Arial" panose="020B0604020202020204" pitchFamily="34" charset="0"/>
              </a:rPr>
              <a:t> of the </a:t>
            </a:r>
            <a:r>
              <a:rPr lang="en-US" sz="2400" b="1" i="0" dirty="0" err="1">
                <a:solidFill>
                  <a:srgbClr val="C00000"/>
                </a:solidFill>
                <a:effectLst/>
                <a:latin typeface="Arial" panose="020B0604020202020204" pitchFamily="34" charset="0"/>
              </a:rPr>
              <a:t>ArrayList</a:t>
            </a:r>
            <a:r>
              <a:rPr lang="en-US" sz="2400" b="1" i="0" dirty="0">
                <a:solidFill>
                  <a:srgbClr val="000000"/>
                </a:solidFill>
                <a:effectLst/>
                <a:latin typeface="Arial" panose="020B0604020202020204" pitchFamily="34" charset="0"/>
              </a:rPr>
              <a:t> </a:t>
            </a:r>
            <a:r>
              <a:rPr lang="en-US" sz="2400" b="0" i="0" dirty="0">
                <a:solidFill>
                  <a:srgbClr val="000000"/>
                </a:solidFill>
                <a:effectLst/>
                <a:latin typeface="Arial" panose="020B0604020202020204" pitchFamily="34" charset="0"/>
              </a:rPr>
              <a:t>class.</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err="1">
                <a:solidFill>
                  <a:srgbClr val="0070C0"/>
                </a:solidFill>
                <a:effectLst/>
                <a:latin typeface="Arial" panose="020B0604020202020204" pitchFamily="34" charset="0"/>
              </a:rPr>
              <a:t>Collections.addAll</a:t>
            </a:r>
            <a:r>
              <a:rPr lang="en-US" sz="2400" b="1" i="0" dirty="0">
                <a:solidFill>
                  <a:srgbClr val="0070C0"/>
                </a:solidFill>
                <a:effectLst/>
                <a:latin typeface="Arial" panose="020B0604020202020204" pitchFamily="34" charset="0"/>
              </a:rPr>
              <a:t>() </a:t>
            </a:r>
            <a:r>
              <a:rPr lang="en-US" sz="2400" b="1" i="0" dirty="0">
                <a:solidFill>
                  <a:srgbClr val="00000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 </a:t>
            </a:r>
            <a:r>
              <a:rPr lang="en-US" sz="2400" b="1" i="0" dirty="0">
                <a:solidFill>
                  <a:srgbClr val="7030A0"/>
                </a:solidFill>
                <a:effectLst/>
                <a:latin typeface="Arial" panose="020B0604020202020204" pitchFamily="34" charset="0"/>
              </a:rPr>
              <a:t>Create</a:t>
            </a:r>
            <a:r>
              <a:rPr lang="en-US" sz="2400" b="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new list </a:t>
            </a:r>
            <a:r>
              <a:rPr lang="en-US" sz="2400" b="0" i="0" dirty="0">
                <a:solidFill>
                  <a:srgbClr val="000000"/>
                </a:solidFill>
                <a:effectLst/>
                <a:latin typeface="Arial" panose="020B0604020202020204" pitchFamily="34" charset="0"/>
              </a:rPr>
              <a:t>before using this </a:t>
            </a:r>
            <a:r>
              <a:rPr lang="en-US" sz="2400" b="1" i="0" dirty="0">
                <a:solidFill>
                  <a:srgbClr val="00B05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and then </a:t>
            </a:r>
            <a:r>
              <a:rPr lang="en-US" sz="2400" b="1" i="0" dirty="0">
                <a:solidFill>
                  <a:srgbClr val="002060"/>
                </a:solidFill>
                <a:effectLst/>
                <a:latin typeface="Arial" panose="020B0604020202020204" pitchFamily="34" charset="0"/>
              </a:rPr>
              <a:t>add array elements </a:t>
            </a:r>
            <a:r>
              <a:rPr lang="en-US" sz="2400" b="0" i="0" dirty="0">
                <a:solidFill>
                  <a:srgbClr val="000000"/>
                </a:solidFill>
                <a:effectLst/>
                <a:latin typeface="Arial" panose="020B0604020202020204" pitchFamily="34" charset="0"/>
              </a:rPr>
              <a:t>using this </a:t>
            </a:r>
            <a:r>
              <a:rPr lang="en-US" sz="2400" b="1" i="0" dirty="0">
                <a:solidFill>
                  <a:srgbClr val="00B05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to </a:t>
            </a:r>
            <a:r>
              <a:rPr lang="en-US" sz="2400" b="1" i="0" dirty="0">
                <a:solidFill>
                  <a:srgbClr val="C00000"/>
                </a:solidFill>
                <a:effectLst/>
                <a:latin typeface="Arial" panose="020B0604020202020204" pitchFamily="34" charset="0"/>
              </a:rPr>
              <a:t>existing list.</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70C0"/>
                </a:solidFill>
                <a:effectLst/>
                <a:latin typeface="Arial" panose="020B0604020202020204" pitchFamily="34" charset="0"/>
              </a:rPr>
              <a:t>Iteration method </a:t>
            </a:r>
            <a:r>
              <a:rPr lang="en-US" sz="2400" b="0" i="0" dirty="0">
                <a:solidFill>
                  <a:srgbClr val="000000"/>
                </a:solidFill>
                <a:effectLst/>
                <a:latin typeface="Arial" panose="020B0604020202020204" pitchFamily="34" charset="0"/>
              </a:rPr>
              <a:t>- </a:t>
            </a:r>
            <a:r>
              <a:rPr lang="en-US" sz="2400" b="1" i="0" dirty="0">
                <a:solidFill>
                  <a:srgbClr val="7030A0"/>
                </a:solidFill>
                <a:effectLst/>
                <a:latin typeface="Arial" panose="020B0604020202020204" pitchFamily="34" charset="0"/>
              </a:rPr>
              <a:t>Create</a:t>
            </a:r>
            <a:r>
              <a:rPr lang="en-US" sz="2400" b="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new list</a:t>
            </a:r>
            <a:r>
              <a:rPr lang="en-US" sz="2400" b="0" i="0" dirty="0">
                <a:solidFill>
                  <a:srgbClr val="000000"/>
                </a:solidFill>
                <a:effectLst/>
                <a:latin typeface="Arial" panose="020B0604020202020204" pitchFamily="34" charset="0"/>
              </a:rPr>
              <a:t>. </a:t>
            </a:r>
            <a:r>
              <a:rPr lang="en-US" sz="2400" b="1" i="0" dirty="0">
                <a:solidFill>
                  <a:srgbClr val="7030A0"/>
                </a:solidFill>
                <a:effectLst/>
                <a:latin typeface="Arial" panose="020B0604020202020204" pitchFamily="34" charset="0"/>
              </a:rPr>
              <a:t>Iterate</a:t>
            </a:r>
            <a:r>
              <a:rPr lang="en-US" sz="2400" b="0" i="0" dirty="0">
                <a:solidFill>
                  <a:srgbClr val="000000"/>
                </a:solidFill>
                <a:effectLst/>
                <a:latin typeface="Arial" panose="020B0604020202020204" pitchFamily="34" charset="0"/>
              </a:rPr>
              <a:t> the array and add each element to the list.</a:t>
            </a:r>
          </a:p>
        </p:txBody>
      </p:sp>
    </p:spTree>
    <p:extLst>
      <p:ext uri="{BB962C8B-B14F-4D97-AF65-F5344CB8AC3E}">
        <p14:creationId xmlns:p14="http://schemas.microsoft.com/office/powerpoint/2010/main" val="226771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Arrays.asList</a:t>
            </a:r>
            <a:r>
              <a:rPr lang="en-US" dirty="0"/>
              <a:t>()</a:t>
            </a:r>
            <a:endParaRPr lang="en-IN" dirty="0"/>
          </a:p>
        </p:txBody>
      </p:sp>
      <p:sp>
        <p:nvSpPr>
          <p:cNvPr id="3" name="Content Placeholder 2"/>
          <p:cNvSpPr>
            <a:spLocks noGrp="1"/>
          </p:cNvSpPr>
          <p:nvPr>
            <p:ph idx="1"/>
          </p:nvPr>
        </p:nvSpPr>
        <p:spPr/>
        <p:txBody>
          <a:bodyPr>
            <a:normAutofit/>
          </a:bodyPr>
          <a:lstStyle/>
          <a:p>
            <a:pPr algn="just"/>
            <a:r>
              <a:rPr lang="en-US" sz="2400" b="1" i="0" u="sng" dirty="0">
                <a:solidFill>
                  <a:srgbClr val="0070C0"/>
                </a:solidFill>
                <a:effectLst/>
                <a:latin typeface="Arial" panose="020B0604020202020204" pitchFamily="34" charset="0"/>
              </a:rPr>
              <a:t>Prototype</a:t>
            </a:r>
            <a:r>
              <a:rPr lang="en-US" sz="2400" b="0" i="0" dirty="0">
                <a:solidFill>
                  <a:srgbClr val="000000"/>
                </a:solidFill>
                <a:effectLst/>
                <a:latin typeface="Arial" panose="020B0604020202020204" pitchFamily="34" charset="0"/>
              </a:rPr>
              <a:t>: </a:t>
            </a:r>
            <a:r>
              <a:rPr lang="en-US" sz="2400" b="1" i="0" dirty="0">
                <a:solidFill>
                  <a:srgbClr val="00B050"/>
                </a:solidFill>
                <a:effectLst/>
                <a:latin typeface="Arial" panose="020B0604020202020204" pitchFamily="34" charset="0"/>
              </a:rPr>
              <a:t>public static List </a:t>
            </a:r>
            <a:r>
              <a:rPr lang="en-US" sz="2400" b="1" i="0" dirty="0" err="1">
                <a:solidFill>
                  <a:srgbClr val="00B050"/>
                </a:solidFill>
                <a:effectLst/>
                <a:latin typeface="Arial" panose="020B0604020202020204" pitchFamily="34" charset="0"/>
              </a:rPr>
              <a:t>asList</a:t>
            </a:r>
            <a:r>
              <a:rPr lang="en-US" sz="2400" b="1" i="0" dirty="0">
                <a:solidFill>
                  <a:srgbClr val="00B050"/>
                </a:solidFill>
                <a:effectLst/>
                <a:latin typeface="Arial" panose="020B0604020202020204" pitchFamily="34" charset="0"/>
              </a:rPr>
              <a:t>(T... a)</a:t>
            </a:r>
          </a:p>
          <a:p>
            <a:pPr algn="just"/>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2060"/>
                </a:solidFill>
                <a:effectLst/>
                <a:latin typeface="Arial" panose="020B0604020202020204" pitchFamily="34" charset="0"/>
              </a:rPr>
              <a:t>Returns</a:t>
            </a:r>
            <a:r>
              <a:rPr lang="en-US" sz="240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fixed-size list </a:t>
            </a:r>
            <a:r>
              <a:rPr lang="en-US" sz="2400" i="0" dirty="0">
                <a:solidFill>
                  <a:srgbClr val="000000"/>
                </a:solidFill>
                <a:effectLst/>
                <a:latin typeface="Arial" panose="020B0604020202020204" pitchFamily="34" charset="0"/>
              </a:rPr>
              <a:t>backed by the </a:t>
            </a:r>
            <a:r>
              <a:rPr lang="en-US" sz="2400" b="1" i="0" dirty="0">
                <a:solidFill>
                  <a:srgbClr val="00B050"/>
                </a:solidFill>
                <a:effectLst/>
                <a:latin typeface="Arial" panose="020B0604020202020204" pitchFamily="34" charset="0"/>
              </a:rPr>
              <a:t>specified array</a:t>
            </a:r>
            <a:r>
              <a:rPr lang="en-US" sz="2400" i="0" dirty="0">
                <a:solidFill>
                  <a:srgbClr val="000000"/>
                </a:solidFill>
                <a:effectLst/>
                <a:latin typeface="Arial" panose="020B0604020202020204" pitchFamily="34" charset="0"/>
              </a:rPr>
              <a:t>.</a:t>
            </a:r>
          </a:p>
          <a:p>
            <a:pPr algn="just">
              <a:buFont typeface="Arial" panose="020B0604020202020204" pitchFamily="34" charset="0"/>
              <a:buChar char="•"/>
            </a:pPr>
            <a:endParaRPr lang="en-US" sz="240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i="0" dirty="0">
                <a:solidFill>
                  <a:srgbClr val="000000"/>
                </a:solidFill>
                <a:effectLst/>
                <a:latin typeface="Arial" panose="020B0604020202020204" pitchFamily="34" charset="0"/>
              </a:rPr>
              <a:t>The returned list is </a:t>
            </a:r>
            <a:r>
              <a:rPr lang="en-US" sz="2400" b="1" i="0" dirty="0">
                <a:solidFill>
                  <a:srgbClr val="7030A0"/>
                </a:solidFill>
                <a:effectLst/>
                <a:latin typeface="Arial" panose="020B0604020202020204" pitchFamily="34" charset="0"/>
              </a:rPr>
              <a:t>serializable</a:t>
            </a:r>
            <a:r>
              <a:rPr lang="en-US" sz="2400" i="0" dirty="0">
                <a:solidFill>
                  <a:srgbClr val="000000"/>
                </a:solidFill>
                <a:effectLst/>
                <a:latin typeface="Arial" panose="020B0604020202020204" pitchFamily="34" charset="0"/>
              </a:rPr>
              <a:t> and implements </a:t>
            </a:r>
            <a:r>
              <a:rPr lang="en-US" sz="2400" b="1" i="0" dirty="0" err="1">
                <a:solidFill>
                  <a:srgbClr val="C00000"/>
                </a:solidFill>
                <a:effectLst/>
                <a:latin typeface="Arial" panose="020B0604020202020204" pitchFamily="34" charset="0"/>
              </a:rPr>
              <a:t>RandomAccess</a:t>
            </a:r>
            <a:r>
              <a:rPr lang="en-US" sz="2400" i="0" dirty="0">
                <a:solidFill>
                  <a:srgbClr val="000000"/>
                </a:solidFill>
                <a:effectLst/>
                <a:latin typeface="Arial" panose="020B0604020202020204" pitchFamily="34" charset="0"/>
              </a:rPr>
              <a:t>.</a:t>
            </a:r>
          </a:p>
          <a:p>
            <a:pPr algn="just">
              <a:buFont typeface="Arial" panose="020B0604020202020204" pitchFamily="34" charset="0"/>
              <a:buChar char="•"/>
            </a:pPr>
            <a:endParaRPr lang="en-US" sz="240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chemeClr val="accent6">
                    <a:lumMod val="75000"/>
                  </a:schemeClr>
                </a:solidFill>
                <a:effectLst/>
                <a:latin typeface="Arial" panose="020B0604020202020204" pitchFamily="34" charset="0"/>
              </a:rPr>
              <a:t>Since</a:t>
            </a:r>
            <a:r>
              <a:rPr lang="en-US" sz="2400" i="0" dirty="0">
                <a:solidFill>
                  <a:srgbClr val="000000"/>
                </a:solidFill>
                <a:effectLst/>
                <a:latin typeface="Arial" panose="020B0604020202020204" pitchFamily="34" charset="0"/>
              </a:rPr>
              <a:t> returned </a:t>
            </a:r>
            <a:r>
              <a:rPr lang="en-US" sz="2400" b="1" i="0" dirty="0">
                <a:solidFill>
                  <a:srgbClr val="0070C0"/>
                </a:solidFill>
                <a:effectLst/>
                <a:latin typeface="Arial" panose="020B0604020202020204" pitchFamily="34" charset="0"/>
              </a:rPr>
              <a:t>List</a:t>
            </a:r>
            <a:r>
              <a:rPr lang="en-US" sz="2400" i="0" dirty="0">
                <a:solidFill>
                  <a:srgbClr val="000000"/>
                </a:solidFill>
                <a:effectLst/>
                <a:latin typeface="Arial" panose="020B0604020202020204" pitchFamily="34" charset="0"/>
              </a:rPr>
              <a:t> is </a:t>
            </a:r>
            <a:r>
              <a:rPr lang="en-US" sz="2400" b="1" i="0" dirty="0">
                <a:solidFill>
                  <a:schemeClr val="tx2"/>
                </a:solidFill>
                <a:effectLst/>
                <a:latin typeface="Arial" panose="020B0604020202020204" pitchFamily="34" charset="0"/>
              </a:rPr>
              <a:t>fixed-size</a:t>
            </a:r>
            <a:r>
              <a:rPr lang="en-US" sz="2400" i="0" dirty="0">
                <a:solidFill>
                  <a:srgbClr val="000000"/>
                </a:solidFill>
                <a:effectLst/>
                <a:latin typeface="Arial" panose="020B0604020202020204" pitchFamily="34" charset="0"/>
              </a:rPr>
              <a:t> therefore we </a:t>
            </a:r>
            <a:r>
              <a:rPr lang="en-US" sz="2400" b="1" i="0" u="sng" dirty="0">
                <a:solidFill>
                  <a:srgbClr val="7030A0"/>
                </a:solidFill>
                <a:effectLst/>
                <a:latin typeface="Arial" panose="020B0604020202020204" pitchFamily="34" charset="0"/>
              </a:rPr>
              <a:t>can’t add more element</a:t>
            </a:r>
            <a:r>
              <a:rPr lang="en-US" sz="2400" i="0" dirty="0">
                <a:solidFill>
                  <a:srgbClr val="000000"/>
                </a:solidFill>
                <a:effectLst/>
                <a:latin typeface="Arial" panose="020B0604020202020204" pitchFamily="34" charset="0"/>
              </a:rPr>
              <a:t> in it, but </a:t>
            </a:r>
            <a:r>
              <a:rPr lang="en-US" sz="2400" b="1" i="0" dirty="0">
                <a:solidFill>
                  <a:srgbClr val="00B050"/>
                </a:solidFill>
                <a:effectLst/>
                <a:latin typeface="Arial" panose="020B0604020202020204" pitchFamily="34" charset="0"/>
              </a:rPr>
              <a:t>we can replace existing element </a:t>
            </a:r>
            <a:r>
              <a:rPr lang="en-US" sz="2400" i="0" dirty="0">
                <a:solidFill>
                  <a:srgbClr val="000000"/>
                </a:solidFill>
                <a:effectLst/>
                <a:latin typeface="Arial" panose="020B0604020202020204" pitchFamily="34" charset="0"/>
              </a:rPr>
              <a:t>with </a:t>
            </a:r>
            <a:r>
              <a:rPr lang="en-US" sz="2400" b="1" i="0" dirty="0">
                <a:solidFill>
                  <a:srgbClr val="00B050"/>
                </a:solidFill>
                <a:effectLst/>
                <a:latin typeface="Arial" panose="020B0604020202020204" pitchFamily="34" charset="0"/>
              </a:rPr>
              <a:t>new element </a:t>
            </a:r>
            <a:r>
              <a:rPr lang="en-US" sz="2400" i="0" dirty="0">
                <a:solidFill>
                  <a:srgbClr val="000000"/>
                </a:solidFill>
                <a:effectLst/>
                <a:latin typeface="Arial" panose="020B0604020202020204" pitchFamily="34" charset="0"/>
              </a:rPr>
              <a:t>using set(index, new Element) method defined in </a:t>
            </a:r>
            <a:r>
              <a:rPr lang="en-US" sz="2400" b="1" i="0" dirty="0" err="1">
                <a:solidFill>
                  <a:srgbClr val="C00000"/>
                </a:solidFill>
                <a:effectLst/>
                <a:latin typeface="Arial" panose="020B0604020202020204" pitchFamily="34" charset="0"/>
              </a:rPr>
              <a:t>ArrayList</a:t>
            </a:r>
            <a:r>
              <a:rPr lang="en-US" sz="2400" i="0" dirty="0">
                <a:solidFill>
                  <a:srgbClr val="000000"/>
                </a:solidFill>
                <a:effectLst/>
                <a:latin typeface="Arial" panose="020B0604020202020204" pitchFamily="34" charset="0"/>
              </a:rPr>
              <a:t> class.</a:t>
            </a:r>
          </a:p>
        </p:txBody>
      </p:sp>
    </p:spTree>
    <p:extLst>
      <p:ext uri="{BB962C8B-B14F-4D97-AF65-F5344CB8AC3E}">
        <p14:creationId xmlns:p14="http://schemas.microsoft.com/office/powerpoint/2010/main" val="372724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a:solidFill>
                  <a:schemeClr val="accent6">
                    <a:lumMod val="75000"/>
                  </a:schemeClr>
                </a:solidFill>
                <a:effectLst/>
                <a:latin typeface="Consolas" panose="020B0609020204030204" pitchFamily="49" charset="0"/>
              </a:rPr>
              <a:t>List&lt;String&gt; </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Arrays.asList</a:t>
            </a:r>
            <a:r>
              <a:rPr lang="en-US" sz="2400" b="1" i="0" dirty="0">
                <a:solidFill>
                  <a:schemeClr val="accent6">
                    <a:lumMod val="75000"/>
                  </a:schemeClr>
                </a:solidFill>
                <a:effectLst/>
                <a:latin typeface="Consolas" panose="020B0609020204030204" pitchFamily="49" charset="0"/>
              </a:rPr>
              <a:t>(days);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endParaRPr lang="en-US" sz="2400" i="0" dirty="0">
              <a:solidFill>
                <a:schemeClr val="accent6">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58688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Adding New Element</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a:solidFill>
                  <a:schemeClr val="accent6">
                    <a:lumMod val="75000"/>
                  </a:schemeClr>
                </a:solidFill>
                <a:effectLst/>
                <a:latin typeface="Consolas" panose="020B0609020204030204" pitchFamily="49" charset="0"/>
              </a:rPr>
              <a:t>List&lt;String&gt; </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Arrays.asList</a:t>
            </a:r>
            <a:r>
              <a:rPr lang="en-US" sz="2400" b="1" i="0" dirty="0">
                <a:solidFill>
                  <a:schemeClr val="accent6">
                    <a:lumMod val="75000"/>
                  </a:schemeClr>
                </a:solidFill>
                <a:effectLst/>
                <a:latin typeface="Consolas" panose="020B0609020204030204" pitchFamily="49" charset="0"/>
              </a:rPr>
              <a:t>(days);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endParaRPr lang="en-US" b="1" dirty="0">
              <a:solidFill>
                <a:schemeClr val="accent6">
                  <a:lumMod val="75000"/>
                </a:schemeClr>
              </a:solidFill>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Exception in thread "main" </a:t>
            </a:r>
            <a:r>
              <a:rPr lang="en-US" sz="2400" i="0" dirty="0" err="1">
                <a:solidFill>
                  <a:schemeClr val="tx2"/>
                </a:solidFill>
                <a:effectLst/>
                <a:latin typeface="Consolas" panose="020B0609020204030204" pitchFamily="49" charset="0"/>
              </a:rPr>
              <a:t>java.lang.</a:t>
            </a:r>
            <a:r>
              <a:rPr lang="en-US" sz="2400" b="1" i="0" dirty="0" err="1">
                <a:solidFill>
                  <a:srgbClr val="002060"/>
                </a:solidFill>
                <a:effectLst/>
                <a:latin typeface="Consolas" panose="020B0609020204030204" pitchFamily="49" charset="0"/>
              </a:rPr>
              <a:t>UnsupportedOperationException</a:t>
            </a:r>
            <a:endParaRPr lang="en-US" sz="2400" b="1" i="0" dirty="0">
              <a:solidFill>
                <a:srgbClr val="002060"/>
              </a:solidFill>
              <a:effectLst/>
              <a:latin typeface="Consolas" panose="020B0609020204030204" pitchFamily="49" charset="0"/>
            </a:endParaRPr>
          </a:p>
          <a:p>
            <a:pPr marL="0" indent="0" algn="just">
              <a:buNone/>
            </a:pPr>
            <a:endParaRPr lang="en-US" b="1" dirty="0">
              <a:solidFill>
                <a:srgbClr val="002060"/>
              </a:solidFill>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Conclusion:</a:t>
            </a:r>
          </a:p>
          <a:p>
            <a:pPr marL="0" indent="0" algn="just">
              <a:buNone/>
            </a:pPr>
            <a:r>
              <a:rPr lang="en-US" sz="2400" i="0" dirty="0">
                <a:effectLst/>
              </a:rPr>
              <a:t>Since </a:t>
            </a:r>
            <a:r>
              <a:rPr lang="en-US" sz="2400" b="1" i="0" dirty="0">
                <a:solidFill>
                  <a:srgbClr val="00B050"/>
                </a:solidFill>
                <a:effectLst/>
              </a:rPr>
              <a:t>returned List </a:t>
            </a:r>
            <a:r>
              <a:rPr lang="en-US" sz="2400" i="0" dirty="0">
                <a:effectLst/>
              </a:rPr>
              <a:t>is </a:t>
            </a:r>
            <a:r>
              <a:rPr lang="en-US" sz="2400" b="1" i="0" dirty="0">
                <a:solidFill>
                  <a:schemeClr val="tx2"/>
                </a:solidFill>
                <a:effectLst/>
              </a:rPr>
              <a:t>fixed-size List</a:t>
            </a:r>
            <a:r>
              <a:rPr lang="en-US" sz="2400" i="0" dirty="0">
                <a:effectLst/>
              </a:rPr>
              <a:t>, we </a:t>
            </a:r>
            <a:r>
              <a:rPr lang="en-US" sz="2400" b="1" i="0" dirty="0">
                <a:solidFill>
                  <a:srgbClr val="7030A0"/>
                </a:solidFill>
                <a:effectLst/>
              </a:rPr>
              <a:t>can’t add more element(s)</a:t>
            </a:r>
            <a:r>
              <a:rPr lang="en-US" sz="2400" i="0" dirty="0">
                <a:effectLst/>
              </a:rPr>
              <a:t>. An attempt of adding more elements would cause </a:t>
            </a:r>
            <a:r>
              <a:rPr lang="en-US" sz="2400" b="1" i="0" u="sng" dirty="0" err="1">
                <a:solidFill>
                  <a:srgbClr val="7030A0"/>
                </a:solidFill>
                <a:effectLst/>
              </a:rPr>
              <a:t>UnsupportedOperationException</a:t>
            </a:r>
            <a:r>
              <a:rPr lang="en-US" sz="2400" b="1" i="0" u="sng" dirty="0">
                <a:solidFill>
                  <a:srgbClr val="7030A0"/>
                </a:solidFill>
                <a:effectLst/>
              </a:rPr>
              <a:t>.</a:t>
            </a:r>
          </a:p>
        </p:txBody>
      </p:sp>
    </p:spTree>
    <p:extLst>
      <p:ext uri="{BB962C8B-B14F-4D97-AF65-F5344CB8AC3E}">
        <p14:creationId xmlns:p14="http://schemas.microsoft.com/office/powerpoint/2010/main" val="34930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b="1" i="0" dirty="0">
                <a:solidFill>
                  <a:schemeClr val="accent6">
                    <a:lumMod val="75000"/>
                  </a:schemeClr>
                </a:solidFill>
                <a:effectLst/>
                <a:latin typeface="Consolas" panose="020B0609020204030204" pitchFamily="49" charset="0"/>
              </a:rPr>
              <a:t>String[] days={"</a:t>
            </a:r>
            <a:r>
              <a:rPr lang="en-US" sz="2000" b="1" i="0" dirty="0" err="1">
                <a:solidFill>
                  <a:schemeClr val="accent6">
                    <a:lumMod val="75000"/>
                  </a:schemeClr>
                </a:solidFill>
                <a:effectLst/>
                <a:latin typeface="Consolas" panose="020B0609020204030204" pitchFamily="49" charset="0"/>
              </a:rPr>
              <a:t>Mon","Tue","Wed</a:t>
            </a:r>
            <a:r>
              <a:rPr lang="en-US" sz="2000" b="1" i="0" dirty="0">
                <a:solidFill>
                  <a:schemeClr val="accent6">
                    <a:lumMod val="75000"/>
                  </a:schemeClr>
                </a:solidFill>
                <a:effectLst/>
                <a:latin typeface="Consolas" panose="020B0609020204030204" pitchFamily="49" charset="0"/>
              </a:rPr>
              <a:t>"};</a:t>
            </a:r>
          </a:p>
          <a:p>
            <a:pPr marL="0" indent="0" algn="just">
              <a:buNone/>
            </a:pPr>
            <a:r>
              <a:rPr lang="en-US" sz="2000" b="1" i="0" dirty="0">
                <a:solidFill>
                  <a:srgbClr val="0070C0"/>
                </a:solidFill>
                <a:effectLst/>
                <a:latin typeface="Consolas" panose="020B0609020204030204" pitchFamily="49" charset="0"/>
              </a:rPr>
              <a:t>List&lt;String&gt;</a:t>
            </a:r>
            <a:r>
              <a:rPr lang="en-US" sz="2000" b="1" i="0" dirty="0" err="1">
                <a:solidFill>
                  <a:srgbClr val="0070C0"/>
                </a:solidFill>
                <a:effectLst/>
                <a:latin typeface="Consolas" panose="020B0609020204030204" pitchFamily="49" charset="0"/>
              </a:rPr>
              <a:t>daysList</a:t>
            </a:r>
            <a:r>
              <a:rPr lang="en-US" sz="2000" b="1" i="0" dirty="0">
                <a:solidFill>
                  <a:srgbClr val="0070C0"/>
                </a:solidFill>
                <a:effectLst/>
                <a:latin typeface="Consolas" panose="020B0609020204030204" pitchFamily="49" charset="0"/>
              </a:rPr>
              <a:t>=new </a:t>
            </a:r>
            <a:r>
              <a:rPr lang="en-US" sz="2000" b="1" i="0" dirty="0" err="1">
                <a:solidFill>
                  <a:srgbClr val="0070C0"/>
                </a:solidFill>
                <a:effectLst/>
                <a:latin typeface="Consolas" panose="020B0609020204030204" pitchFamily="49" charset="0"/>
              </a:rPr>
              <a:t>ArrayList</a:t>
            </a:r>
            <a:r>
              <a:rPr lang="en-US" sz="2000" b="1" i="0" dirty="0">
                <a:solidFill>
                  <a:srgbClr val="0070C0"/>
                </a:solidFill>
                <a:effectLst/>
                <a:latin typeface="Consolas" panose="020B0609020204030204" pitchFamily="49" charset="0"/>
              </a:rPr>
              <a:t>(</a:t>
            </a:r>
            <a:r>
              <a:rPr lang="en-US" sz="2000" b="1" i="0" dirty="0" err="1">
                <a:solidFill>
                  <a:srgbClr val="0070C0"/>
                </a:solidFill>
                <a:effectLst/>
                <a:latin typeface="Consolas" panose="020B0609020204030204" pitchFamily="49" charset="0"/>
              </a:rPr>
              <a:t>Arrays.asList</a:t>
            </a:r>
            <a:r>
              <a:rPr lang="en-US" sz="2000" b="1" i="0" dirty="0">
                <a:solidFill>
                  <a:srgbClr val="0070C0"/>
                </a:solidFill>
                <a:effectLst/>
                <a:latin typeface="Consolas" panose="020B0609020204030204" pitchFamily="49" charset="0"/>
              </a:rPr>
              <a:t>(days));</a:t>
            </a:r>
          </a:p>
          <a:p>
            <a:pPr marL="0" indent="0" algn="just">
              <a:buNone/>
            </a:pPr>
            <a:r>
              <a:rPr lang="en-US" sz="2000" b="1" i="0" dirty="0" err="1">
                <a:solidFill>
                  <a:schemeClr val="accent6">
                    <a:lumMod val="75000"/>
                  </a:schemeClr>
                </a:solidFill>
                <a:effectLst/>
                <a:latin typeface="Consolas" panose="020B0609020204030204" pitchFamily="49" charset="0"/>
              </a:rPr>
              <a:t>System.out.println</a:t>
            </a:r>
            <a:r>
              <a:rPr lang="en-US" sz="2000" b="1" i="0" dirty="0">
                <a:solidFill>
                  <a:schemeClr val="accent6">
                    <a:lumMod val="75000"/>
                  </a:schemeClr>
                </a:solidFill>
                <a:effectLst/>
                <a:latin typeface="Consolas" panose="020B0609020204030204" pitchFamily="49" charset="0"/>
              </a:rPr>
              <a:t>(</a:t>
            </a:r>
            <a:r>
              <a:rPr lang="en-US" sz="2000" b="1" i="0" dirty="0" err="1">
                <a:solidFill>
                  <a:schemeClr val="accent6">
                    <a:lumMod val="75000"/>
                  </a:schemeClr>
                </a:solidFill>
                <a:effectLst/>
                <a:latin typeface="Consolas" panose="020B0609020204030204" pitchFamily="49" charset="0"/>
              </a:rPr>
              <a:t>daysList</a:t>
            </a:r>
            <a:r>
              <a:rPr lang="en-US" sz="2000" b="1" i="0" dirty="0">
                <a:solidFill>
                  <a:schemeClr val="accent6">
                    <a:lumMod val="75000"/>
                  </a:schemeClr>
                </a:solidFill>
                <a:effectLst/>
                <a:latin typeface="Consolas" panose="020B0609020204030204" pitchFamily="49" charset="0"/>
              </a:rPr>
              <a:t>);</a:t>
            </a:r>
          </a:p>
          <a:p>
            <a:pPr marL="0" indent="0" algn="just">
              <a:buNone/>
            </a:pPr>
            <a:r>
              <a:rPr lang="en-US" sz="2000" b="1" i="0" dirty="0" err="1">
                <a:solidFill>
                  <a:schemeClr val="accent6">
                    <a:lumMod val="75000"/>
                  </a:schemeClr>
                </a:solidFill>
                <a:effectLst/>
                <a:latin typeface="Consolas" panose="020B0609020204030204" pitchFamily="49" charset="0"/>
              </a:rPr>
              <a:t>daysList.add</a:t>
            </a:r>
            <a:r>
              <a:rPr lang="en-US" sz="2000" b="1" i="0" dirty="0">
                <a:solidFill>
                  <a:schemeClr val="accent6">
                    <a:lumMod val="75000"/>
                  </a:schemeClr>
                </a:solidFill>
                <a:effectLst/>
                <a:latin typeface="Consolas" panose="020B0609020204030204" pitchFamily="49" charset="0"/>
              </a:rPr>
              <a:t>("Thu");</a:t>
            </a:r>
          </a:p>
          <a:p>
            <a:pPr marL="0" indent="0" algn="just">
              <a:buNone/>
            </a:pPr>
            <a:r>
              <a:rPr lang="en-US" sz="2000" b="1" i="0" dirty="0" err="1">
                <a:solidFill>
                  <a:schemeClr val="accent6">
                    <a:lumMod val="75000"/>
                  </a:schemeClr>
                </a:solidFill>
                <a:effectLst/>
                <a:latin typeface="Consolas" panose="020B0609020204030204" pitchFamily="49" charset="0"/>
              </a:rPr>
              <a:t>System.out.println</a:t>
            </a:r>
            <a:r>
              <a:rPr lang="en-US" sz="2000" b="1" i="0" dirty="0">
                <a:solidFill>
                  <a:schemeClr val="accent6">
                    <a:lumMod val="75000"/>
                  </a:schemeClr>
                </a:solidFill>
                <a:effectLst/>
                <a:latin typeface="Consolas" panose="020B0609020204030204" pitchFamily="49" charset="0"/>
              </a:rPr>
              <a:t>(</a:t>
            </a:r>
            <a:r>
              <a:rPr lang="en-US" sz="2000" b="1" i="0" dirty="0" err="1">
                <a:solidFill>
                  <a:schemeClr val="accent6">
                    <a:lumMod val="75000"/>
                  </a:schemeClr>
                </a:solidFill>
                <a:effectLst/>
                <a:latin typeface="Consolas" panose="020B0609020204030204" pitchFamily="49" charset="0"/>
              </a:rPr>
              <a:t>daysList</a:t>
            </a:r>
            <a:r>
              <a:rPr lang="en-US" sz="2000" b="1" i="0" dirty="0">
                <a:solidFill>
                  <a:schemeClr val="accent6">
                    <a:lumMod val="75000"/>
                  </a:schemeClr>
                </a:solidFill>
                <a:effectLst/>
                <a:latin typeface="Consolas" panose="020B0609020204030204" pitchFamily="49" charset="0"/>
              </a:rPr>
              <a:t>);</a:t>
            </a:r>
          </a:p>
          <a:p>
            <a:pPr marL="0" indent="0" algn="just">
              <a:buNone/>
            </a:pPr>
            <a:endParaRPr lang="en-US" sz="2400" b="1" i="0" u="sng" dirty="0">
              <a:solidFill>
                <a:srgbClr val="002060"/>
              </a:solidFill>
              <a:effectLst/>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[Mon, Tue, Wed, Thu]</a:t>
            </a:r>
          </a:p>
          <a:p>
            <a:pPr marL="0" indent="0" algn="just">
              <a:buNone/>
            </a:pPr>
            <a:endParaRPr lang="en-US" b="1" dirty="0">
              <a:solidFill>
                <a:srgbClr val="002060"/>
              </a:solidFill>
              <a:latin typeface="Consolas" panose="020B0609020204030204" pitchFamily="49" charset="0"/>
            </a:endParaRPr>
          </a:p>
          <a:p>
            <a:pPr marL="0" indent="0" algn="just">
              <a:buNone/>
            </a:pPr>
            <a:endParaRPr lang="en-US" sz="2400" b="1" i="0" u="sng" dirty="0">
              <a:solidFill>
                <a:srgbClr val="002060"/>
              </a:solidFill>
              <a:effectLst/>
              <a:latin typeface="Consolas" panose="020B0609020204030204" pitchFamily="49" charset="0"/>
            </a:endParaRPr>
          </a:p>
        </p:txBody>
      </p:sp>
    </p:spTree>
    <p:extLst>
      <p:ext uri="{BB962C8B-B14F-4D97-AF65-F5344CB8AC3E}">
        <p14:creationId xmlns:p14="http://schemas.microsoft.com/office/powerpoint/2010/main" val="136546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Collections.addAll</a:t>
            </a:r>
            <a:r>
              <a:rPr lang="en-US" dirty="0"/>
              <a:t>()</a:t>
            </a:r>
            <a:endParaRPr lang="en-IN" dirty="0"/>
          </a:p>
        </p:txBody>
      </p:sp>
      <p:sp>
        <p:nvSpPr>
          <p:cNvPr id="3" name="Content Placeholder 2"/>
          <p:cNvSpPr>
            <a:spLocks noGrp="1"/>
          </p:cNvSpPr>
          <p:nvPr>
            <p:ph idx="1"/>
          </p:nvPr>
        </p:nvSpPr>
        <p:spPr/>
        <p:txBody>
          <a:bodyPr>
            <a:normAutofit/>
          </a:bodyPr>
          <a:lstStyle/>
          <a:p>
            <a:pPr algn="just"/>
            <a:r>
              <a:rPr lang="en-US" sz="2400" b="1" i="0" u="sng" dirty="0">
                <a:solidFill>
                  <a:srgbClr val="0070C0"/>
                </a:solidFill>
                <a:effectLst/>
                <a:latin typeface="Arial" panose="020B0604020202020204" pitchFamily="34" charset="0"/>
              </a:rPr>
              <a:t>Prototype</a:t>
            </a:r>
            <a:r>
              <a:rPr lang="en-US" sz="2400" b="0" i="0" dirty="0">
                <a:solidFill>
                  <a:srgbClr val="000000"/>
                </a:solidFill>
                <a:effectLst/>
                <a:latin typeface="Arial" panose="020B0604020202020204" pitchFamily="34" charset="0"/>
              </a:rPr>
              <a:t>: </a:t>
            </a:r>
            <a:r>
              <a:rPr lang="en-US" sz="2200" b="1" i="0" dirty="0">
                <a:solidFill>
                  <a:srgbClr val="00B050"/>
                </a:solidFill>
                <a:effectLst/>
                <a:latin typeface="Arial" panose="020B0604020202020204" pitchFamily="34" charset="0"/>
              </a:rPr>
              <a:t>public static  </a:t>
            </a:r>
            <a:r>
              <a:rPr lang="en-US" sz="2200" b="1" i="0" dirty="0" err="1">
                <a:solidFill>
                  <a:srgbClr val="00B050"/>
                </a:solidFill>
                <a:effectLst/>
                <a:latin typeface="Arial" panose="020B0604020202020204" pitchFamily="34" charset="0"/>
              </a:rPr>
              <a:t>boolean</a:t>
            </a:r>
            <a:r>
              <a:rPr lang="en-US" sz="2200" b="1" i="0" dirty="0">
                <a:solidFill>
                  <a:srgbClr val="00B050"/>
                </a:solidFill>
                <a:effectLst/>
                <a:latin typeface="Arial" panose="020B0604020202020204" pitchFamily="34" charset="0"/>
              </a:rPr>
              <a:t> </a:t>
            </a:r>
            <a:r>
              <a:rPr lang="en-US" sz="2200" b="1" i="0" dirty="0" err="1">
                <a:solidFill>
                  <a:srgbClr val="00B050"/>
                </a:solidFill>
                <a:effectLst/>
                <a:latin typeface="Arial" panose="020B0604020202020204" pitchFamily="34" charset="0"/>
              </a:rPr>
              <a:t>addAll</a:t>
            </a:r>
            <a:r>
              <a:rPr lang="en-US" sz="2200" b="1" i="0" dirty="0">
                <a:solidFill>
                  <a:srgbClr val="00B050"/>
                </a:solidFill>
                <a:effectLst/>
                <a:latin typeface="Arial" panose="020B0604020202020204" pitchFamily="34" charset="0"/>
              </a:rPr>
              <a:t>(Collection c, T... a)</a:t>
            </a:r>
          </a:p>
          <a:p>
            <a:pPr algn="just"/>
            <a:endParaRPr lang="en-US" b="1" dirty="0">
              <a:solidFill>
                <a:srgbClr val="00B050"/>
              </a:solidFill>
              <a:latin typeface="Arial" panose="020B0604020202020204" pitchFamily="34" charset="0"/>
            </a:endParaRPr>
          </a:p>
          <a:p>
            <a:pPr algn="just"/>
            <a:endParaRPr lang="en-US" sz="2400" i="0" dirty="0">
              <a:effectLst/>
              <a:latin typeface="Arial" panose="020B0604020202020204" pitchFamily="34" charset="0"/>
            </a:endParaRPr>
          </a:p>
          <a:p>
            <a:pPr algn="just"/>
            <a:r>
              <a:rPr lang="en-US" sz="2400" b="1" i="0" dirty="0">
                <a:solidFill>
                  <a:srgbClr val="0070C0"/>
                </a:solidFill>
                <a:effectLst/>
                <a:latin typeface="Arial" panose="020B0604020202020204" pitchFamily="34" charset="0"/>
              </a:rPr>
              <a:t>Adds</a:t>
            </a:r>
            <a:r>
              <a:rPr lang="en-US" sz="2400" i="0" dirty="0">
                <a:effectLst/>
                <a:latin typeface="Arial" panose="020B0604020202020204" pitchFamily="34" charset="0"/>
              </a:rPr>
              <a:t> all of the </a:t>
            </a:r>
            <a:r>
              <a:rPr lang="en-US" sz="2400" b="1" i="0" dirty="0">
                <a:solidFill>
                  <a:srgbClr val="C00000"/>
                </a:solidFill>
                <a:effectLst/>
                <a:latin typeface="Arial" panose="020B0604020202020204" pitchFamily="34" charset="0"/>
              </a:rPr>
              <a:t>specified elements </a:t>
            </a:r>
            <a:r>
              <a:rPr lang="en-US" sz="2400" i="0" dirty="0">
                <a:effectLst/>
                <a:latin typeface="Arial" panose="020B0604020202020204" pitchFamily="34" charset="0"/>
              </a:rPr>
              <a:t>to the </a:t>
            </a:r>
            <a:r>
              <a:rPr lang="en-US" sz="2400" b="1" i="0" dirty="0">
                <a:solidFill>
                  <a:srgbClr val="7030A0"/>
                </a:solidFill>
                <a:effectLst/>
                <a:latin typeface="Arial" panose="020B0604020202020204" pitchFamily="34" charset="0"/>
              </a:rPr>
              <a:t>specified collection.</a:t>
            </a:r>
          </a:p>
          <a:p>
            <a:pPr algn="just"/>
            <a:endParaRPr lang="en-US" sz="2400" i="0" dirty="0">
              <a:effectLst/>
              <a:latin typeface="Arial" panose="020B0604020202020204" pitchFamily="34" charset="0"/>
            </a:endParaRPr>
          </a:p>
          <a:p>
            <a:pPr algn="just"/>
            <a:r>
              <a:rPr lang="en-US" sz="2400" b="1" i="0" dirty="0">
                <a:solidFill>
                  <a:srgbClr val="002060"/>
                </a:solidFill>
                <a:effectLst/>
                <a:latin typeface="Arial" panose="020B0604020202020204" pitchFamily="34" charset="0"/>
              </a:rPr>
              <a:t>Elements</a:t>
            </a:r>
            <a:r>
              <a:rPr lang="en-US" sz="2400" i="0" dirty="0">
                <a:effectLst/>
                <a:latin typeface="Arial" panose="020B0604020202020204" pitchFamily="34" charset="0"/>
              </a:rPr>
              <a:t> to be added </a:t>
            </a:r>
            <a:r>
              <a:rPr lang="en-US" sz="2400" b="1" i="0" dirty="0">
                <a:solidFill>
                  <a:srgbClr val="0070C0"/>
                </a:solidFill>
                <a:effectLst/>
                <a:latin typeface="Arial" panose="020B0604020202020204" pitchFamily="34" charset="0"/>
              </a:rPr>
              <a:t>may be specified individually </a:t>
            </a:r>
            <a:r>
              <a:rPr lang="en-US" sz="2400" i="0" dirty="0">
                <a:effectLst/>
                <a:latin typeface="Arial" panose="020B0604020202020204" pitchFamily="34" charset="0"/>
              </a:rPr>
              <a:t>or as an </a:t>
            </a:r>
            <a:r>
              <a:rPr lang="en-US" sz="2400" b="1" i="0" dirty="0">
                <a:solidFill>
                  <a:schemeClr val="tx2"/>
                </a:solidFill>
                <a:effectLst/>
                <a:latin typeface="Arial" panose="020B0604020202020204" pitchFamily="34" charset="0"/>
              </a:rPr>
              <a:t>array</a:t>
            </a:r>
            <a:r>
              <a:rPr lang="en-US" sz="2400" i="0" dirty="0">
                <a:effectLst/>
                <a:latin typeface="Arial" panose="020B0604020202020204" pitchFamily="34" charset="0"/>
              </a:rPr>
              <a:t>.</a:t>
            </a:r>
          </a:p>
          <a:p>
            <a:pPr marL="0" indent="0" algn="just">
              <a:buNone/>
            </a:pPr>
            <a:endParaRPr lang="en-US" sz="2400" i="0" dirty="0">
              <a:effectLst/>
              <a:latin typeface="Arial" panose="020B0604020202020204" pitchFamily="34" charset="0"/>
            </a:endParaRPr>
          </a:p>
        </p:txBody>
      </p:sp>
    </p:spTree>
    <p:extLst>
      <p:ext uri="{BB962C8B-B14F-4D97-AF65-F5344CB8AC3E}">
        <p14:creationId xmlns:p14="http://schemas.microsoft.com/office/powerpoint/2010/main" val="429423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err="1">
                <a:solidFill>
                  <a:srgbClr val="0070C0"/>
                </a:solidFill>
                <a:effectLst/>
                <a:latin typeface="Consolas" panose="020B0609020204030204" pitchFamily="49" charset="0"/>
              </a:rPr>
              <a:t>ArrayList</a:t>
            </a:r>
            <a:r>
              <a:rPr lang="en-US" sz="2400" b="1" i="0" dirty="0">
                <a:solidFill>
                  <a:srgbClr val="0070C0"/>
                </a:solidFill>
                <a:effectLst/>
                <a:latin typeface="Consolas" panose="020B0609020204030204" pitchFamily="49" charset="0"/>
              </a:rPr>
              <a:t>&lt;String&gt; </a:t>
            </a:r>
            <a:r>
              <a:rPr lang="en-US" sz="2400" b="1" i="0" dirty="0" err="1">
                <a:solidFill>
                  <a:srgbClr val="0070C0"/>
                </a:solidFill>
                <a:effectLst/>
                <a:latin typeface="Consolas" panose="020B0609020204030204" pitchFamily="49" charset="0"/>
              </a:rPr>
              <a:t>daysList</a:t>
            </a:r>
            <a:r>
              <a:rPr lang="en-US" sz="2400" b="1" i="0" dirty="0">
                <a:solidFill>
                  <a:srgbClr val="0070C0"/>
                </a:solidFill>
                <a:effectLst/>
                <a:latin typeface="Consolas" panose="020B0609020204030204" pitchFamily="49" charset="0"/>
              </a:rPr>
              <a:t>=new </a:t>
            </a:r>
            <a:r>
              <a:rPr lang="en-US" sz="2400" b="1" i="0" dirty="0" err="1">
                <a:solidFill>
                  <a:srgbClr val="0070C0"/>
                </a:solidFill>
                <a:effectLst/>
                <a:latin typeface="Consolas" panose="020B0609020204030204" pitchFamily="49" charset="0"/>
              </a:rPr>
              <a:t>ArrayList</a:t>
            </a:r>
            <a:r>
              <a:rPr lang="en-US" sz="2400" b="1" i="0" dirty="0">
                <a:solidFill>
                  <a:srgbClr val="0070C0"/>
                </a:solidFill>
                <a:effectLst/>
                <a:latin typeface="Consolas" panose="020B0609020204030204" pitchFamily="49" charset="0"/>
              </a:rPr>
              <a:t>&lt;&gt;();</a:t>
            </a:r>
          </a:p>
          <a:p>
            <a:pPr marL="0" indent="0" algn="just">
              <a:buNone/>
            </a:pPr>
            <a:r>
              <a:rPr lang="en-US" sz="2400" b="1" i="0" dirty="0" err="1">
                <a:solidFill>
                  <a:srgbClr val="0070C0"/>
                </a:solidFill>
                <a:effectLst/>
                <a:latin typeface="Consolas" panose="020B0609020204030204" pitchFamily="49" charset="0"/>
              </a:rPr>
              <a:t>Collections.addAll</a:t>
            </a:r>
            <a:r>
              <a:rPr lang="en-US" sz="2400" b="1" i="0" dirty="0">
                <a:solidFill>
                  <a:srgbClr val="0070C0"/>
                </a:solidFill>
                <a:effectLst/>
                <a:latin typeface="Consolas" panose="020B0609020204030204" pitchFamily="49" charset="0"/>
              </a:rPr>
              <a:t>(</a:t>
            </a:r>
            <a:r>
              <a:rPr lang="en-US" sz="2400" b="1" i="0" dirty="0" err="1">
                <a:solidFill>
                  <a:srgbClr val="0070C0"/>
                </a:solidFill>
                <a:effectLst/>
                <a:latin typeface="Consolas" panose="020B0609020204030204" pitchFamily="49" charset="0"/>
              </a:rPr>
              <a:t>daysList</a:t>
            </a:r>
            <a:r>
              <a:rPr lang="en-US" sz="2400" b="1" i="0" dirty="0">
                <a:solidFill>
                  <a:srgbClr val="0070C0"/>
                </a:solidFill>
                <a:effectLst/>
                <a:latin typeface="Consolas" panose="020B0609020204030204" pitchFamily="49" charset="0"/>
              </a:rPr>
              <a:t>, 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err="1">
                <a:solidFill>
                  <a:srgbClr val="0070C0"/>
                </a:solidFill>
                <a:effectLst/>
                <a:latin typeface="Consolas" panose="020B0609020204030204" pitchFamily="49" charset="0"/>
              </a:rPr>
              <a:t>daysList.add</a:t>
            </a:r>
            <a:r>
              <a:rPr lang="en-US" sz="2400" b="1" i="0" dirty="0">
                <a:solidFill>
                  <a:srgbClr val="0070C0"/>
                </a:solidFill>
                <a:effectLst/>
                <a:latin typeface="Consolas" panose="020B0609020204030204" pitchFamily="49" charset="0"/>
              </a:rPr>
              <a:t>("Thu");</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endParaRPr lang="en-US" sz="2400" b="1" i="0" u="sng" dirty="0">
              <a:solidFill>
                <a:srgbClr val="002060"/>
              </a:solidFill>
              <a:effectLst/>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[Mon, Tue, Wed, Thu]</a:t>
            </a:r>
          </a:p>
          <a:p>
            <a:pPr marL="0" indent="0" algn="just">
              <a:buNone/>
            </a:pPr>
            <a:endParaRPr lang="en-US" sz="2400" i="0" dirty="0">
              <a:solidFill>
                <a:schemeClr val="accent6">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6173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Java supports Collections ?</a:t>
            </a:r>
            <a:endParaRPr lang="en-IN" dirty="0"/>
          </a:p>
        </p:txBody>
      </p:sp>
      <p:sp>
        <p:nvSpPr>
          <p:cNvPr id="3" name="Content Placeholder 2"/>
          <p:cNvSpPr>
            <a:spLocks noGrp="1"/>
          </p:cNvSpPr>
          <p:nvPr>
            <p:ph idx="1"/>
          </p:nvPr>
        </p:nvSpPr>
        <p:spPr/>
        <p:txBody>
          <a:bodyPr/>
          <a:lstStyle/>
          <a:p>
            <a:pPr marL="0" indent="0">
              <a:buNone/>
            </a:pPr>
            <a:r>
              <a:rPr lang="en-IN" dirty="0"/>
              <a:t>To handle such collection of objects, Java offers us a huge set of predefined </a:t>
            </a:r>
            <a:r>
              <a:rPr lang="en-IN" b="1" dirty="0">
                <a:solidFill>
                  <a:srgbClr val="0070C0"/>
                </a:solidFill>
              </a:rPr>
              <a:t>classes</a:t>
            </a:r>
            <a:r>
              <a:rPr lang="en-IN" dirty="0">
                <a:solidFill>
                  <a:srgbClr val="0070C0"/>
                </a:solidFill>
              </a:rPr>
              <a:t> </a:t>
            </a:r>
            <a:r>
              <a:rPr lang="en-IN" dirty="0"/>
              <a:t>and </a:t>
            </a:r>
            <a:r>
              <a:rPr lang="en-IN" b="1" dirty="0">
                <a:solidFill>
                  <a:srgbClr val="0070C0"/>
                </a:solidFill>
              </a:rPr>
              <a:t>interfaces </a:t>
            </a:r>
            <a:r>
              <a:rPr lang="en-IN" dirty="0"/>
              <a:t> called as </a:t>
            </a:r>
          </a:p>
          <a:p>
            <a:pPr marL="0" indent="0">
              <a:buNone/>
            </a:pPr>
            <a:r>
              <a:rPr lang="en-IN" b="1" dirty="0"/>
              <a:t>		</a:t>
            </a:r>
            <a:r>
              <a:rPr lang="en-IN" b="1" u="sng" dirty="0"/>
              <a:t>“The Collections Framework”</a:t>
            </a:r>
            <a:endParaRPr lang="en-IN" b="1" u="sng" dirty="0">
              <a:solidFill>
                <a:srgbClr val="0070C0"/>
              </a:solidFill>
            </a:endParaRPr>
          </a:p>
          <a:p>
            <a:pPr marL="0" indent="0">
              <a:buNone/>
            </a:pPr>
            <a:endParaRPr lang="en-US" dirty="0"/>
          </a:p>
          <a:p>
            <a:pPr marL="0" indent="0">
              <a:buNone/>
            </a:pPr>
            <a:r>
              <a:rPr lang="en-US" dirty="0"/>
              <a:t>which is available in the package </a:t>
            </a:r>
            <a:r>
              <a:rPr lang="en-US" b="1" dirty="0"/>
              <a:t>“</a:t>
            </a:r>
            <a:r>
              <a:rPr lang="en-US" b="1" dirty="0" err="1"/>
              <a:t>java.util</a:t>
            </a:r>
            <a:r>
              <a:rPr lang="en-US" b="1" dirty="0"/>
              <a:t>”</a:t>
            </a:r>
            <a:endParaRPr lang="en-IN" b="1" dirty="0"/>
          </a:p>
        </p:txBody>
      </p:sp>
      <p:pic>
        <p:nvPicPr>
          <p:cNvPr id="4" name="Picture 3" descr="Collections Framework Java.png"/>
          <p:cNvPicPr>
            <a:picLocks noChangeAspect="1"/>
          </p:cNvPicPr>
          <p:nvPr/>
        </p:nvPicPr>
        <p:blipFill>
          <a:blip r:embed="rId2"/>
          <a:stretch>
            <a:fillRect/>
          </a:stretch>
        </p:blipFill>
        <p:spPr>
          <a:xfrm>
            <a:off x="0" y="3929066"/>
            <a:ext cx="9144000" cy="2928934"/>
          </a:xfrm>
          <a:prstGeom prst="rect">
            <a:avLst/>
          </a:prstGeom>
        </p:spPr>
      </p:pic>
    </p:spTree>
    <p:extLst>
      <p:ext uri="{BB962C8B-B14F-4D97-AF65-F5344CB8AC3E}">
        <p14:creationId xmlns:p14="http://schemas.microsoft.com/office/powerpoint/2010/main" val="203793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Traversing </a:t>
            </a:r>
            <a:r>
              <a:rPr lang="en-US" dirty="0" err="1"/>
              <a:t>ArrayList</a:t>
            </a:r>
            <a:endParaRPr lang="en-IN" dirty="0"/>
          </a:p>
        </p:txBody>
      </p:sp>
      <p:sp>
        <p:nvSpPr>
          <p:cNvPr id="3" name="Content Placeholder 2"/>
          <p:cNvSpPr>
            <a:spLocks noGrp="1"/>
          </p:cNvSpPr>
          <p:nvPr>
            <p:ph idx="1"/>
          </p:nvPr>
        </p:nvSpPr>
        <p:spPr/>
        <p:txBody>
          <a:bodyPr>
            <a:normAutofit/>
          </a:bodyPr>
          <a:lstStyle/>
          <a:p>
            <a:r>
              <a:rPr lang="en-US" dirty="0"/>
              <a:t>We can traverse an </a:t>
            </a:r>
            <a:r>
              <a:rPr lang="en-US" dirty="0" err="1"/>
              <a:t>ArrayList</a:t>
            </a:r>
            <a:r>
              <a:rPr lang="en-US" dirty="0"/>
              <a:t> in 5 ways:</a:t>
            </a:r>
          </a:p>
          <a:p>
            <a:endParaRPr lang="en-US" b="1" dirty="0"/>
          </a:p>
          <a:p>
            <a:r>
              <a:rPr lang="en-US" b="1" dirty="0"/>
              <a:t>Using iterator</a:t>
            </a:r>
          </a:p>
          <a:p>
            <a:r>
              <a:rPr lang="en-US" b="1" dirty="0"/>
              <a:t>Using enhanced for </a:t>
            </a:r>
          </a:p>
          <a:p>
            <a:r>
              <a:rPr lang="en-US" b="1" dirty="0"/>
              <a:t>Using </a:t>
            </a:r>
            <a:r>
              <a:rPr lang="en-US" b="1" dirty="0" err="1"/>
              <a:t>ListIterator</a:t>
            </a:r>
            <a:endParaRPr lang="en-US" b="1" dirty="0"/>
          </a:p>
          <a:p>
            <a:r>
              <a:rPr lang="en-US" b="1" dirty="0"/>
              <a:t>Using Enumeration</a:t>
            </a:r>
          </a:p>
          <a:p>
            <a:r>
              <a:rPr lang="en-US" b="1"/>
              <a:t>Using normal loop</a:t>
            </a:r>
            <a:endParaRPr lang="en-IN" b="1" dirty="0"/>
          </a:p>
        </p:txBody>
      </p:sp>
    </p:spTree>
    <p:extLst>
      <p:ext uri="{BB962C8B-B14F-4D97-AF65-F5344CB8AC3E}">
        <p14:creationId xmlns:p14="http://schemas.microsoft.com/office/powerpoint/2010/main" val="2584290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Traversing </a:t>
            </a:r>
            <a:r>
              <a:rPr lang="en-US" dirty="0" err="1"/>
              <a:t>ArrayList</a:t>
            </a:r>
            <a:r>
              <a:rPr lang="en-US" dirty="0"/>
              <a:t> Using Iterator</a:t>
            </a:r>
            <a:endParaRPr lang="en-IN" dirty="0"/>
          </a:p>
        </p:txBody>
      </p:sp>
      <p:sp>
        <p:nvSpPr>
          <p:cNvPr id="3" name="Content Placeholder 2"/>
          <p:cNvSpPr>
            <a:spLocks noGrp="1"/>
          </p:cNvSpPr>
          <p:nvPr>
            <p:ph idx="1"/>
          </p:nvPr>
        </p:nvSpPr>
        <p:spPr/>
        <p:txBody>
          <a:bodyPr>
            <a:normAutofit/>
          </a:bodyPr>
          <a:lstStyle/>
          <a:p>
            <a:r>
              <a:rPr lang="en-IN" dirty="0"/>
              <a:t>An </a:t>
            </a:r>
            <a:r>
              <a:rPr lang="en-IN" b="1" dirty="0" err="1"/>
              <a:t>Iterator</a:t>
            </a:r>
            <a:r>
              <a:rPr lang="en-IN" dirty="0"/>
              <a:t> is an object that enables us to traverse through a collection</a:t>
            </a:r>
          </a:p>
          <a:p>
            <a:endParaRPr lang="en-IN" dirty="0"/>
          </a:p>
          <a:p>
            <a:endParaRPr lang="en-US" dirty="0"/>
          </a:p>
          <a:p>
            <a:r>
              <a:rPr lang="en-US" dirty="0"/>
              <a:t>It is a </a:t>
            </a:r>
            <a:r>
              <a:rPr lang="en-US" b="1" dirty="0">
                <a:solidFill>
                  <a:srgbClr val="C00000"/>
                </a:solidFill>
              </a:rPr>
              <a:t>Universal Cursor </a:t>
            </a:r>
            <a:r>
              <a:rPr lang="en-US" dirty="0"/>
              <a:t>as it can be used to traverse any Collection.</a:t>
            </a:r>
          </a:p>
          <a:p>
            <a:endParaRPr lang="en-US" b="1" dirty="0"/>
          </a:p>
          <a:p>
            <a:endParaRPr lang="en-IN" dirty="0"/>
          </a:p>
          <a:p>
            <a:r>
              <a:rPr lang="en-IN" dirty="0"/>
              <a:t>Iterator can also be used to remove elements from the collection selectively, if desired.</a:t>
            </a:r>
            <a:endParaRPr lang="en-IN" b="1" dirty="0"/>
          </a:p>
        </p:txBody>
      </p:sp>
    </p:spTree>
    <p:extLst>
      <p:ext uri="{BB962C8B-B14F-4D97-AF65-F5344CB8AC3E}">
        <p14:creationId xmlns:p14="http://schemas.microsoft.com/office/powerpoint/2010/main" val="3861232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Traversing </a:t>
            </a:r>
            <a:r>
              <a:rPr lang="en-US" dirty="0" err="1"/>
              <a:t>ArrayList</a:t>
            </a:r>
            <a:r>
              <a:rPr lang="en-US" dirty="0"/>
              <a:t> Using </a:t>
            </a:r>
            <a:r>
              <a:rPr lang="en-US" dirty="0" err="1"/>
              <a:t>Iterator</a:t>
            </a:r>
            <a:endParaRPr lang="en-IN" dirty="0"/>
          </a:p>
        </p:txBody>
      </p:sp>
      <p:sp>
        <p:nvSpPr>
          <p:cNvPr id="3" name="Content Placeholder 2"/>
          <p:cNvSpPr>
            <a:spLocks noGrp="1"/>
          </p:cNvSpPr>
          <p:nvPr>
            <p:ph idx="1"/>
          </p:nvPr>
        </p:nvSpPr>
        <p:spPr/>
        <p:txBody>
          <a:bodyPr>
            <a:normAutofit/>
          </a:bodyPr>
          <a:lstStyle/>
          <a:p>
            <a:pPr>
              <a:buNone/>
            </a:pPr>
            <a:endParaRPr lang="en-IN" sz="2800" dirty="0"/>
          </a:p>
          <a:p>
            <a:r>
              <a:rPr lang="en-IN" sz="2800" dirty="0"/>
              <a:t>We  get an </a:t>
            </a:r>
            <a:r>
              <a:rPr lang="en-IN" sz="2800" dirty="0" err="1"/>
              <a:t>Iterator</a:t>
            </a:r>
            <a:r>
              <a:rPr lang="en-IN" sz="2800" dirty="0"/>
              <a:t> for a collection by calling its </a:t>
            </a:r>
            <a:r>
              <a:rPr lang="en-IN" sz="2800" b="1" dirty="0" err="1">
                <a:solidFill>
                  <a:srgbClr val="00B050"/>
                </a:solidFill>
              </a:rPr>
              <a:t>iterator</a:t>
            </a:r>
            <a:r>
              <a:rPr lang="en-IN" sz="2800" b="1" dirty="0">
                <a:solidFill>
                  <a:srgbClr val="00B050"/>
                </a:solidFill>
              </a:rPr>
              <a:t>( )</a:t>
            </a:r>
            <a:r>
              <a:rPr lang="en-IN" sz="2800" dirty="0"/>
              <a:t> method as given below:</a:t>
            </a:r>
          </a:p>
          <a:p>
            <a:pPr>
              <a:buNone/>
            </a:pPr>
            <a:endParaRPr lang="en-US" sz="2800" b="1" dirty="0"/>
          </a:p>
          <a:p>
            <a:pPr>
              <a:buNone/>
            </a:pPr>
            <a:r>
              <a:rPr lang="en-US" sz="2800" b="1" dirty="0" err="1"/>
              <a:t>Iterator</a:t>
            </a:r>
            <a:r>
              <a:rPr lang="en-US" sz="2800" b="1" dirty="0"/>
              <a:t> it=</a:t>
            </a:r>
            <a:r>
              <a:rPr lang="en-US" sz="2800" b="1" dirty="0" err="1"/>
              <a:t>list.iterator</a:t>
            </a:r>
            <a:r>
              <a:rPr lang="en-US" sz="2800" b="1" dirty="0"/>
              <a:t>( );</a:t>
            </a:r>
            <a:endParaRPr lang="en-IN" sz="2800" b="1" dirty="0"/>
          </a:p>
        </p:txBody>
      </p:sp>
    </p:spTree>
    <p:extLst>
      <p:ext uri="{BB962C8B-B14F-4D97-AF65-F5344CB8AC3E}">
        <p14:creationId xmlns:p14="http://schemas.microsoft.com/office/powerpoint/2010/main" val="2584290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 Of </a:t>
            </a:r>
            <a:r>
              <a:rPr lang="en-US" dirty="0" err="1"/>
              <a:t>Iterator</a:t>
            </a:r>
            <a:endParaRPr lang="en-IN" dirty="0"/>
          </a:p>
        </p:txBody>
      </p:sp>
      <p:sp>
        <p:nvSpPr>
          <p:cNvPr id="3" name="Content Placeholder 2"/>
          <p:cNvSpPr>
            <a:spLocks noGrp="1"/>
          </p:cNvSpPr>
          <p:nvPr>
            <p:ph idx="1"/>
          </p:nvPr>
        </p:nvSpPr>
        <p:spPr/>
        <p:txBody>
          <a:bodyPr>
            <a:normAutofit fontScale="92500" lnSpcReduction="10000"/>
          </a:bodyPr>
          <a:lstStyle/>
          <a:p>
            <a:r>
              <a:rPr lang="en-IN" sz="2800" b="1" dirty="0" err="1"/>
              <a:t>boolean</a:t>
            </a:r>
            <a:r>
              <a:rPr lang="en-IN" sz="2800" b="1" dirty="0"/>
              <a:t> </a:t>
            </a:r>
            <a:r>
              <a:rPr lang="en-IN" sz="2800" b="1" dirty="0" err="1"/>
              <a:t>hasNext</a:t>
            </a:r>
            <a:r>
              <a:rPr lang="en-IN" sz="2800" b="1" dirty="0"/>
              <a:t>(); </a:t>
            </a:r>
          </a:p>
          <a:p>
            <a:pPr>
              <a:buNone/>
            </a:pPr>
            <a:endParaRPr lang="en-IN" dirty="0"/>
          </a:p>
          <a:p>
            <a:pPr>
              <a:buNone/>
            </a:pPr>
            <a:r>
              <a:rPr lang="en-IN" dirty="0"/>
              <a:t>Returns true if there are more </a:t>
            </a:r>
            <a:r>
              <a:rPr lang="en-IN" dirty="0" err="1"/>
              <a:t>elements,otherwise</a:t>
            </a:r>
            <a:r>
              <a:rPr lang="en-IN" dirty="0"/>
              <a:t>, </a:t>
            </a:r>
          </a:p>
          <a:p>
            <a:pPr>
              <a:buNone/>
            </a:pPr>
            <a:r>
              <a:rPr lang="en-IN" dirty="0"/>
              <a:t>returns false.</a:t>
            </a:r>
          </a:p>
          <a:p>
            <a:endParaRPr lang="en-IN" sz="2800" dirty="0"/>
          </a:p>
          <a:p>
            <a:r>
              <a:rPr lang="en-IN" sz="2800" b="1" dirty="0"/>
              <a:t>Object next(); </a:t>
            </a:r>
          </a:p>
          <a:p>
            <a:pPr>
              <a:buNone/>
            </a:pPr>
            <a:endParaRPr lang="en-IN" dirty="0"/>
          </a:p>
          <a:p>
            <a:pPr>
              <a:buNone/>
            </a:pPr>
            <a:r>
              <a:rPr lang="en-IN" dirty="0"/>
              <a:t>Returns the next element. </a:t>
            </a:r>
            <a:endParaRPr lang="en-IN" sz="2800" dirty="0"/>
          </a:p>
          <a:p>
            <a:endParaRPr lang="en-IN" sz="2800" b="1" dirty="0"/>
          </a:p>
          <a:p>
            <a:r>
              <a:rPr lang="en-IN" sz="2800" b="1" dirty="0"/>
              <a:t>void remove(); </a:t>
            </a:r>
          </a:p>
          <a:p>
            <a:pPr>
              <a:buNone/>
            </a:pPr>
            <a:endParaRPr lang="en-IN" sz="2600" dirty="0"/>
          </a:p>
          <a:p>
            <a:pPr>
              <a:buNone/>
            </a:pPr>
            <a:r>
              <a:rPr lang="en-IN" sz="2600" dirty="0"/>
              <a:t>Removes the current element. </a:t>
            </a:r>
            <a:endParaRPr lang="en-IN" sz="2600" b="1" dirty="0">
              <a:solidFill>
                <a:srgbClr val="00B050"/>
              </a:solidFill>
            </a:endParaRPr>
          </a:p>
        </p:txBody>
      </p:sp>
    </p:spTree>
    <p:extLst>
      <p:ext uri="{BB962C8B-B14F-4D97-AF65-F5344CB8AC3E}">
        <p14:creationId xmlns:p14="http://schemas.microsoft.com/office/powerpoint/2010/main" val="2584290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Steps To Use </a:t>
            </a:r>
            <a:r>
              <a:rPr lang="en-US" dirty="0" err="1"/>
              <a:t>Iterator</a:t>
            </a:r>
            <a:endParaRPr lang="en-IN" dirty="0"/>
          </a:p>
        </p:txBody>
      </p:sp>
      <p:sp>
        <p:nvSpPr>
          <p:cNvPr id="3" name="Content Placeholder 2"/>
          <p:cNvSpPr>
            <a:spLocks noGrp="1"/>
          </p:cNvSpPr>
          <p:nvPr>
            <p:ph idx="1"/>
          </p:nvPr>
        </p:nvSpPr>
        <p:spPr/>
        <p:txBody>
          <a:bodyPr>
            <a:normAutofit/>
          </a:bodyPr>
          <a:lstStyle/>
          <a:p>
            <a:pPr marL="457200" indent="-457200">
              <a:buAutoNum type="arabicPeriod"/>
            </a:pPr>
            <a:r>
              <a:rPr lang="en-IN" dirty="0"/>
              <a:t>First obtain an </a:t>
            </a:r>
            <a:r>
              <a:rPr lang="en-IN" dirty="0" err="1"/>
              <a:t>iterator</a:t>
            </a:r>
            <a:r>
              <a:rPr lang="en-IN" dirty="0"/>
              <a:t> to the beginning  of the collection by calling the collection's </a:t>
            </a:r>
            <a:r>
              <a:rPr lang="en-IN" b="1" dirty="0" err="1"/>
              <a:t>iterator</a:t>
            </a:r>
            <a:r>
              <a:rPr lang="en-IN" b="1" dirty="0"/>
              <a:t>( ) </a:t>
            </a:r>
            <a:br>
              <a:rPr lang="en-IN" dirty="0"/>
            </a:br>
            <a:endParaRPr lang="en-IN" dirty="0"/>
          </a:p>
          <a:p>
            <a:pPr marL="457200" indent="-457200">
              <a:buAutoNum type="arabicPeriod"/>
            </a:pPr>
            <a:r>
              <a:rPr lang="en-IN" dirty="0"/>
              <a:t>Set up a loop that makes a call to </a:t>
            </a:r>
            <a:r>
              <a:rPr lang="en-IN" dirty="0" err="1"/>
              <a:t>hasNext</a:t>
            </a:r>
            <a:r>
              <a:rPr lang="en-IN" dirty="0"/>
              <a:t>( ). Have the loop iterate as long as </a:t>
            </a:r>
            <a:r>
              <a:rPr lang="en-IN" dirty="0" err="1"/>
              <a:t>hasNext</a:t>
            </a:r>
            <a:r>
              <a:rPr lang="en-IN" dirty="0"/>
              <a:t>( ) returns true.</a:t>
            </a:r>
          </a:p>
          <a:p>
            <a:pPr marL="457200" indent="-457200">
              <a:buAutoNum type="arabicPeriod"/>
            </a:pPr>
            <a:endParaRPr lang="en-IN" dirty="0"/>
          </a:p>
          <a:p>
            <a:pPr marL="457200" indent="-457200">
              <a:buAutoNum type="arabicPeriod"/>
            </a:pPr>
            <a:r>
              <a:rPr lang="en-IN" dirty="0"/>
              <a:t>Within the loop, obtain each element by calling </a:t>
            </a:r>
            <a:r>
              <a:rPr lang="en-IN" b="1" dirty="0"/>
              <a:t>next( ).</a:t>
            </a:r>
            <a:br>
              <a:rPr lang="en-IN" dirty="0"/>
            </a:br>
            <a:br>
              <a:rPr lang="en-IN" dirty="0"/>
            </a:br>
            <a:endParaRPr lang="en-IN" sz="2600" b="1" dirty="0">
              <a:solidFill>
                <a:srgbClr val="00B050"/>
              </a:solidFill>
            </a:endParaRPr>
          </a:p>
        </p:txBody>
      </p:sp>
    </p:spTree>
    <p:extLst>
      <p:ext uri="{BB962C8B-B14F-4D97-AF65-F5344CB8AC3E}">
        <p14:creationId xmlns:p14="http://schemas.microsoft.com/office/powerpoint/2010/main" val="2584290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Points To Remember</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sz="2800" dirty="0"/>
              <a:t>1. The method </a:t>
            </a:r>
            <a:r>
              <a:rPr lang="en-US" sz="2800" b="1" dirty="0">
                <a:solidFill>
                  <a:srgbClr val="00B050"/>
                </a:solidFill>
              </a:rPr>
              <a:t>next( ) </a:t>
            </a:r>
            <a:r>
              <a:rPr lang="en-US" sz="2800" dirty="0"/>
              <a:t>will throw an exception if there is no element to be returned . Thus it is recommended to use </a:t>
            </a:r>
            <a:r>
              <a:rPr lang="en-US" sz="2800" b="1" dirty="0" err="1">
                <a:solidFill>
                  <a:srgbClr val="00B050"/>
                </a:solidFill>
              </a:rPr>
              <a:t>hasNext</a:t>
            </a:r>
            <a:r>
              <a:rPr lang="en-US" sz="2800" b="1" dirty="0">
                <a:solidFill>
                  <a:srgbClr val="00B050"/>
                </a:solidFill>
              </a:rPr>
              <a:t>( ) </a:t>
            </a:r>
            <a:r>
              <a:rPr lang="en-US" sz="2800" dirty="0"/>
              <a:t>before calling the method </a:t>
            </a:r>
            <a:r>
              <a:rPr lang="en-US" sz="2800" b="1" dirty="0">
                <a:solidFill>
                  <a:srgbClr val="00B050"/>
                </a:solidFill>
              </a:rPr>
              <a:t>next( ).</a:t>
            </a:r>
          </a:p>
          <a:p>
            <a:pPr>
              <a:buNone/>
            </a:pPr>
            <a:endParaRPr lang="en-US" sz="2800" dirty="0"/>
          </a:p>
          <a:p>
            <a:pPr>
              <a:buNone/>
            </a:pPr>
            <a:r>
              <a:rPr lang="en-US" sz="2800" dirty="0"/>
              <a:t>2. Using </a:t>
            </a:r>
            <a:r>
              <a:rPr lang="en-US" sz="2800" dirty="0" err="1"/>
              <a:t>iterator</a:t>
            </a:r>
            <a:r>
              <a:rPr lang="en-US" sz="2800" dirty="0"/>
              <a:t> we can only traverse a collection once. As the </a:t>
            </a:r>
            <a:r>
              <a:rPr lang="en-US" sz="2800" dirty="0" err="1"/>
              <a:t>iterator</a:t>
            </a:r>
            <a:r>
              <a:rPr lang="en-US" sz="2800" dirty="0"/>
              <a:t> reaches it’s end we cannot pull it at the beginning.</a:t>
            </a:r>
          </a:p>
          <a:p>
            <a:pPr>
              <a:buNone/>
            </a:pPr>
            <a:endParaRPr lang="en-US" sz="2800" dirty="0"/>
          </a:p>
          <a:p>
            <a:pPr>
              <a:buNone/>
            </a:pPr>
            <a:r>
              <a:rPr lang="en-US" sz="2800" dirty="0"/>
              <a:t>3.</a:t>
            </a:r>
            <a:r>
              <a:rPr lang="en-IN" sz="2800" dirty="0"/>
              <a:t> The method </a:t>
            </a:r>
            <a:r>
              <a:rPr lang="en-IN" sz="2800" b="1" dirty="0">
                <a:solidFill>
                  <a:srgbClr val="00B050"/>
                </a:solidFill>
              </a:rPr>
              <a:t>remove( ) </a:t>
            </a:r>
            <a:r>
              <a:rPr lang="en-IN" sz="2800" dirty="0"/>
              <a:t>will throw an </a:t>
            </a:r>
          </a:p>
          <a:p>
            <a:pPr>
              <a:buNone/>
            </a:pPr>
            <a:r>
              <a:rPr lang="en-IN" sz="2800" b="1" dirty="0" err="1">
                <a:solidFill>
                  <a:srgbClr val="00B050"/>
                </a:solidFill>
              </a:rPr>
              <a:t>IllegalStateException</a:t>
            </a:r>
            <a:r>
              <a:rPr lang="en-IN" sz="2800" b="1" dirty="0">
                <a:solidFill>
                  <a:srgbClr val="00B050"/>
                </a:solidFill>
              </a:rPr>
              <a:t> </a:t>
            </a:r>
            <a:r>
              <a:rPr lang="en-IN" sz="2800" dirty="0"/>
              <a:t>if an attempt is made to call </a:t>
            </a:r>
          </a:p>
          <a:p>
            <a:pPr>
              <a:buNone/>
            </a:pPr>
            <a:r>
              <a:rPr lang="en-IN" sz="2800" b="1" dirty="0">
                <a:solidFill>
                  <a:srgbClr val="00B050"/>
                </a:solidFill>
              </a:rPr>
              <a:t>remove( ) </a:t>
            </a:r>
            <a:r>
              <a:rPr lang="en-IN" sz="2800" dirty="0"/>
              <a:t>that is not preceded by a call to </a:t>
            </a:r>
            <a:r>
              <a:rPr lang="en-IN" sz="2800" b="1" dirty="0">
                <a:solidFill>
                  <a:srgbClr val="00B050"/>
                </a:solidFill>
              </a:rPr>
              <a:t>next( ).</a:t>
            </a:r>
          </a:p>
          <a:p>
            <a:pPr>
              <a:buNone/>
            </a:pPr>
            <a:endParaRPr lang="en-US" sz="2800" dirty="0"/>
          </a:p>
          <a:p>
            <a:pPr>
              <a:buNone/>
            </a:pPr>
            <a:endParaRPr lang="en-US" sz="2800" dirty="0"/>
          </a:p>
          <a:p>
            <a:pPr>
              <a:buNone/>
            </a:pPr>
            <a:endParaRPr lang="en-US" sz="2800" dirty="0"/>
          </a:p>
          <a:p>
            <a:pPr>
              <a:buNone/>
            </a:pPr>
            <a:endParaRPr lang="en-IN" sz="2600"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Iterator</a:t>
            </a:r>
            <a:r>
              <a:rPr lang="en-US" dirty="0"/>
              <a:t> V/s Enhanced For Loop</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sz="2800" dirty="0"/>
              <a:t>As per Java, </a:t>
            </a:r>
          </a:p>
          <a:p>
            <a:r>
              <a:rPr lang="en-IN" sz="2800" dirty="0"/>
              <a:t>We must use Iterator instead of the for-each construct when we need to:</a:t>
            </a:r>
          </a:p>
          <a:p>
            <a:pPr>
              <a:buNone/>
            </a:pPr>
            <a:endParaRPr lang="en-IN" sz="2800" dirty="0"/>
          </a:p>
          <a:p>
            <a:pPr>
              <a:buNone/>
            </a:pPr>
            <a:r>
              <a:rPr lang="en-IN" sz="2800" b="1" dirty="0">
                <a:solidFill>
                  <a:srgbClr val="002060"/>
                </a:solidFill>
              </a:rPr>
              <a:t>Remove the current element</a:t>
            </a:r>
            <a:r>
              <a:rPr lang="en-IN" sz="2800" dirty="0"/>
              <a:t>. </a:t>
            </a:r>
          </a:p>
          <a:p>
            <a:pPr>
              <a:buNone/>
            </a:pPr>
            <a:endParaRPr lang="en-IN" sz="2800" dirty="0"/>
          </a:p>
          <a:p>
            <a:pPr>
              <a:buNone/>
            </a:pPr>
            <a:r>
              <a:rPr lang="en-IN" sz="2800" dirty="0"/>
              <a:t>1. The for-each construct hides the iterator, so we cannot call remove.</a:t>
            </a:r>
          </a:p>
          <a:p>
            <a:pPr>
              <a:buNone/>
            </a:pPr>
            <a:endParaRPr lang="en-IN" sz="2800" dirty="0"/>
          </a:p>
          <a:p>
            <a:pPr>
              <a:buNone/>
            </a:pPr>
            <a:r>
              <a:rPr lang="en-IN" sz="2800" dirty="0"/>
              <a:t>2.  And if we call remove() method over a thread unsafe collection ,     then Java will throw an exception called </a:t>
            </a:r>
            <a:r>
              <a:rPr lang="en-IN" sz="2800" dirty="0" err="1"/>
              <a:t>ConcurrentModificationException</a:t>
            </a:r>
            <a:endParaRPr lang="en-IN" sz="2800" dirty="0"/>
          </a:p>
          <a:p>
            <a:pPr>
              <a:buNone/>
            </a:pPr>
            <a:endParaRPr lang="en-IN" sz="2800" dirty="0"/>
          </a:p>
          <a:p>
            <a:pPr>
              <a:buNone/>
            </a:pPr>
            <a:r>
              <a:rPr lang="en-IN" sz="2800" dirty="0"/>
              <a:t>3. Therefore, the foreach construct is not usable for </a:t>
            </a:r>
          </a:p>
          <a:p>
            <a:pPr>
              <a:buNone/>
            </a:pPr>
            <a:r>
              <a:rPr lang="en-IN" sz="2800" dirty="0"/>
              <a:t>filtering.</a:t>
            </a:r>
          </a:p>
          <a:p>
            <a:pPr>
              <a:buNone/>
            </a:pPr>
            <a:r>
              <a:rPr lang="en-US" sz="2800" dirty="0"/>
              <a:t>	</a:t>
            </a:r>
            <a:endParaRPr lang="en-IN" sz="2800" b="1" dirty="0">
              <a:solidFill>
                <a:srgbClr val="00B050"/>
              </a:solidFill>
            </a:endParaRPr>
          </a:p>
          <a:p>
            <a:pPr>
              <a:buNone/>
            </a:pPr>
            <a:endParaRPr lang="en-US" sz="2800" dirty="0"/>
          </a:p>
          <a:p>
            <a:pPr>
              <a:buNone/>
            </a:pPr>
            <a:endParaRPr lang="en-US" sz="2800" dirty="0"/>
          </a:p>
          <a:p>
            <a:pPr>
              <a:buNone/>
            </a:pPr>
            <a:endParaRPr lang="en-US" sz="2800" dirty="0"/>
          </a:p>
          <a:p>
            <a:pPr>
              <a:buNone/>
            </a:pPr>
            <a:endParaRPr lang="en-IN" sz="2600" dirty="0"/>
          </a:p>
        </p:txBody>
      </p:sp>
    </p:spTree>
    <p:extLst>
      <p:ext uri="{BB962C8B-B14F-4D97-AF65-F5344CB8AC3E}">
        <p14:creationId xmlns:p14="http://schemas.microsoft.com/office/powerpoint/2010/main" val="2584290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Iterator</a:t>
            </a:r>
            <a:r>
              <a:rPr lang="en-US" dirty="0"/>
              <a:t> V/s Enhanced For Loop</a:t>
            </a:r>
            <a:endParaRPr lang="en-IN" dirty="0"/>
          </a:p>
        </p:txBody>
      </p:sp>
      <p:sp>
        <p:nvSpPr>
          <p:cNvPr id="3" name="Content Placeholder 2"/>
          <p:cNvSpPr>
            <a:spLocks noGrp="1"/>
          </p:cNvSpPr>
          <p:nvPr>
            <p:ph idx="1"/>
          </p:nvPr>
        </p:nvSpPr>
        <p:spPr/>
        <p:txBody>
          <a:bodyPr>
            <a:normAutofit/>
          </a:bodyPr>
          <a:lstStyle/>
          <a:p>
            <a:pPr>
              <a:buNone/>
            </a:pPr>
            <a:r>
              <a:rPr lang="en-US" sz="2800" dirty="0"/>
              <a:t>As per Java, </a:t>
            </a:r>
          </a:p>
          <a:p>
            <a:r>
              <a:rPr lang="en-IN" sz="2800" dirty="0"/>
              <a:t>We must use for-each instead of iterator if</a:t>
            </a:r>
          </a:p>
          <a:p>
            <a:pPr>
              <a:buNone/>
            </a:pPr>
            <a:endParaRPr lang="en-IN" sz="2800" dirty="0"/>
          </a:p>
          <a:p>
            <a:pPr>
              <a:buNone/>
            </a:pPr>
            <a:r>
              <a:rPr lang="en-IN" sz="2800" dirty="0"/>
              <a:t>1.We just need to traverse the Collection</a:t>
            </a:r>
          </a:p>
          <a:p>
            <a:pPr>
              <a:buNone/>
            </a:pPr>
            <a:r>
              <a:rPr lang="en-IN" sz="2800" dirty="0"/>
              <a:t>2. We need to Iterate over multiple collections in parallel.</a:t>
            </a:r>
          </a:p>
          <a:p>
            <a:pPr>
              <a:buNone/>
            </a:pPr>
            <a:endParaRPr lang="en-IN" sz="2800" b="1" dirty="0">
              <a:solidFill>
                <a:srgbClr val="00B050"/>
              </a:solidFill>
            </a:endParaRPr>
          </a:p>
          <a:p>
            <a:pPr>
              <a:buNone/>
            </a:pPr>
            <a:endParaRPr lang="en-US" sz="2800" dirty="0"/>
          </a:p>
          <a:p>
            <a:pPr>
              <a:buNone/>
            </a:pPr>
            <a:endParaRPr lang="en-US" sz="2800" dirty="0"/>
          </a:p>
          <a:p>
            <a:pPr>
              <a:buNone/>
            </a:pPr>
            <a:endParaRPr lang="en-US" sz="2800" dirty="0"/>
          </a:p>
          <a:p>
            <a:pPr>
              <a:buNone/>
            </a:pPr>
            <a:endParaRPr lang="en-IN" sz="2600" dirty="0"/>
          </a:p>
        </p:txBody>
      </p:sp>
    </p:spTree>
    <p:extLst>
      <p:ext uri="{BB962C8B-B14F-4D97-AF65-F5344CB8AC3E}">
        <p14:creationId xmlns:p14="http://schemas.microsoft.com/office/powerpoint/2010/main" val="3106022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Guess The Output</a:t>
            </a:r>
            <a:endParaRPr lang="en-IN" dirty="0"/>
          </a:p>
        </p:txBody>
      </p:sp>
      <p:sp>
        <p:nvSpPr>
          <p:cNvPr id="3" name="Content Placeholder 2"/>
          <p:cNvSpPr>
            <a:spLocks noGrp="1"/>
          </p:cNvSpPr>
          <p:nvPr>
            <p:ph idx="1"/>
          </p:nvPr>
        </p:nvSpPr>
        <p:spPr/>
        <p:txBody>
          <a:bodyPr>
            <a:normAutofit fontScale="47500" lnSpcReduction="20000"/>
          </a:bodyPr>
          <a:lstStyle/>
          <a:p>
            <a:pPr>
              <a:buNone/>
            </a:pPr>
            <a:r>
              <a:rPr lang="en-US" sz="2800" b="1" dirty="0">
                <a:solidFill>
                  <a:schemeClr val="accent6">
                    <a:lumMod val="75000"/>
                  </a:schemeClr>
                </a:solidFill>
                <a:latin typeface="Consolas" panose="020B0609020204030204" pitchFamily="49" charset="0"/>
              </a:rPr>
              <a:t>List&lt;Integer&gt; l = new LinkedList&lt;Integer&gt;();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(2);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(3);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(4); </a:t>
            </a:r>
          </a:p>
          <a:p>
            <a:pPr>
              <a:buNone/>
            </a:pPr>
            <a:endParaRPr lang="en-US" sz="2800" b="1" dirty="0">
              <a:solidFill>
                <a:schemeClr val="accent6">
                  <a:lumMod val="75000"/>
                </a:schemeClr>
              </a:solidFill>
              <a:latin typeface="Consolas" panose="020B0609020204030204" pitchFamily="49" charset="0"/>
            </a:endParaRPr>
          </a:p>
          <a:p>
            <a:pPr>
              <a:buNone/>
            </a:pPr>
            <a:r>
              <a:rPr lang="en-US" sz="2800" b="1" dirty="0">
                <a:solidFill>
                  <a:schemeClr val="accent6">
                    <a:lumMod val="75000"/>
                  </a:schemeClr>
                </a:solidFill>
                <a:latin typeface="Consolas" panose="020B0609020204030204" pitchFamily="49" charset="0"/>
              </a:rPr>
              <a:t>List&lt;Integer&gt; s=new LinkedList&lt;Integer&gt;();</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(7);</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(8);</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(9); </a:t>
            </a:r>
          </a:p>
          <a:p>
            <a:pPr>
              <a:buNone/>
            </a:pPr>
            <a:r>
              <a:rPr lang="en-US" sz="2800" b="1" dirty="0">
                <a:solidFill>
                  <a:schemeClr val="accent6">
                    <a:lumMod val="75000"/>
                  </a:schemeClr>
                </a:solidFill>
                <a:latin typeface="Consolas" panose="020B0609020204030204" pitchFamily="49" charset="0"/>
              </a:rPr>
              <a:t>for (Iterator&lt;Integer&gt; itr1=</a:t>
            </a:r>
            <a:r>
              <a:rPr lang="en-US" sz="2800" b="1" dirty="0" err="1">
                <a:solidFill>
                  <a:schemeClr val="accent6">
                    <a:lumMod val="75000"/>
                  </a:schemeClr>
                </a:solidFill>
                <a:latin typeface="Consolas" panose="020B0609020204030204" pitchFamily="49" charset="0"/>
              </a:rPr>
              <a:t>l.iterator</a:t>
            </a:r>
            <a:r>
              <a:rPr lang="en-US" sz="2800" b="1" dirty="0">
                <a:solidFill>
                  <a:schemeClr val="accent6">
                    <a:lumMod val="75000"/>
                  </a:schemeClr>
                </a:solidFill>
                <a:latin typeface="Consolas" panose="020B0609020204030204" pitchFamily="49" charset="0"/>
              </a:rPr>
              <a:t>(); itr1.hasNext(); )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for (Iterator&lt;Integer&gt; itr2=</a:t>
            </a:r>
            <a:r>
              <a:rPr lang="en-US" sz="2800" b="1" dirty="0" err="1">
                <a:solidFill>
                  <a:schemeClr val="accent6">
                    <a:lumMod val="75000"/>
                  </a:schemeClr>
                </a:solidFill>
                <a:latin typeface="Consolas" panose="020B0609020204030204" pitchFamily="49" charset="0"/>
              </a:rPr>
              <a:t>s.iterator</a:t>
            </a:r>
            <a:r>
              <a:rPr lang="en-US" sz="2800" b="1" dirty="0">
                <a:solidFill>
                  <a:schemeClr val="accent6">
                    <a:lumMod val="75000"/>
                  </a:schemeClr>
                </a:solidFill>
                <a:latin typeface="Consolas" panose="020B0609020204030204" pitchFamily="49" charset="0"/>
              </a:rPr>
              <a:t>(); itr2.hasNext(); )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if (itr1.next() &lt; itr2.next())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a:t>
            </a:r>
            <a:r>
              <a:rPr lang="en-US" sz="2800" b="1" dirty="0" err="1">
                <a:solidFill>
                  <a:schemeClr val="accent6">
                    <a:lumMod val="75000"/>
                  </a:schemeClr>
                </a:solidFill>
                <a:latin typeface="Consolas" panose="020B0609020204030204" pitchFamily="49" charset="0"/>
              </a:rPr>
              <a:t>System.out.println</a:t>
            </a:r>
            <a:r>
              <a:rPr lang="en-US" sz="2800" b="1" dirty="0">
                <a:solidFill>
                  <a:schemeClr val="accent6">
                    <a:lumMod val="75000"/>
                  </a:schemeClr>
                </a:solidFill>
                <a:latin typeface="Consolas" panose="020B0609020204030204" pitchFamily="49" charset="0"/>
              </a:rPr>
              <a:t>(itr1.next());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 </a:t>
            </a:r>
          </a:p>
          <a:p>
            <a:pPr>
              <a:buNone/>
            </a:pPr>
            <a:endParaRPr lang="en-US" sz="2800" b="1" u="sng" dirty="0">
              <a:solidFill>
                <a:schemeClr val="accent6">
                  <a:lumMod val="75000"/>
                </a:schemeClr>
              </a:solidFill>
            </a:endParaRPr>
          </a:p>
          <a:p>
            <a:pPr>
              <a:buNone/>
            </a:pPr>
            <a:r>
              <a:rPr lang="en-US" sz="2800" b="1" u="sng" dirty="0">
                <a:solidFill>
                  <a:schemeClr val="accent6">
                    <a:lumMod val="75000"/>
                  </a:schemeClr>
                </a:solidFill>
              </a:rPr>
              <a:t>Answer: </a:t>
            </a:r>
          </a:p>
          <a:p>
            <a:pPr>
              <a:buNone/>
            </a:pPr>
            <a:r>
              <a:rPr lang="en-US" sz="2800" b="1" dirty="0" err="1">
                <a:solidFill>
                  <a:srgbClr val="002060"/>
                </a:solidFill>
              </a:rPr>
              <a:t>NoSuchElementException</a:t>
            </a:r>
            <a:endParaRPr lang="en-US" sz="2800" b="1" dirty="0">
              <a:solidFill>
                <a:srgbClr val="002060"/>
              </a:solidFill>
            </a:endParaRPr>
          </a:p>
          <a:p>
            <a:pPr>
              <a:buNone/>
            </a:pPr>
            <a:endParaRPr lang="en-IN" sz="2600" dirty="0"/>
          </a:p>
        </p:txBody>
      </p:sp>
    </p:spTree>
    <p:extLst>
      <p:ext uri="{BB962C8B-B14F-4D97-AF65-F5344CB8AC3E}">
        <p14:creationId xmlns:p14="http://schemas.microsoft.com/office/powerpoint/2010/main" val="315871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Guess The Output</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sz="2800" b="1" dirty="0">
                <a:solidFill>
                  <a:schemeClr val="accent6">
                    <a:lumMod val="75000"/>
                  </a:schemeClr>
                </a:solidFill>
                <a:latin typeface="Consolas" panose="020B0609020204030204" pitchFamily="49" charset="0"/>
              </a:rPr>
              <a:t>List&lt;Integer&gt; l = new LinkedList&lt;Integer&gt;();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(2);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(3); </a:t>
            </a:r>
          </a:p>
          <a:p>
            <a:pPr>
              <a:buNone/>
            </a:pPr>
            <a:r>
              <a:rPr lang="en-US" sz="2800" b="1" dirty="0" err="1">
                <a:solidFill>
                  <a:schemeClr val="accent6">
                    <a:lumMod val="75000"/>
                  </a:schemeClr>
                </a:solidFill>
                <a:latin typeface="Consolas" panose="020B0609020204030204" pitchFamily="49" charset="0"/>
              </a:rPr>
              <a:t>l.add</a:t>
            </a:r>
            <a:r>
              <a:rPr lang="en-US" sz="2800" b="1" dirty="0">
                <a:solidFill>
                  <a:schemeClr val="accent6">
                    <a:lumMod val="75000"/>
                  </a:schemeClr>
                </a:solidFill>
                <a:latin typeface="Consolas" panose="020B0609020204030204" pitchFamily="49" charset="0"/>
              </a:rPr>
              <a:t>(4); </a:t>
            </a:r>
          </a:p>
          <a:p>
            <a:pPr>
              <a:buNone/>
            </a:pPr>
            <a:endParaRPr lang="en-US" sz="2800" b="1" dirty="0">
              <a:solidFill>
                <a:schemeClr val="accent6">
                  <a:lumMod val="75000"/>
                </a:schemeClr>
              </a:solidFill>
              <a:latin typeface="Consolas" panose="020B0609020204030204" pitchFamily="49" charset="0"/>
            </a:endParaRPr>
          </a:p>
          <a:p>
            <a:pPr>
              <a:buNone/>
            </a:pPr>
            <a:r>
              <a:rPr lang="en-US" sz="2800" b="1" dirty="0">
                <a:solidFill>
                  <a:schemeClr val="accent6">
                    <a:lumMod val="75000"/>
                  </a:schemeClr>
                </a:solidFill>
                <a:latin typeface="Consolas" panose="020B0609020204030204" pitchFamily="49" charset="0"/>
              </a:rPr>
              <a:t>List&lt;Integer&gt; s=new LinkedList&lt;Integer&gt;();</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(7);</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(8);</a:t>
            </a:r>
          </a:p>
          <a:p>
            <a:pPr>
              <a:buNone/>
            </a:pPr>
            <a:r>
              <a:rPr lang="en-US" sz="2800" b="1" dirty="0" err="1">
                <a:solidFill>
                  <a:schemeClr val="accent6">
                    <a:lumMod val="75000"/>
                  </a:schemeClr>
                </a:solidFill>
                <a:latin typeface="Consolas" panose="020B0609020204030204" pitchFamily="49" charset="0"/>
              </a:rPr>
              <a:t>s.add</a:t>
            </a:r>
            <a:r>
              <a:rPr lang="en-US" sz="2800" b="1" dirty="0">
                <a:solidFill>
                  <a:schemeClr val="accent6">
                    <a:lumMod val="75000"/>
                  </a:schemeClr>
                </a:solidFill>
                <a:latin typeface="Consolas" panose="020B0609020204030204" pitchFamily="49" charset="0"/>
              </a:rPr>
              <a:t>(9); </a:t>
            </a:r>
          </a:p>
          <a:p>
            <a:pPr>
              <a:buNone/>
            </a:pPr>
            <a:r>
              <a:rPr lang="en-US" sz="2800" b="1" dirty="0">
                <a:solidFill>
                  <a:schemeClr val="accent6">
                    <a:lumMod val="75000"/>
                  </a:schemeClr>
                </a:solidFill>
                <a:latin typeface="Consolas" panose="020B0609020204030204" pitchFamily="49" charset="0"/>
              </a:rPr>
              <a:t>for (int a:l)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for (int b:s)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if (a&lt;b) </a:t>
            </a:r>
          </a:p>
          <a:p>
            <a:pPr>
              <a:buNone/>
            </a:pPr>
            <a:r>
              <a:rPr lang="en-US" sz="2800" b="1" dirty="0">
                <a:solidFill>
                  <a:schemeClr val="accent6">
                    <a:lumMod val="75000"/>
                  </a:schemeClr>
                </a:solidFill>
                <a:latin typeface="Consolas" panose="020B0609020204030204" pitchFamily="49" charset="0"/>
              </a:rPr>
              <a:t>                    </a:t>
            </a:r>
            <a:r>
              <a:rPr lang="en-US" sz="2800" b="1" dirty="0" err="1">
                <a:solidFill>
                  <a:schemeClr val="accent6">
                    <a:lumMod val="75000"/>
                  </a:schemeClr>
                </a:solidFill>
                <a:latin typeface="Consolas" panose="020B0609020204030204" pitchFamily="49" charset="0"/>
              </a:rPr>
              <a:t>System.out.print</a:t>
            </a:r>
            <a:r>
              <a:rPr lang="en-US" sz="2800" b="1" dirty="0">
                <a:solidFill>
                  <a:schemeClr val="accent6">
                    <a:lumMod val="75000"/>
                  </a:schemeClr>
                </a:solidFill>
                <a:latin typeface="Consolas" panose="020B0609020204030204" pitchFamily="49" charset="0"/>
              </a:rPr>
              <a:t>(a + " "); </a:t>
            </a:r>
          </a:p>
          <a:p>
            <a:pPr>
              <a:buNone/>
            </a:pPr>
            <a:r>
              <a:rPr lang="en-US" sz="2800" b="1" dirty="0">
                <a:solidFill>
                  <a:schemeClr val="accent6">
                    <a:lumMod val="75000"/>
                  </a:schemeClr>
                </a:solidFill>
                <a:latin typeface="Consolas" panose="020B0609020204030204" pitchFamily="49" charset="0"/>
              </a:rPr>
              <a:t>            } </a:t>
            </a:r>
          </a:p>
          <a:p>
            <a:pPr>
              <a:buNone/>
            </a:pPr>
            <a:r>
              <a:rPr lang="en-US" sz="2800" b="1" dirty="0">
                <a:solidFill>
                  <a:schemeClr val="accent6">
                    <a:lumMod val="75000"/>
                  </a:schemeClr>
                </a:solidFill>
                <a:latin typeface="Consolas" panose="020B0609020204030204" pitchFamily="49" charset="0"/>
              </a:rPr>
              <a:t>        } </a:t>
            </a:r>
          </a:p>
          <a:p>
            <a:pPr>
              <a:buNone/>
            </a:pPr>
            <a:r>
              <a:rPr lang="en-US" sz="2800" b="1" u="sng" dirty="0">
                <a:solidFill>
                  <a:srgbClr val="C00000"/>
                </a:solidFill>
              </a:rPr>
              <a:t>Answer: </a:t>
            </a:r>
          </a:p>
          <a:p>
            <a:pPr>
              <a:buNone/>
            </a:pPr>
            <a:r>
              <a:rPr lang="en-US" sz="2800" b="1" dirty="0">
                <a:solidFill>
                  <a:srgbClr val="002060"/>
                </a:solidFill>
              </a:rPr>
              <a:t>2 2 2 3 3 3 4 4</a:t>
            </a:r>
          </a:p>
          <a:p>
            <a:pPr>
              <a:buNone/>
            </a:pPr>
            <a:endParaRPr lang="en-IN" sz="2600" dirty="0"/>
          </a:p>
        </p:txBody>
      </p:sp>
    </p:spTree>
    <p:extLst>
      <p:ext uri="{BB962C8B-B14F-4D97-AF65-F5344CB8AC3E}">
        <p14:creationId xmlns:p14="http://schemas.microsoft.com/office/powerpoint/2010/main" val="297566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to learn Collection ?</a:t>
            </a:r>
            <a:endParaRPr lang="en-IN" dirty="0"/>
          </a:p>
        </p:txBody>
      </p:sp>
      <p:sp>
        <p:nvSpPr>
          <p:cNvPr id="3" name="Content Placeholder 2"/>
          <p:cNvSpPr>
            <a:spLocks noGrp="1"/>
          </p:cNvSpPr>
          <p:nvPr>
            <p:ph idx="1"/>
          </p:nvPr>
        </p:nvSpPr>
        <p:spPr>
          <a:xfrm>
            <a:off x="0" y="1556792"/>
            <a:ext cx="9144000" cy="5301208"/>
          </a:xfrm>
        </p:spPr>
        <p:txBody>
          <a:bodyPr>
            <a:normAutofit/>
          </a:bodyPr>
          <a:lstStyle/>
          <a:p>
            <a:pPr marL="0" indent="0">
              <a:buNone/>
            </a:pPr>
            <a:r>
              <a:rPr lang="en-US" dirty="0"/>
              <a:t>The first question which comes in mind of every programmer is </a:t>
            </a:r>
          </a:p>
          <a:p>
            <a:pPr marL="0" indent="0">
              <a:buNone/>
            </a:pPr>
            <a:r>
              <a:rPr lang="en-US" b="1" dirty="0">
                <a:solidFill>
                  <a:srgbClr val="FF0000"/>
                </a:solidFill>
              </a:rPr>
              <a:t>Why should I use Collection classes when I have an array ?</a:t>
            </a:r>
          </a:p>
          <a:p>
            <a:pPr marL="0" indent="0">
              <a:buNone/>
            </a:pPr>
            <a:r>
              <a:rPr lang="en-US" dirty="0"/>
              <a:t>Answer:</a:t>
            </a:r>
          </a:p>
          <a:p>
            <a:pPr marL="0" indent="0">
              <a:buNone/>
            </a:pPr>
            <a:r>
              <a:rPr lang="en-US" dirty="0"/>
              <a:t>Although arrays are very useful data storage structures but they suffer from several important drawbacks which are:</a:t>
            </a:r>
          </a:p>
          <a:p>
            <a:pPr marL="0" indent="0">
              <a:buNone/>
            </a:pPr>
            <a:endParaRPr lang="en-US" b="1" dirty="0">
              <a:solidFill>
                <a:srgbClr val="0070C0"/>
              </a:solidFill>
            </a:endParaRPr>
          </a:p>
          <a:p>
            <a:pPr marL="0" indent="0">
              <a:buNone/>
            </a:pPr>
            <a:r>
              <a:rPr lang="en-US" b="1" dirty="0">
                <a:solidFill>
                  <a:srgbClr val="0070C0"/>
                </a:solidFill>
              </a:rPr>
              <a:t>1.Remains of fixed size </a:t>
            </a:r>
          </a:p>
          <a:p>
            <a:pPr marL="0" indent="0">
              <a:buNone/>
            </a:pPr>
            <a:endParaRPr lang="en-US" b="1" dirty="0">
              <a:solidFill>
                <a:srgbClr val="0070C0"/>
              </a:solidFill>
            </a:endParaRPr>
          </a:p>
          <a:p>
            <a:pPr marL="0" indent="0">
              <a:buNone/>
            </a:pPr>
            <a:r>
              <a:rPr lang="en-US" b="1" dirty="0">
                <a:solidFill>
                  <a:srgbClr val="0070C0"/>
                </a:solidFill>
              </a:rPr>
              <a:t>2.Contains only homogeneous elements</a:t>
            </a:r>
          </a:p>
          <a:p>
            <a:pPr marL="0" indent="0">
              <a:buNone/>
            </a:pPr>
            <a:endParaRPr lang="en-US" b="1" dirty="0">
              <a:solidFill>
                <a:srgbClr val="0070C0"/>
              </a:solidFill>
            </a:endParaRPr>
          </a:p>
          <a:p>
            <a:pPr marL="0" indent="0">
              <a:buNone/>
            </a:pPr>
            <a:r>
              <a:rPr lang="en-US" b="1" dirty="0">
                <a:solidFill>
                  <a:srgbClr val="0070C0"/>
                </a:solidFill>
              </a:rPr>
              <a:t>3.No facility to add or remove elements in between</a:t>
            </a:r>
          </a:p>
          <a:p>
            <a:pPr marL="0" indent="0">
              <a:buNone/>
            </a:pPr>
            <a:endParaRPr lang="en-US" b="1" dirty="0">
              <a:solidFill>
                <a:srgbClr val="0070C0"/>
              </a:solidFill>
            </a:endParaRPr>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41542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Final Conclusion</a:t>
            </a:r>
            <a:endParaRPr lang="en-IN" dirty="0"/>
          </a:p>
        </p:txBody>
      </p:sp>
      <p:sp>
        <p:nvSpPr>
          <p:cNvPr id="3" name="Content Placeholder 2"/>
          <p:cNvSpPr>
            <a:spLocks noGrp="1"/>
          </p:cNvSpPr>
          <p:nvPr>
            <p:ph idx="1"/>
          </p:nvPr>
        </p:nvSpPr>
        <p:spPr/>
        <p:txBody>
          <a:bodyPr>
            <a:normAutofit/>
          </a:bodyPr>
          <a:lstStyle/>
          <a:p>
            <a:r>
              <a:rPr lang="en-IN" sz="2800" dirty="0" err="1"/>
              <a:t>Iterator</a:t>
            </a:r>
            <a:r>
              <a:rPr lang="en-IN" sz="2800" dirty="0"/>
              <a:t> Advantage:</a:t>
            </a:r>
          </a:p>
          <a:p>
            <a:pPr lvl="1"/>
            <a:r>
              <a:rPr lang="en-IN" dirty="0"/>
              <a:t>Ability to remove elements from Collections.</a:t>
            </a:r>
          </a:p>
          <a:p>
            <a:pPr lvl="1"/>
            <a:r>
              <a:rPr lang="en-IN" dirty="0"/>
              <a:t>Ability to check if there more elements or not by using </a:t>
            </a:r>
            <a:r>
              <a:rPr lang="en-IN" dirty="0" err="1"/>
              <a:t>hasNext</a:t>
            </a:r>
            <a:r>
              <a:rPr lang="en-IN" dirty="0"/>
              <a:t>().</a:t>
            </a:r>
          </a:p>
          <a:p>
            <a:endParaRPr lang="en-IN" sz="2800" dirty="0"/>
          </a:p>
          <a:p>
            <a:pPr>
              <a:buNone/>
            </a:pPr>
            <a:r>
              <a:rPr lang="en-IN" sz="2800" dirty="0"/>
              <a:t>  Loop was designed only to iterate over a Collection, so if we want just to iterate over a Collection, its better to use loop such as for-Each, but if we want more that that you could use Iterator.</a:t>
            </a:r>
          </a:p>
          <a:p>
            <a:pPr>
              <a:buNone/>
            </a:pPr>
            <a:endParaRPr lang="en-IN" sz="2800" b="1" dirty="0">
              <a:solidFill>
                <a:srgbClr val="00B050"/>
              </a:solidFill>
            </a:endParaRPr>
          </a:p>
          <a:p>
            <a:pPr>
              <a:buNone/>
            </a:pPr>
            <a:endParaRPr lang="en-US" sz="2800" dirty="0"/>
          </a:p>
          <a:p>
            <a:pPr>
              <a:buNone/>
            </a:pPr>
            <a:endParaRPr lang="en-US" sz="2800" dirty="0"/>
          </a:p>
          <a:p>
            <a:pPr>
              <a:buNone/>
            </a:pPr>
            <a:endParaRPr lang="en-US" sz="2800" dirty="0"/>
          </a:p>
          <a:p>
            <a:pPr>
              <a:buNone/>
            </a:pPr>
            <a:endParaRPr lang="en-IN" sz="2600" dirty="0"/>
          </a:p>
        </p:txBody>
      </p:sp>
    </p:spTree>
    <p:extLst>
      <p:ext uri="{BB962C8B-B14F-4D97-AF65-F5344CB8AC3E}">
        <p14:creationId xmlns:p14="http://schemas.microsoft.com/office/powerpoint/2010/main" val="2584290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Drawbacks Of </a:t>
            </a:r>
            <a:r>
              <a:rPr lang="en-US" dirty="0" err="1"/>
              <a:t>Iterator</a:t>
            </a:r>
            <a:endParaRPr lang="en-IN" dirty="0"/>
          </a:p>
        </p:txBody>
      </p:sp>
      <p:sp>
        <p:nvSpPr>
          <p:cNvPr id="3" name="Content Placeholder 2"/>
          <p:cNvSpPr>
            <a:spLocks noGrp="1"/>
          </p:cNvSpPr>
          <p:nvPr>
            <p:ph idx="1"/>
          </p:nvPr>
        </p:nvSpPr>
        <p:spPr/>
        <p:txBody>
          <a:bodyPr>
            <a:normAutofit/>
          </a:bodyPr>
          <a:lstStyle/>
          <a:p>
            <a:r>
              <a:rPr lang="en-IN" sz="2800" b="1" dirty="0">
                <a:solidFill>
                  <a:srgbClr val="00B050"/>
                </a:solidFill>
              </a:rPr>
              <a:t>Traverses </a:t>
            </a:r>
            <a:r>
              <a:rPr lang="en-IN" sz="2800" dirty="0"/>
              <a:t>only in </a:t>
            </a:r>
            <a:r>
              <a:rPr lang="en-IN" sz="2800" b="1" dirty="0">
                <a:solidFill>
                  <a:srgbClr val="002060"/>
                </a:solidFill>
              </a:rPr>
              <a:t>forward direction.</a:t>
            </a:r>
          </a:p>
          <a:p>
            <a:endParaRPr lang="en-US" sz="2800" dirty="0"/>
          </a:p>
          <a:p>
            <a:endParaRPr lang="en-US" sz="2800" b="1" dirty="0">
              <a:solidFill>
                <a:srgbClr val="C00000"/>
              </a:solidFill>
            </a:endParaRPr>
          </a:p>
          <a:p>
            <a:r>
              <a:rPr lang="en-US" sz="2800" b="1" dirty="0">
                <a:solidFill>
                  <a:srgbClr val="C00000"/>
                </a:solidFill>
              </a:rPr>
              <a:t>Allows reading </a:t>
            </a:r>
            <a:r>
              <a:rPr lang="en-US" sz="2800" dirty="0"/>
              <a:t>and </a:t>
            </a:r>
            <a:r>
              <a:rPr lang="en-US" sz="2800" b="1" dirty="0">
                <a:solidFill>
                  <a:srgbClr val="0070C0"/>
                </a:solidFill>
              </a:rPr>
              <a:t>removing</a:t>
            </a:r>
            <a:r>
              <a:rPr lang="en-US" sz="2800" dirty="0"/>
              <a:t> but not </a:t>
            </a:r>
            <a:r>
              <a:rPr lang="en-US" sz="2800" b="1" dirty="0">
                <a:solidFill>
                  <a:srgbClr val="7030A0"/>
                </a:solidFill>
              </a:rPr>
              <a:t>replacing </a:t>
            </a:r>
            <a:r>
              <a:rPr lang="en-US" sz="2800" dirty="0"/>
              <a:t>the value</a:t>
            </a:r>
          </a:p>
          <a:p>
            <a:endParaRPr lang="en-US" sz="2800" dirty="0"/>
          </a:p>
          <a:p>
            <a:endParaRPr lang="en-US" sz="2800" b="1" dirty="0">
              <a:solidFill>
                <a:srgbClr val="002060"/>
              </a:solidFill>
            </a:endParaRPr>
          </a:p>
          <a:p>
            <a:r>
              <a:rPr lang="en-US" sz="2800" b="1" dirty="0">
                <a:solidFill>
                  <a:srgbClr val="002060"/>
                </a:solidFill>
              </a:rPr>
              <a:t>Doesn’t allow </a:t>
            </a:r>
            <a:r>
              <a:rPr lang="en-US" sz="2800" dirty="0"/>
              <a:t>adding </a:t>
            </a:r>
            <a:r>
              <a:rPr lang="en-US" sz="2800" b="1" dirty="0">
                <a:solidFill>
                  <a:srgbClr val="C00000"/>
                </a:solidFill>
              </a:rPr>
              <a:t>new values </a:t>
            </a:r>
            <a:endParaRPr lang="en-IN" sz="2800" b="1" dirty="0">
              <a:solidFill>
                <a:srgbClr val="C00000"/>
              </a:solidFill>
            </a:endParaRPr>
          </a:p>
          <a:p>
            <a:pPr>
              <a:buNone/>
            </a:pPr>
            <a:endParaRPr lang="en-IN" sz="2800" b="1" dirty="0">
              <a:solidFill>
                <a:srgbClr val="00B050"/>
              </a:solidFill>
            </a:endParaRPr>
          </a:p>
          <a:p>
            <a:pPr>
              <a:buNone/>
            </a:pPr>
            <a:endParaRPr lang="en-US" sz="2800" dirty="0"/>
          </a:p>
          <a:p>
            <a:pPr>
              <a:buNone/>
            </a:pPr>
            <a:endParaRPr lang="en-US" sz="2800" dirty="0"/>
          </a:p>
          <a:p>
            <a:pPr>
              <a:buNone/>
            </a:pPr>
            <a:endParaRPr lang="en-US" sz="2800" dirty="0"/>
          </a:p>
          <a:p>
            <a:pPr>
              <a:buNone/>
            </a:pPr>
            <a:endParaRPr lang="en-IN" sz="2600"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a:t>
            </a:r>
            <a:r>
              <a:rPr lang="en-US" dirty="0" err="1"/>
              <a:t>ListIterator</a:t>
            </a:r>
            <a:endParaRPr lang="en-IN" dirty="0"/>
          </a:p>
        </p:txBody>
      </p:sp>
      <p:sp>
        <p:nvSpPr>
          <p:cNvPr id="3" name="Content Placeholder 2"/>
          <p:cNvSpPr>
            <a:spLocks noGrp="1"/>
          </p:cNvSpPr>
          <p:nvPr>
            <p:ph idx="1"/>
          </p:nvPr>
        </p:nvSpPr>
        <p:spPr/>
        <p:txBody>
          <a:bodyPr>
            <a:normAutofit/>
          </a:bodyPr>
          <a:lstStyle/>
          <a:p>
            <a:r>
              <a:rPr lang="en-IN" sz="2800" dirty="0"/>
              <a:t>A </a:t>
            </a:r>
            <a:r>
              <a:rPr lang="en-IN" sz="2800" b="1" dirty="0" err="1">
                <a:solidFill>
                  <a:srgbClr val="C00000"/>
                </a:solidFill>
              </a:rPr>
              <a:t>ListIterator</a:t>
            </a:r>
            <a:r>
              <a:rPr lang="en-IN" sz="2800" dirty="0"/>
              <a:t>  is an </a:t>
            </a:r>
            <a:r>
              <a:rPr lang="en-IN" sz="2800" b="1" dirty="0" err="1">
                <a:solidFill>
                  <a:srgbClr val="002060"/>
                </a:solidFill>
              </a:rPr>
              <a:t>iterator</a:t>
            </a:r>
            <a:r>
              <a:rPr lang="en-IN" sz="2800" dirty="0"/>
              <a:t>  for lists that allows the programmer to :</a:t>
            </a:r>
          </a:p>
          <a:p>
            <a:pPr lvl="1"/>
            <a:endParaRPr lang="en-IN" sz="2200" dirty="0"/>
          </a:p>
          <a:p>
            <a:pPr lvl="1"/>
            <a:r>
              <a:rPr lang="en-IN" sz="2200" dirty="0"/>
              <a:t>traverse the list in either direction </a:t>
            </a:r>
            <a:r>
              <a:rPr lang="en-IN" sz="2200" dirty="0" err="1"/>
              <a:t>i.e</a:t>
            </a:r>
            <a:r>
              <a:rPr lang="en-IN" sz="2200" dirty="0"/>
              <a:t> it is a bidirectional cursor</a:t>
            </a:r>
          </a:p>
          <a:p>
            <a:pPr lvl="1"/>
            <a:endParaRPr lang="en-IN" sz="2200" dirty="0"/>
          </a:p>
          <a:p>
            <a:pPr lvl="1"/>
            <a:r>
              <a:rPr lang="en-IN" sz="2200" dirty="0"/>
              <a:t>modify the list during iteration i.e. </a:t>
            </a:r>
            <a:r>
              <a:rPr lang="en-IN" sz="2200" dirty="0" err="1"/>
              <a:t>removing,replacing</a:t>
            </a:r>
            <a:r>
              <a:rPr lang="en-IN" sz="2200" dirty="0"/>
              <a:t> and adding</a:t>
            </a:r>
          </a:p>
          <a:p>
            <a:pPr lvl="1"/>
            <a:endParaRPr lang="en-IN" sz="2200" dirty="0"/>
          </a:p>
          <a:p>
            <a:pPr lvl="1"/>
            <a:r>
              <a:rPr lang="en-IN" sz="2200" dirty="0"/>
              <a:t>obtain the </a:t>
            </a:r>
            <a:r>
              <a:rPr lang="en-IN" sz="2200" dirty="0" err="1"/>
              <a:t>iterator's</a:t>
            </a:r>
            <a:r>
              <a:rPr lang="en-IN" sz="2200" dirty="0"/>
              <a:t> current position in the list</a:t>
            </a:r>
            <a:endParaRPr lang="en-IN" sz="2200" b="1"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t>
            </a:r>
            <a:r>
              <a:rPr lang="en-US" dirty="0" err="1"/>
              <a:t>ArrayList</a:t>
            </a:r>
            <a:r>
              <a:rPr lang="en-US" dirty="0"/>
              <a:t> Using </a:t>
            </a:r>
            <a:r>
              <a:rPr lang="en-US" dirty="0" err="1"/>
              <a:t>ListIterator</a:t>
            </a:r>
            <a:endParaRPr lang="en-IN" dirty="0"/>
          </a:p>
        </p:txBody>
      </p:sp>
      <p:sp>
        <p:nvSpPr>
          <p:cNvPr id="3" name="Content Placeholder 2"/>
          <p:cNvSpPr>
            <a:spLocks noGrp="1"/>
          </p:cNvSpPr>
          <p:nvPr>
            <p:ph idx="1"/>
          </p:nvPr>
        </p:nvSpPr>
        <p:spPr/>
        <p:txBody>
          <a:bodyPr>
            <a:normAutofit/>
          </a:bodyPr>
          <a:lstStyle/>
          <a:p>
            <a:pPr>
              <a:buNone/>
            </a:pPr>
            <a:endParaRPr lang="en-IN" sz="2800" dirty="0"/>
          </a:p>
          <a:p>
            <a:r>
              <a:rPr lang="en-IN" sz="2800" dirty="0"/>
              <a:t>We  get an </a:t>
            </a:r>
            <a:r>
              <a:rPr lang="en-IN" sz="2800" b="1" dirty="0" err="1">
                <a:solidFill>
                  <a:srgbClr val="C00000"/>
                </a:solidFill>
              </a:rPr>
              <a:t>ListIterator</a:t>
            </a:r>
            <a:r>
              <a:rPr lang="en-IN" sz="2800" dirty="0"/>
              <a:t> for a collection by calling its </a:t>
            </a:r>
            <a:r>
              <a:rPr lang="en-IN" sz="2800" b="1" dirty="0" err="1">
                <a:solidFill>
                  <a:srgbClr val="7030A0"/>
                </a:solidFill>
              </a:rPr>
              <a:t>listIterator</a:t>
            </a:r>
            <a:r>
              <a:rPr lang="en-IN" sz="2800" b="1" dirty="0">
                <a:solidFill>
                  <a:srgbClr val="7030A0"/>
                </a:solidFill>
              </a:rPr>
              <a:t>( ) </a:t>
            </a:r>
            <a:r>
              <a:rPr lang="en-IN" sz="2800" dirty="0"/>
              <a:t>method as given below:</a:t>
            </a:r>
          </a:p>
          <a:p>
            <a:pPr>
              <a:buNone/>
            </a:pPr>
            <a:endParaRPr lang="en-US" sz="2800" b="1" dirty="0"/>
          </a:p>
          <a:p>
            <a:pPr>
              <a:buNone/>
            </a:pPr>
            <a:r>
              <a:rPr lang="en-US" sz="2800" b="1" dirty="0" err="1">
                <a:solidFill>
                  <a:schemeClr val="accent6">
                    <a:lumMod val="75000"/>
                  </a:schemeClr>
                </a:solidFill>
              </a:rPr>
              <a:t>ListIterator</a:t>
            </a:r>
            <a:r>
              <a:rPr lang="en-US" sz="2800" b="1" dirty="0">
                <a:solidFill>
                  <a:schemeClr val="accent6">
                    <a:lumMod val="75000"/>
                  </a:schemeClr>
                </a:solidFill>
              </a:rPr>
              <a:t> </a:t>
            </a:r>
            <a:r>
              <a:rPr lang="en-US" sz="2800" b="1" dirty="0" err="1">
                <a:solidFill>
                  <a:schemeClr val="accent6">
                    <a:lumMod val="75000"/>
                  </a:schemeClr>
                </a:solidFill>
              </a:rPr>
              <a:t>lt</a:t>
            </a:r>
            <a:r>
              <a:rPr lang="en-US" sz="2800" b="1" dirty="0">
                <a:solidFill>
                  <a:schemeClr val="accent6">
                    <a:lumMod val="75000"/>
                  </a:schemeClr>
                </a:solidFill>
              </a:rPr>
              <a:t>=</a:t>
            </a:r>
            <a:r>
              <a:rPr lang="en-US" sz="2800" b="1" dirty="0" err="1">
                <a:solidFill>
                  <a:schemeClr val="accent6">
                    <a:lumMod val="75000"/>
                  </a:schemeClr>
                </a:solidFill>
              </a:rPr>
              <a:t>list.listIterator</a:t>
            </a:r>
            <a:r>
              <a:rPr lang="en-US" sz="2800" b="1" dirty="0">
                <a:solidFill>
                  <a:schemeClr val="accent6">
                    <a:lumMod val="75000"/>
                  </a:schemeClr>
                </a:solidFill>
              </a:rPr>
              <a:t>( );</a:t>
            </a:r>
            <a:endParaRPr lang="en-IN" sz="2800" b="1" dirty="0">
              <a:solidFill>
                <a:schemeClr val="accent6">
                  <a:lumMod val="75000"/>
                </a:schemeClr>
              </a:solidFill>
            </a:endParaRPr>
          </a:p>
        </p:txBody>
      </p:sp>
    </p:spTree>
    <p:extLst>
      <p:ext uri="{BB962C8B-B14F-4D97-AF65-F5344CB8AC3E}">
        <p14:creationId xmlns:p14="http://schemas.microsoft.com/office/powerpoint/2010/main" val="2584290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 Of </a:t>
            </a:r>
            <a:r>
              <a:rPr lang="en-US" dirty="0" err="1"/>
              <a:t>ListIterator</a:t>
            </a:r>
            <a:endParaRPr lang="en-IN" dirty="0"/>
          </a:p>
        </p:txBody>
      </p:sp>
      <p:sp>
        <p:nvSpPr>
          <p:cNvPr id="3" name="Content Placeholder 2"/>
          <p:cNvSpPr>
            <a:spLocks noGrp="1"/>
          </p:cNvSpPr>
          <p:nvPr>
            <p:ph idx="1"/>
          </p:nvPr>
        </p:nvSpPr>
        <p:spPr/>
        <p:txBody>
          <a:bodyPr>
            <a:normAutofit fontScale="70000" lnSpcReduction="20000"/>
          </a:bodyPr>
          <a:lstStyle/>
          <a:p>
            <a:r>
              <a:rPr lang="en-IN" sz="2800" b="1" dirty="0">
                <a:solidFill>
                  <a:srgbClr val="7030A0"/>
                </a:solidFill>
              </a:rPr>
              <a:t>public </a:t>
            </a:r>
            <a:r>
              <a:rPr lang="en-IN" sz="2800" b="1" dirty="0" err="1">
                <a:solidFill>
                  <a:srgbClr val="7030A0"/>
                </a:solidFill>
              </a:rPr>
              <a:t>boolean</a:t>
            </a:r>
            <a:r>
              <a:rPr lang="en-IN" sz="2800" b="1" dirty="0">
                <a:solidFill>
                  <a:srgbClr val="7030A0"/>
                </a:solidFill>
              </a:rPr>
              <a:t> </a:t>
            </a:r>
            <a:r>
              <a:rPr lang="en-IN" sz="2800" b="1" dirty="0" err="1">
                <a:solidFill>
                  <a:srgbClr val="7030A0"/>
                </a:solidFill>
              </a:rPr>
              <a:t>hasNext</a:t>
            </a:r>
            <a:r>
              <a:rPr lang="en-IN" sz="2800" b="1" dirty="0">
                <a:solidFill>
                  <a:srgbClr val="7030A0"/>
                </a:solidFill>
              </a:rPr>
              <a:t>() </a:t>
            </a:r>
          </a:p>
          <a:p>
            <a:pPr>
              <a:buNone/>
            </a:pPr>
            <a:endParaRPr lang="en-IN" sz="2800" dirty="0">
              <a:solidFill>
                <a:srgbClr val="7030A0"/>
              </a:solidFill>
            </a:endParaRPr>
          </a:p>
          <a:p>
            <a:pPr>
              <a:buNone/>
            </a:pPr>
            <a:r>
              <a:rPr lang="en-IN" sz="2800" b="1" dirty="0">
                <a:solidFill>
                  <a:srgbClr val="C00000"/>
                </a:solidFill>
              </a:rPr>
              <a:t>Returns true </a:t>
            </a:r>
            <a:r>
              <a:rPr lang="en-IN" sz="2800" dirty="0"/>
              <a:t>if there are </a:t>
            </a:r>
            <a:r>
              <a:rPr lang="en-IN" sz="2800" b="1" dirty="0">
                <a:solidFill>
                  <a:srgbClr val="00B050"/>
                </a:solidFill>
              </a:rPr>
              <a:t>more </a:t>
            </a:r>
            <a:r>
              <a:rPr lang="en-IN" sz="2800" b="1" dirty="0" err="1">
                <a:solidFill>
                  <a:srgbClr val="00B050"/>
                </a:solidFill>
              </a:rPr>
              <a:t>elements</a:t>
            </a:r>
            <a:r>
              <a:rPr lang="en-IN" sz="2800" dirty="0" err="1"/>
              <a:t>,otherwise</a:t>
            </a:r>
            <a:r>
              <a:rPr lang="en-IN" sz="2800" dirty="0"/>
              <a:t>, </a:t>
            </a:r>
          </a:p>
          <a:p>
            <a:pPr>
              <a:buNone/>
            </a:pPr>
            <a:r>
              <a:rPr lang="en-IN" sz="2800" b="1" dirty="0">
                <a:solidFill>
                  <a:srgbClr val="0070C0"/>
                </a:solidFill>
              </a:rPr>
              <a:t>returns false.</a:t>
            </a:r>
          </a:p>
          <a:p>
            <a:endParaRPr lang="en-IN" sz="2800" b="1" dirty="0"/>
          </a:p>
          <a:p>
            <a:endParaRPr lang="en-IN" sz="2800" b="1" dirty="0"/>
          </a:p>
          <a:p>
            <a:r>
              <a:rPr lang="en-IN" sz="2800" b="1" dirty="0">
                <a:solidFill>
                  <a:srgbClr val="7030A0"/>
                </a:solidFill>
              </a:rPr>
              <a:t>public Object next() </a:t>
            </a:r>
          </a:p>
          <a:p>
            <a:pPr>
              <a:buNone/>
            </a:pPr>
            <a:endParaRPr lang="en-IN" dirty="0"/>
          </a:p>
          <a:p>
            <a:pPr>
              <a:buNone/>
            </a:pPr>
            <a:r>
              <a:rPr lang="en-IN" sz="2800" b="1" dirty="0">
                <a:solidFill>
                  <a:srgbClr val="C00000"/>
                </a:solidFill>
              </a:rPr>
              <a:t>Returns</a:t>
            </a:r>
            <a:r>
              <a:rPr lang="en-IN" sz="2800" dirty="0"/>
              <a:t> the </a:t>
            </a:r>
            <a:r>
              <a:rPr lang="en-IN" sz="2800" b="1" dirty="0">
                <a:solidFill>
                  <a:srgbClr val="00B050"/>
                </a:solidFill>
              </a:rPr>
              <a:t>next element</a:t>
            </a:r>
            <a:r>
              <a:rPr lang="en-IN" b="1" dirty="0">
                <a:solidFill>
                  <a:srgbClr val="00B050"/>
                </a:solidFill>
              </a:rPr>
              <a:t>. </a:t>
            </a:r>
            <a:r>
              <a:rPr lang="en-IN" sz="2800" dirty="0"/>
              <a:t>A </a:t>
            </a:r>
            <a:r>
              <a:rPr lang="en-IN" sz="2800" b="1" dirty="0" err="1">
                <a:solidFill>
                  <a:srgbClr val="002060"/>
                </a:solidFill>
              </a:rPr>
              <a:t>NoSuchElementException</a:t>
            </a:r>
            <a:r>
              <a:rPr lang="en-IN" sz="2800" dirty="0"/>
              <a:t> is thrown if </a:t>
            </a:r>
          </a:p>
          <a:p>
            <a:pPr>
              <a:buNone/>
            </a:pPr>
            <a:r>
              <a:rPr lang="en-IN" sz="2800" dirty="0"/>
              <a:t>there is not a next element.</a:t>
            </a:r>
            <a:endParaRPr lang="en-IN" sz="3200" b="1" dirty="0"/>
          </a:p>
          <a:p>
            <a:pPr>
              <a:buNone/>
            </a:pPr>
            <a:endParaRPr lang="en-IN" sz="2800" b="1" dirty="0">
              <a:solidFill>
                <a:srgbClr val="00B050"/>
              </a:solidFill>
            </a:endParaRPr>
          </a:p>
          <a:p>
            <a:endParaRPr lang="en-IN" sz="2800" b="1" dirty="0"/>
          </a:p>
          <a:p>
            <a:r>
              <a:rPr lang="en-IN" sz="2800" b="1" dirty="0">
                <a:solidFill>
                  <a:srgbClr val="7030A0"/>
                </a:solidFill>
              </a:rPr>
              <a:t>public int </a:t>
            </a:r>
            <a:r>
              <a:rPr lang="en-IN" sz="2800" b="1" dirty="0" err="1">
                <a:solidFill>
                  <a:srgbClr val="7030A0"/>
                </a:solidFill>
              </a:rPr>
              <a:t>nextIndex</a:t>
            </a:r>
            <a:r>
              <a:rPr lang="en-IN" sz="2800" b="1" dirty="0">
                <a:solidFill>
                  <a:srgbClr val="7030A0"/>
                </a:solidFill>
              </a:rPr>
              <a:t>()</a:t>
            </a:r>
          </a:p>
          <a:p>
            <a:pPr>
              <a:buNone/>
            </a:pPr>
            <a:endParaRPr lang="en-IN" sz="2800" dirty="0"/>
          </a:p>
          <a:p>
            <a:pPr>
              <a:buNone/>
            </a:pPr>
            <a:r>
              <a:rPr lang="en-IN" sz="2800" b="1" dirty="0">
                <a:solidFill>
                  <a:srgbClr val="C00000"/>
                </a:solidFill>
              </a:rPr>
              <a:t>Returns</a:t>
            </a:r>
            <a:r>
              <a:rPr lang="en-IN" sz="2800" dirty="0"/>
              <a:t> the </a:t>
            </a:r>
            <a:r>
              <a:rPr lang="en-IN" sz="2800" b="1" dirty="0">
                <a:solidFill>
                  <a:srgbClr val="0070C0"/>
                </a:solidFill>
              </a:rPr>
              <a:t>index</a:t>
            </a:r>
            <a:r>
              <a:rPr lang="en-IN" sz="2800" dirty="0"/>
              <a:t> of the </a:t>
            </a:r>
            <a:r>
              <a:rPr lang="en-IN" sz="2800" b="1" dirty="0">
                <a:solidFill>
                  <a:srgbClr val="00B050"/>
                </a:solidFill>
              </a:rPr>
              <a:t>next element</a:t>
            </a:r>
            <a:r>
              <a:rPr lang="en-IN" sz="2800" dirty="0"/>
              <a:t>. If there is </a:t>
            </a:r>
            <a:r>
              <a:rPr lang="en-IN" sz="2800" b="1" dirty="0">
                <a:solidFill>
                  <a:srgbClr val="002060"/>
                </a:solidFill>
              </a:rPr>
              <a:t>not a next </a:t>
            </a:r>
          </a:p>
          <a:p>
            <a:pPr>
              <a:buNone/>
            </a:pPr>
            <a:r>
              <a:rPr lang="en-IN" sz="2800" b="1" dirty="0">
                <a:solidFill>
                  <a:srgbClr val="002060"/>
                </a:solidFill>
              </a:rPr>
              <a:t>element</a:t>
            </a:r>
            <a:r>
              <a:rPr lang="en-IN" sz="2800" dirty="0"/>
              <a:t>, returns the </a:t>
            </a:r>
            <a:r>
              <a:rPr lang="en-IN" sz="2800" b="1" dirty="0">
                <a:solidFill>
                  <a:srgbClr val="0070C0"/>
                </a:solidFill>
              </a:rPr>
              <a:t>size of the list</a:t>
            </a:r>
            <a:r>
              <a:rPr lang="en-IN" sz="2800" dirty="0"/>
              <a:t>.</a:t>
            </a:r>
            <a:endParaRPr lang="en-IN" sz="3200" dirty="0"/>
          </a:p>
          <a:p>
            <a:pPr>
              <a:buNone/>
            </a:pPr>
            <a:endParaRPr lang="en-IN" sz="2600" b="1" dirty="0">
              <a:solidFill>
                <a:srgbClr val="00B050"/>
              </a:solidFill>
            </a:endParaRPr>
          </a:p>
        </p:txBody>
      </p:sp>
    </p:spTree>
    <p:extLst>
      <p:ext uri="{BB962C8B-B14F-4D97-AF65-F5344CB8AC3E}">
        <p14:creationId xmlns:p14="http://schemas.microsoft.com/office/powerpoint/2010/main" val="2584290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ListIterator</a:t>
            </a:r>
            <a:endParaRPr lang="en-IN" dirty="0"/>
          </a:p>
        </p:txBody>
      </p:sp>
      <p:sp>
        <p:nvSpPr>
          <p:cNvPr id="3" name="Content Placeholder 2"/>
          <p:cNvSpPr>
            <a:spLocks noGrp="1"/>
          </p:cNvSpPr>
          <p:nvPr>
            <p:ph idx="1"/>
          </p:nvPr>
        </p:nvSpPr>
        <p:spPr/>
        <p:txBody>
          <a:bodyPr>
            <a:normAutofit fontScale="85000" lnSpcReduction="10000"/>
          </a:bodyPr>
          <a:lstStyle/>
          <a:p>
            <a:r>
              <a:rPr lang="en-IN" sz="2800" b="1" dirty="0">
                <a:solidFill>
                  <a:srgbClr val="7030A0"/>
                </a:solidFill>
              </a:rPr>
              <a:t>public </a:t>
            </a:r>
            <a:r>
              <a:rPr lang="en-IN" sz="2800" b="1" dirty="0" err="1">
                <a:solidFill>
                  <a:srgbClr val="7030A0"/>
                </a:solidFill>
              </a:rPr>
              <a:t>boolean</a:t>
            </a:r>
            <a:r>
              <a:rPr lang="en-IN" sz="2800" b="1" dirty="0">
                <a:solidFill>
                  <a:srgbClr val="7030A0"/>
                </a:solidFill>
              </a:rPr>
              <a:t> </a:t>
            </a:r>
            <a:r>
              <a:rPr lang="en-IN" sz="2800" b="1" dirty="0" err="1">
                <a:solidFill>
                  <a:srgbClr val="7030A0"/>
                </a:solidFill>
              </a:rPr>
              <a:t>hasPrevious</a:t>
            </a:r>
            <a:r>
              <a:rPr lang="en-IN" sz="2800" b="1" dirty="0">
                <a:solidFill>
                  <a:srgbClr val="7030A0"/>
                </a:solidFill>
              </a:rPr>
              <a:t>()</a:t>
            </a:r>
          </a:p>
          <a:p>
            <a:pPr>
              <a:buNone/>
            </a:pPr>
            <a:endParaRPr lang="en-IN" sz="2800" dirty="0"/>
          </a:p>
          <a:p>
            <a:pPr>
              <a:buNone/>
            </a:pPr>
            <a:r>
              <a:rPr lang="en-IN" b="1" dirty="0">
                <a:solidFill>
                  <a:srgbClr val="C00000"/>
                </a:solidFill>
              </a:rPr>
              <a:t>Returns true </a:t>
            </a:r>
            <a:r>
              <a:rPr lang="en-IN" dirty="0"/>
              <a:t>if there is a </a:t>
            </a:r>
            <a:r>
              <a:rPr lang="en-IN" b="1" dirty="0">
                <a:solidFill>
                  <a:srgbClr val="00B050"/>
                </a:solidFill>
              </a:rPr>
              <a:t>previous element</a:t>
            </a:r>
            <a:r>
              <a:rPr lang="en-IN" dirty="0"/>
              <a:t>. Otherwise, </a:t>
            </a:r>
            <a:r>
              <a:rPr lang="en-IN" b="1" dirty="0">
                <a:solidFill>
                  <a:srgbClr val="0070C0"/>
                </a:solidFill>
              </a:rPr>
              <a:t>returns false</a:t>
            </a:r>
            <a:r>
              <a:rPr lang="en-IN" dirty="0"/>
              <a:t>.</a:t>
            </a:r>
            <a:endParaRPr lang="en-IN" sz="2800" b="1" dirty="0"/>
          </a:p>
          <a:p>
            <a:endParaRPr lang="en-IN" sz="2800" b="1" dirty="0"/>
          </a:p>
          <a:p>
            <a:r>
              <a:rPr lang="en-IN" sz="2800" b="1" dirty="0">
                <a:solidFill>
                  <a:srgbClr val="7030A0"/>
                </a:solidFill>
              </a:rPr>
              <a:t>public Object previous()</a:t>
            </a:r>
          </a:p>
          <a:p>
            <a:pPr>
              <a:buNone/>
            </a:pPr>
            <a:endParaRPr lang="en-IN" dirty="0"/>
          </a:p>
          <a:p>
            <a:pPr>
              <a:buNone/>
            </a:pPr>
            <a:r>
              <a:rPr lang="en-IN" b="1" dirty="0">
                <a:solidFill>
                  <a:srgbClr val="C00000"/>
                </a:solidFill>
              </a:rPr>
              <a:t>Returns</a:t>
            </a:r>
            <a:r>
              <a:rPr lang="en-IN" dirty="0"/>
              <a:t> the </a:t>
            </a:r>
            <a:r>
              <a:rPr lang="en-IN" b="1" dirty="0">
                <a:solidFill>
                  <a:srgbClr val="00B050"/>
                </a:solidFill>
              </a:rPr>
              <a:t>previous element</a:t>
            </a:r>
            <a:r>
              <a:rPr lang="en-IN" dirty="0"/>
              <a:t>. A </a:t>
            </a:r>
            <a:r>
              <a:rPr lang="en-IN" b="1" dirty="0" err="1">
                <a:solidFill>
                  <a:srgbClr val="002060"/>
                </a:solidFill>
              </a:rPr>
              <a:t>NoSuchElementException</a:t>
            </a:r>
            <a:r>
              <a:rPr lang="en-IN" b="1" dirty="0">
                <a:solidFill>
                  <a:srgbClr val="002060"/>
                </a:solidFill>
              </a:rPr>
              <a:t> </a:t>
            </a:r>
            <a:r>
              <a:rPr lang="en-IN" dirty="0"/>
              <a:t>is </a:t>
            </a:r>
          </a:p>
          <a:p>
            <a:pPr>
              <a:buNone/>
            </a:pPr>
            <a:r>
              <a:rPr lang="en-IN" dirty="0"/>
              <a:t>thrown if there is not a </a:t>
            </a:r>
            <a:r>
              <a:rPr lang="en-IN" b="1" dirty="0">
                <a:solidFill>
                  <a:srgbClr val="00B050"/>
                </a:solidFill>
              </a:rPr>
              <a:t>previous element</a:t>
            </a:r>
            <a:r>
              <a:rPr lang="en-IN" dirty="0"/>
              <a:t>.</a:t>
            </a:r>
            <a:endParaRPr lang="en-IN" sz="2800" b="1" dirty="0"/>
          </a:p>
          <a:p>
            <a:endParaRPr lang="en-IN" sz="2800" b="1" dirty="0"/>
          </a:p>
          <a:p>
            <a:r>
              <a:rPr lang="en-IN" sz="2800" b="1" dirty="0">
                <a:solidFill>
                  <a:srgbClr val="7030A0"/>
                </a:solidFill>
              </a:rPr>
              <a:t>public int </a:t>
            </a:r>
            <a:r>
              <a:rPr lang="en-IN" sz="2800" b="1" dirty="0" err="1">
                <a:solidFill>
                  <a:srgbClr val="7030A0"/>
                </a:solidFill>
              </a:rPr>
              <a:t>previousIndex</a:t>
            </a:r>
            <a:r>
              <a:rPr lang="en-IN" sz="2800" b="1" dirty="0">
                <a:solidFill>
                  <a:srgbClr val="7030A0"/>
                </a:solidFill>
              </a:rPr>
              <a:t>()</a:t>
            </a:r>
          </a:p>
          <a:p>
            <a:pPr>
              <a:buNone/>
            </a:pPr>
            <a:endParaRPr lang="en-IN" sz="2800" dirty="0"/>
          </a:p>
          <a:p>
            <a:pPr>
              <a:buNone/>
            </a:pPr>
            <a:r>
              <a:rPr lang="en-IN" b="1" dirty="0">
                <a:solidFill>
                  <a:srgbClr val="C00000"/>
                </a:solidFill>
              </a:rPr>
              <a:t>Returns </a:t>
            </a:r>
            <a:r>
              <a:rPr lang="en-IN" dirty="0"/>
              <a:t>the </a:t>
            </a:r>
            <a:r>
              <a:rPr lang="en-IN" b="1" dirty="0">
                <a:solidFill>
                  <a:srgbClr val="0070C0"/>
                </a:solidFill>
              </a:rPr>
              <a:t>index</a:t>
            </a:r>
            <a:r>
              <a:rPr lang="en-IN" dirty="0"/>
              <a:t> of the </a:t>
            </a:r>
            <a:r>
              <a:rPr lang="en-IN" b="1" dirty="0">
                <a:solidFill>
                  <a:srgbClr val="00B050"/>
                </a:solidFill>
              </a:rPr>
              <a:t>previous element</a:t>
            </a:r>
            <a:r>
              <a:rPr lang="en-IN" dirty="0"/>
              <a:t>. If there is not a </a:t>
            </a:r>
            <a:r>
              <a:rPr lang="en-IN" b="1" dirty="0">
                <a:solidFill>
                  <a:srgbClr val="00B050"/>
                </a:solidFill>
              </a:rPr>
              <a:t>previous </a:t>
            </a:r>
          </a:p>
          <a:p>
            <a:pPr>
              <a:buNone/>
            </a:pPr>
            <a:r>
              <a:rPr lang="en-IN" b="1" dirty="0">
                <a:solidFill>
                  <a:srgbClr val="00B050"/>
                </a:solidFill>
              </a:rPr>
              <a:t>element</a:t>
            </a:r>
            <a:r>
              <a:rPr lang="en-IN" dirty="0"/>
              <a:t>, returns</a:t>
            </a:r>
            <a:r>
              <a:rPr lang="en-IN" b="1" dirty="0">
                <a:solidFill>
                  <a:srgbClr val="C00000"/>
                </a:solidFill>
              </a:rPr>
              <a:t> -1</a:t>
            </a:r>
            <a:r>
              <a:rPr lang="en-IN" dirty="0"/>
              <a:t>.</a:t>
            </a:r>
            <a:endParaRPr lang="en-IN" sz="2600" b="1" dirty="0">
              <a:solidFill>
                <a:srgbClr val="00B050"/>
              </a:solidFill>
            </a:endParaRPr>
          </a:p>
        </p:txBody>
      </p:sp>
    </p:spTree>
    <p:extLst>
      <p:ext uri="{BB962C8B-B14F-4D97-AF65-F5344CB8AC3E}">
        <p14:creationId xmlns:p14="http://schemas.microsoft.com/office/powerpoint/2010/main" val="2584290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ListIterator</a:t>
            </a:r>
            <a:endParaRPr lang="en-IN" dirty="0"/>
          </a:p>
        </p:txBody>
      </p:sp>
      <p:sp>
        <p:nvSpPr>
          <p:cNvPr id="3" name="Content Placeholder 2"/>
          <p:cNvSpPr>
            <a:spLocks noGrp="1"/>
          </p:cNvSpPr>
          <p:nvPr>
            <p:ph idx="1"/>
          </p:nvPr>
        </p:nvSpPr>
        <p:spPr/>
        <p:txBody>
          <a:bodyPr>
            <a:normAutofit fontScale="70000" lnSpcReduction="20000"/>
          </a:bodyPr>
          <a:lstStyle/>
          <a:p>
            <a:endParaRPr lang="en-IN" sz="2800" b="1" dirty="0"/>
          </a:p>
          <a:p>
            <a:r>
              <a:rPr lang="en-IN" sz="2800" b="1" dirty="0">
                <a:solidFill>
                  <a:srgbClr val="7030A0"/>
                </a:solidFill>
              </a:rPr>
              <a:t>public void remove(); </a:t>
            </a:r>
          </a:p>
          <a:p>
            <a:pPr>
              <a:buNone/>
            </a:pPr>
            <a:endParaRPr lang="en-IN" sz="2600" dirty="0"/>
          </a:p>
          <a:p>
            <a:pPr>
              <a:buNone/>
            </a:pPr>
            <a:r>
              <a:rPr lang="en-IN" sz="2800" b="1" dirty="0">
                <a:solidFill>
                  <a:srgbClr val="C00000"/>
                </a:solidFill>
              </a:rPr>
              <a:t>Removes</a:t>
            </a:r>
            <a:r>
              <a:rPr lang="en-IN" sz="2800" dirty="0"/>
              <a:t> the </a:t>
            </a:r>
            <a:r>
              <a:rPr lang="en-IN" sz="2800" b="1" dirty="0">
                <a:solidFill>
                  <a:srgbClr val="00B050"/>
                </a:solidFill>
              </a:rPr>
              <a:t>current element </a:t>
            </a:r>
            <a:r>
              <a:rPr lang="en-IN" sz="2800" dirty="0"/>
              <a:t>from the list. An </a:t>
            </a:r>
          </a:p>
          <a:p>
            <a:pPr>
              <a:buNone/>
            </a:pPr>
            <a:r>
              <a:rPr lang="en-IN" sz="2800" b="1" dirty="0" err="1">
                <a:solidFill>
                  <a:srgbClr val="00B050"/>
                </a:solidFill>
              </a:rPr>
              <a:t>I</a:t>
            </a:r>
            <a:r>
              <a:rPr lang="en-IN" sz="2800" b="1" dirty="0" err="1">
                <a:solidFill>
                  <a:srgbClr val="002060"/>
                </a:solidFill>
              </a:rPr>
              <a:t>llegalStateException</a:t>
            </a:r>
            <a:r>
              <a:rPr lang="en-IN" sz="2800" dirty="0"/>
              <a:t> is thrown if </a:t>
            </a:r>
            <a:r>
              <a:rPr lang="en-IN" sz="2800" b="1" dirty="0">
                <a:solidFill>
                  <a:srgbClr val="7030A0"/>
                </a:solidFill>
              </a:rPr>
              <a:t>remove( ) </a:t>
            </a:r>
            <a:r>
              <a:rPr lang="en-IN" sz="2800" dirty="0"/>
              <a:t>is called before </a:t>
            </a:r>
            <a:r>
              <a:rPr lang="en-IN" sz="2800" b="1" dirty="0">
                <a:solidFill>
                  <a:srgbClr val="7030A0"/>
                </a:solidFill>
              </a:rPr>
              <a:t>next( ) </a:t>
            </a:r>
            <a:r>
              <a:rPr lang="en-IN" sz="2800" dirty="0"/>
              <a:t>or </a:t>
            </a:r>
          </a:p>
          <a:p>
            <a:pPr>
              <a:buNone/>
            </a:pPr>
            <a:r>
              <a:rPr lang="en-IN" sz="2800" b="1" dirty="0">
                <a:solidFill>
                  <a:srgbClr val="7030A0"/>
                </a:solidFill>
              </a:rPr>
              <a:t>previous( ) </a:t>
            </a:r>
            <a:r>
              <a:rPr lang="en-IN" sz="2800" dirty="0"/>
              <a:t>is invoked.</a:t>
            </a:r>
            <a:endParaRPr lang="en-IN" sz="2800" b="1" dirty="0"/>
          </a:p>
          <a:p>
            <a:endParaRPr lang="en-IN" sz="2800" b="1" dirty="0"/>
          </a:p>
          <a:p>
            <a:r>
              <a:rPr lang="en-IN" sz="2800" b="1" dirty="0">
                <a:solidFill>
                  <a:srgbClr val="7030A0"/>
                </a:solidFill>
              </a:rPr>
              <a:t>public void set(Object </a:t>
            </a:r>
            <a:r>
              <a:rPr lang="en-IN" sz="2800" b="1" dirty="0" err="1">
                <a:solidFill>
                  <a:srgbClr val="7030A0"/>
                </a:solidFill>
              </a:rPr>
              <a:t>obj</a:t>
            </a:r>
            <a:r>
              <a:rPr lang="en-IN" sz="2800" b="1" dirty="0">
                <a:solidFill>
                  <a:srgbClr val="7030A0"/>
                </a:solidFill>
              </a:rPr>
              <a:t>)</a:t>
            </a:r>
          </a:p>
          <a:p>
            <a:endParaRPr lang="en-IN" sz="2800" b="1" dirty="0"/>
          </a:p>
          <a:p>
            <a:pPr>
              <a:buNone/>
            </a:pPr>
            <a:r>
              <a:rPr lang="en-IN" sz="2800" b="1" dirty="0"/>
              <a:t> </a:t>
            </a:r>
            <a:r>
              <a:rPr lang="en-IN" sz="2800" b="1" dirty="0">
                <a:solidFill>
                  <a:srgbClr val="C00000"/>
                </a:solidFill>
              </a:rPr>
              <a:t>Assigns</a:t>
            </a:r>
            <a:r>
              <a:rPr lang="en-IN" sz="2800" dirty="0"/>
              <a:t> </a:t>
            </a:r>
            <a:r>
              <a:rPr lang="en-IN" sz="2800" dirty="0" err="1"/>
              <a:t>obj</a:t>
            </a:r>
            <a:r>
              <a:rPr lang="en-IN" sz="2800" dirty="0"/>
              <a:t> to the </a:t>
            </a:r>
            <a:r>
              <a:rPr lang="en-IN" sz="2800" b="1" dirty="0">
                <a:solidFill>
                  <a:srgbClr val="00B050"/>
                </a:solidFill>
              </a:rPr>
              <a:t>current element</a:t>
            </a:r>
            <a:r>
              <a:rPr lang="en-IN" sz="2800" dirty="0"/>
              <a:t>. This is the </a:t>
            </a:r>
            <a:r>
              <a:rPr lang="en-IN" sz="2800" b="1" dirty="0">
                <a:solidFill>
                  <a:srgbClr val="002060"/>
                </a:solidFill>
              </a:rPr>
              <a:t>element last </a:t>
            </a:r>
          </a:p>
          <a:p>
            <a:pPr>
              <a:buNone/>
            </a:pPr>
            <a:r>
              <a:rPr lang="en-IN" sz="2800" b="1" dirty="0">
                <a:solidFill>
                  <a:srgbClr val="002060"/>
                </a:solidFill>
              </a:rPr>
              <a:t>returned </a:t>
            </a:r>
            <a:r>
              <a:rPr lang="en-IN" sz="2800" dirty="0"/>
              <a:t>by a call to either </a:t>
            </a:r>
            <a:r>
              <a:rPr lang="en-IN" sz="2800" b="1" dirty="0">
                <a:solidFill>
                  <a:srgbClr val="7030A0"/>
                </a:solidFill>
              </a:rPr>
              <a:t>next( ) </a:t>
            </a:r>
            <a:r>
              <a:rPr lang="en-IN" sz="2800" dirty="0"/>
              <a:t>or </a:t>
            </a:r>
            <a:r>
              <a:rPr lang="en-IN" sz="2800" b="1" dirty="0">
                <a:solidFill>
                  <a:srgbClr val="7030A0"/>
                </a:solidFill>
              </a:rPr>
              <a:t>previous( )</a:t>
            </a:r>
            <a:r>
              <a:rPr lang="en-IN" sz="2800" dirty="0"/>
              <a:t>.</a:t>
            </a:r>
          </a:p>
          <a:p>
            <a:pPr>
              <a:buNone/>
            </a:pPr>
            <a:endParaRPr lang="en-IN" sz="2800" b="1" dirty="0"/>
          </a:p>
          <a:p>
            <a:pPr>
              <a:buNone/>
            </a:pPr>
            <a:r>
              <a:rPr lang="en-IN" sz="2800" b="1" dirty="0">
                <a:solidFill>
                  <a:srgbClr val="7030A0"/>
                </a:solidFill>
              </a:rPr>
              <a:t>public void add(Object </a:t>
            </a:r>
            <a:r>
              <a:rPr lang="en-IN" sz="2800" b="1" dirty="0" err="1">
                <a:solidFill>
                  <a:srgbClr val="7030A0"/>
                </a:solidFill>
              </a:rPr>
              <a:t>obj</a:t>
            </a:r>
            <a:r>
              <a:rPr lang="en-IN" sz="2800" b="1" dirty="0">
                <a:solidFill>
                  <a:srgbClr val="7030A0"/>
                </a:solidFill>
              </a:rPr>
              <a:t>)</a:t>
            </a:r>
          </a:p>
          <a:p>
            <a:pPr>
              <a:buNone/>
            </a:pPr>
            <a:endParaRPr lang="en-IN" sz="2800" dirty="0"/>
          </a:p>
          <a:p>
            <a:pPr>
              <a:buNone/>
            </a:pPr>
            <a:r>
              <a:rPr lang="en-IN" sz="2800" b="1" dirty="0">
                <a:solidFill>
                  <a:srgbClr val="C00000"/>
                </a:solidFill>
              </a:rPr>
              <a:t>Adds</a:t>
            </a:r>
            <a:r>
              <a:rPr lang="en-IN" sz="2800" dirty="0"/>
              <a:t> a </a:t>
            </a:r>
            <a:r>
              <a:rPr lang="en-IN" sz="2800" b="1" dirty="0">
                <a:solidFill>
                  <a:srgbClr val="00B050"/>
                </a:solidFill>
              </a:rPr>
              <a:t>new object </a:t>
            </a:r>
            <a:r>
              <a:rPr lang="en-IN" sz="2800" dirty="0"/>
              <a:t>in the </a:t>
            </a:r>
            <a:r>
              <a:rPr lang="en-IN" sz="2800" b="1" dirty="0">
                <a:solidFill>
                  <a:srgbClr val="0070C0"/>
                </a:solidFill>
              </a:rPr>
              <a:t>list</a:t>
            </a:r>
            <a:endParaRPr lang="en-IN" sz="2600" b="1" dirty="0">
              <a:solidFill>
                <a:srgbClr val="0070C0"/>
              </a:solidFill>
            </a:endParaRPr>
          </a:p>
        </p:txBody>
      </p:sp>
    </p:spTree>
    <p:extLst>
      <p:ext uri="{BB962C8B-B14F-4D97-AF65-F5344CB8AC3E}">
        <p14:creationId xmlns:p14="http://schemas.microsoft.com/office/powerpoint/2010/main" val="2584290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V/s </a:t>
            </a:r>
            <a:r>
              <a:rPr lang="en-US" dirty="0" err="1"/>
              <a:t>ListIterator</a:t>
            </a:r>
            <a:endParaRPr lang="en-IN" dirty="0"/>
          </a:p>
        </p:txBody>
      </p:sp>
      <p:sp>
        <p:nvSpPr>
          <p:cNvPr id="3" name="Content Placeholder 2"/>
          <p:cNvSpPr>
            <a:spLocks noGrp="1"/>
          </p:cNvSpPr>
          <p:nvPr>
            <p:ph idx="1"/>
          </p:nvPr>
        </p:nvSpPr>
        <p:spPr/>
        <p:txBody>
          <a:bodyPr>
            <a:normAutofit/>
          </a:bodyPr>
          <a:lstStyle/>
          <a:p>
            <a:endParaRPr lang="en-IN" dirty="0"/>
          </a:p>
          <a:p>
            <a:r>
              <a:rPr lang="en-IN" dirty="0"/>
              <a:t>With </a:t>
            </a:r>
            <a:r>
              <a:rPr lang="en-IN" b="1" dirty="0">
                <a:solidFill>
                  <a:srgbClr val="0070C0"/>
                </a:solidFill>
              </a:rPr>
              <a:t>Iterator</a:t>
            </a:r>
            <a:r>
              <a:rPr lang="en-IN" dirty="0"/>
              <a:t> we can </a:t>
            </a:r>
            <a:r>
              <a:rPr lang="en-IN" b="1" dirty="0">
                <a:solidFill>
                  <a:srgbClr val="00B050"/>
                </a:solidFill>
              </a:rPr>
              <a:t>move only forward</a:t>
            </a:r>
            <a:r>
              <a:rPr lang="en-IN" dirty="0"/>
              <a:t>, but with       </a:t>
            </a:r>
            <a:r>
              <a:rPr lang="en-IN" b="1" dirty="0" err="1">
                <a:solidFill>
                  <a:srgbClr val="0070C0"/>
                </a:solidFill>
              </a:rPr>
              <a:t>ListIterator</a:t>
            </a:r>
            <a:r>
              <a:rPr lang="en-IN" dirty="0"/>
              <a:t> we can </a:t>
            </a:r>
            <a:r>
              <a:rPr lang="en-IN" b="1" dirty="0">
                <a:solidFill>
                  <a:srgbClr val="00B050"/>
                </a:solidFill>
              </a:rPr>
              <a:t>move back word also </a:t>
            </a:r>
            <a:r>
              <a:rPr lang="en-IN" dirty="0"/>
              <a:t>while </a:t>
            </a:r>
            <a:r>
              <a:rPr lang="en-IN" b="1" dirty="0">
                <a:solidFill>
                  <a:srgbClr val="7030A0"/>
                </a:solidFill>
              </a:rPr>
              <a:t>reading the elements.</a:t>
            </a:r>
          </a:p>
          <a:p>
            <a:endParaRPr lang="en-IN" dirty="0"/>
          </a:p>
          <a:p>
            <a:r>
              <a:rPr lang="en-IN" dirty="0"/>
              <a:t>With </a:t>
            </a:r>
            <a:r>
              <a:rPr lang="en-IN" b="1" dirty="0" err="1">
                <a:solidFill>
                  <a:srgbClr val="0070C0"/>
                </a:solidFill>
              </a:rPr>
              <a:t>ListIterator</a:t>
            </a:r>
            <a:r>
              <a:rPr lang="en-IN" dirty="0"/>
              <a:t> we can </a:t>
            </a:r>
            <a:r>
              <a:rPr lang="en-IN" b="1" dirty="0">
                <a:solidFill>
                  <a:srgbClr val="00B050"/>
                </a:solidFill>
              </a:rPr>
              <a:t>obtain the index </a:t>
            </a:r>
            <a:r>
              <a:rPr lang="en-IN" dirty="0"/>
              <a:t>at </a:t>
            </a:r>
            <a:r>
              <a:rPr lang="en-IN" b="1" dirty="0">
                <a:solidFill>
                  <a:srgbClr val="002060"/>
                </a:solidFill>
              </a:rPr>
              <a:t>any point </a:t>
            </a:r>
            <a:r>
              <a:rPr lang="en-IN" dirty="0"/>
              <a:t>while </a:t>
            </a:r>
            <a:r>
              <a:rPr lang="en-IN" b="1" dirty="0">
                <a:solidFill>
                  <a:srgbClr val="7030A0"/>
                </a:solidFill>
              </a:rPr>
              <a:t>traversing</a:t>
            </a:r>
            <a:r>
              <a:rPr lang="en-IN" dirty="0"/>
              <a:t>, which is </a:t>
            </a:r>
            <a:r>
              <a:rPr lang="en-IN" b="1" dirty="0">
                <a:solidFill>
                  <a:srgbClr val="C00000"/>
                </a:solidFill>
              </a:rPr>
              <a:t>not possible </a:t>
            </a:r>
            <a:r>
              <a:rPr lang="en-IN" dirty="0"/>
              <a:t>with </a:t>
            </a:r>
            <a:r>
              <a:rPr lang="en-IN" b="1" dirty="0" err="1">
                <a:solidFill>
                  <a:srgbClr val="0070C0"/>
                </a:solidFill>
              </a:rPr>
              <a:t>iterators</a:t>
            </a:r>
            <a:r>
              <a:rPr lang="en-IN" dirty="0"/>
              <a:t>.</a:t>
            </a:r>
          </a:p>
          <a:p>
            <a:endParaRPr lang="en-IN" dirty="0"/>
          </a:p>
          <a:p>
            <a:r>
              <a:rPr lang="en-IN" dirty="0"/>
              <a:t>With </a:t>
            </a:r>
            <a:r>
              <a:rPr lang="en-IN" b="1" dirty="0">
                <a:solidFill>
                  <a:srgbClr val="0070C0"/>
                </a:solidFill>
              </a:rPr>
              <a:t>Iterator </a:t>
            </a:r>
            <a:r>
              <a:rPr lang="en-IN" dirty="0"/>
              <a:t>we can </a:t>
            </a:r>
            <a:r>
              <a:rPr lang="en-IN" b="1" dirty="0">
                <a:solidFill>
                  <a:srgbClr val="002060"/>
                </a:solidFill>
              </a:rPr>
              <a:t>check only </a:t>
            </a:r>
            <a:r>
              <a:rPr lang="en-IN" dirty="0"/>
              <a:t>for </a:t>
            </a:r>
            <a:r>
              <a:rPr lang="en-IN" b="1" dirty="0">
                <a:solidFill>
                  <a:srgbClr val="00B050"/>
                </a:solidFill>
              </a:rPr>
              <a:t>next element </a:t>
            </a:r>
            <a:r>
              <a:rPr lang="en-IN" dirty="0"/>
              <a:t>available or not, but in </a:t>
            </a:r>
            <a:r>
              <a:rPr lang="en-IN" b="1" dirty="0" err="1">
                <a:solidFill>
                  <a:srgbClr val="0070C0"/>
                </a:solidFill>
              </a:rPr>
              <a:t>ListIterator</a:t>
            </a:r>
            <a:r>
              <a:rPr lang="en-IN" dirty="0"/>
              <a:t> we can </a:t>
            </a:r>
            <a:r>
              <a:rPr lang="en-IN" b="1" dirty="0">
                <a:solidFill>
                  <a:srgbClr val="002060"/>
                </a:solidFill>
              </a:rPr>
              <a:t>check previous </a:t>
            </a:r>
            <a:r>
              <a:rPr lang="en-IN" dirty="0"/>
              <a:t>and </a:t>
            </a:r>
            <a:r>
              <a:rPr lang="en-IN" b="1" dirty="0">
                <a:solidFill>
                  <a:srgbClr val="002060"/>
                </a:solidFill>
              </a:rPr>
              <a:t>next elements</a:t>
            </a:r>
            <a:r>
              <a:rPr lang="en-IN" sz="2800" dirty="0"/>
              <a:t>.</a:t>
            </a:r>
          </a:p>
          <a:p>
            <a:endParaRPr lang="en-IN" sz="2800" dirty="0"/>
          </a:p>
        </p:txBody>
      </p:sp>
    </p:spTree>
    <p:extLst>
      <p:ext uri="{BB962C8B-B14F-4D97-AF65-F5344CB8AC3E}">
        <p14:creationId xmlns:p14="http://schemas.microsoft.com/office/powerpoint/2010/main" val="2584290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V/s </a:t>
            </a:r>
            <a:r>
              <a:rPr lang="en-US" dirty="0" err="1"/>
              <a:t>ListIterator</a:t>
            </a:r>
            <a:endParaRPr lang="en-IN" dirty="0"/>
          </a:p>
        </p:txBody>
      </p:sp>
      <p:sp>
        <p:nvSpPr>
          <p:cNvPr id="3" name="Content Placeholder 2"/>
          <p:cNvSpPr>
            <a:spLocks noGrp="1"/>
          </p:cNvSpPr>
          <p:nvPr>
            <p:ph idx="1"/>
          </p:nvPr>
        </p:nvSpPr>
        <p:spPr/>
        <p:txBody>
          <a:bodyPr>
            <a:normAutofit/>
          </a:bodyPr>
          <a:lstStyle/>
          <a:p>
            <a:endParaRPr lang="en-IN" sz="2800" dirty="0"/>
          </a:p>
          <a:p>
            <a:r>
              <a:rPr lang="en-IN" dirty="0"/>
              <a:t>With </a:t>
            </a:r>
            <a:r>
              <a:rPr lang="en-IN" b="1" dirty="0" err="1">
                <a:solidFill>
                  <a:srgbClr val="0070C0"/>
                </a:solidFill>
              </a:rPr>
              <a:t>Listiterator</a:t>
            </a:r>
            <a:r>
              <a:rPr lang="en-IN" b="1" dirty="0">
                <a:solidFill>
                  <a:srgbClr val="0070C0"/>
                </a:solidFill>
              </a:rPr>
              <a:t> </a:t>
            </a:r>
            <a:r>
              <a:rPr lang="en-IN" dirty="0"/>
              <a:t>we can </a:t>
            </a:r>
            <a:r>
              <a:rPr lang="en-IN" b="1" dirty="0">
                <a:solidFill>
                  <a:srgbClr val="00B050"/>
                </a:solidFill>
              </a:rPr>
              <a:t>add new element </a:t>
            </a:r>
            <a:r>
              <a:rPr lang="en-IN" dirty="0"/>
              <a:t>at any point of time, while </a:t>
            </a:r>
            <a:r>
              <a:rPr lang="en-IN" b="1" dirty="0">
                <a:solidFill>
                  <a:srgbClr val="C00000"/>
                </a:solidFill>
              </a:rPr>
              <a:t>traversing</a:t>
            </a:r>
            <a:r>
              <a:rPr lang="en-IN" dirty="0"/>
              <a:t> which is </a:t>
            </a:r>
            <a:r>
              <a:rPr lang="en-IN" b="1" dirty="0">
                <a:solidFill>
                  <a:srgbClr val="002060"/>
                </a:solidFill>
              </a:rPr>
              <a:t>not possible </a:t>
            </a:r>
            <a:r>
              <a:rPr lang="en-IN" dirty="0"/>
              <a:t>with </a:t>
            </a:r>
            <a:r>
              <a:rPr lang="en-IN" b="1" dirty="0">
                <a:solidFill>
                  <a:srgbClr val="0070C0"/>
                </a:solidFill>
              </a:rPr>
              <a:t>Iterator.</a:t>
            </a:r>
          </a:p>
          <a:p>
            <a:endParaRPr lang="en-IN" dirty="0"/>
          </a:p>
          <a:p>
            <a:endParaRPr lang="en-IN" dirty="0"/>
          </a:p>
          <a:p>
            <a:r>
              <a:rPr lang="en-IN" dirty="0"/>
              <a:t>With </a:t>
            </a:r>
            <a:r>
              <a:rPr lang="en-IN" b="1" dirty="0" err="1">
                <a:solidFill>
                  <a:srgbClr val="0070C0"/>
                </a:solidFill>
              </a:rPr>
              <a:t>Listiterator</a:t>
            </a:r>
            <a:r>
              <a:rPr lang="en-IN" dirty="0"/>
              <a:t> we can </a:t>
            </a:r>
            <a:r>
              <a:rPr lang="en-IN" b="1" dirty="0">
                <a:solidFill>
                  <a:srgbClr val="00B050"/>
                </a:solidFill>
              </a:rPr>
              <a:t>modify an element </a:t>
            </a:r>
            <a:r>
              <a:rPr lang="en-IN" dirty="0"/>
              <a:t>while </a:t>
            </a:r>
            <a:r>
              <a:rPr lang="en-IN" b="1" dirty="0">
                <a:solidFill>
                  <a:srgbClr val="C00000"/>
                </a:solidFill>
              </a:rPr>
              <a:t>traversing</a:t>
            </a:r>
            <a:r>
              <a:rPr lang="en-IN" dirty="0"/>
              <a:t>, which is </a:t>
            </a:r>
            <a:r>
              <a:rPr lang="en-IN" b="1" dirty="0">
                <a:solidFill>
                  <a:srgbClr val="002060"/>
                </a:solidFill>
              </a:rPr>
              <a:t>not possible </a:t>
            </a:r>
            <a:r>
              <a:rPr lang="en-IN" dirty="0"/>
              <a:t>with </a:t>
            </a:r>
            <a:r>
              <a:rPr lang="en-IN" b="1" dirty="0">
                <a:solidFill>
                  <a:srgbClr val="0070C0"/>
                </a:solidFill>
              </a:rPr>
              <a:t>Iterator.</a:t>
            </a:r>
          </a:p>
        </p:txBody>
      </p:sp>
    </p:spTree>
    <p:extLst>
      <p:ext uri="{BB962C8B-B14F-4D97-AF65-F5344CB8AC3E}">
        <p14:creationId xmlns:p14="http://schemas.microsoft.com/office/powerpoint/2010/main" val="2584290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Important Points</a:t>
            </a:r>
            <a:endParaRPr lang="en-IN" dirty="0"/>
          </a:p>
        </p:txBody>
      </p:sp>
      <p:sp>
        <p:nvSpPr>
          <p:cNvPr id="3" name="Content Placeholder 2"/>
          <p:cNvSpPr>
            <a:spLocks noGrp="1"/>
          </p:cNvSpPr>
          <p:nvPr>
            <p:ph idx="1"/>
          </p:nvPr>
        </p:nvSpPr>
        <p:spPr/>
        <p:txBody>
          <a:bodyPr>
            <a:normAutofit/>
          </a:bodyPr>
          <a:lstStyle/>
          <a:p>
            <a:endParaRPr lang="en-IN" sz="2800" dirty="0"/>
          </a:p>
          <a:p>
            <a:r>
              <a:rPr lang="en-US" b="1" dirty="0" err="1">
                <a:solidFill>
                  <a:srgbClr val="0070C0"/>
                </a:solidFill>
              </a:rPr>
              <a:t>ListIterator</a:t>
            </a:r>
            <a:r>
              <a:rPr lang="en-US" b="1" dirty="0">
                <a:solidFill>
                  <a:srgbClr val="0070C0"/>
                </a:solidFill>
              </a:rPr>
              <a:t> </a:t>
            </a:r>
            <a:r>
              <a:rPr lang="en-US" dirty="0"/>
              <a:t>in </a:t>
            </a:r>
            <a:r>
              <a:rPr lang="en-US" b="1" dirty="0">
                <a:solidFill>
                  <a:srgbClr val="7030A0"/>
                </a:solidFill>
              </a:rPr>
              <a:t>Java</a:t>
            </a:r>
            <a:r>
              <a:rPr lang="en-US" dirty="0"/>
              <a:t> provides an </a:t>
            </a:r>
            <a:r>
              <a:rPr lang="en-US" b="1" dirty="0">
                <a:solidFill>
                  <a:srgbClr val="C00000"/>
                </a:solidFill>
              </a:rPr>
              <a:t>add(E e) </a:t>
            </a:r>
            <a:r>
              <a:rPr lang="en-US" dirty="0"/>
              <a:t>method which is not there in </a:t>
            </a:r>
            <a:r>
              <a:rPr lang="en-US" b="1" dirty="0">
                <a:solidFill>
                  <a:srgbClr val="0070C0"/>
                </a:solidFill>
              </a:rPr>
              <a:t>Iterator</a:t>
            </a:r>
            <a:r>
              <a:rPr lang="en-US" dirty="0"/>
              <a:t>. The method </a:t>
            </a:r>
            <a:r>
              <a:rPr lang="en-US" b="1" dirty="0">
                <a:solidFill>
                  <a:srgbClr val="C00000"/>
                </a:solidFill>
              </a:rPr>
              <a:t>add(E e) </a:t>
            </a:r>
            <a:r>
              <a:rPr lang="en-US" b="1" dirty="0">
                <a:solidFill>
                  <a:schemeClr val="accent6">
                    <a:lumMod val="75000"/>
                  </a:schemeClr>
                </a:solidFill>
              </a:rPr>
              <a:t>inserts</a:t>
            </a:r>
            <a:r>
              <a:rPr lang="en-US" dirty="0"/>
              <a:t> the </a:t>
            </a:r>
            <a:r>
              <a:rPr lang="en-US" b="1" dirty="0">
                <a:solidFill>
                  <a:srgbClr val="00B050"/>
                </a:solidFill>
              </a:rPr>
              <a:t>specified element </a:t>
            </a:r>
            <a:r>
              <a:rPr lang="en-US" dirty="0"/>
              <a:t>into the </a:t>
            </a:r>
            <a:r>
              <a:rPr lang="en-US" b="1" dirty="0">
                <a:solidFill>
                  <a:srgbClr val="002060"/>
                </a:solidFill>
              </a:rPr>
              <a:t>list</a:t>
            </a:r>
            <a:r>
              <a:rPr lang="en-US" dirty="0"/>
              <a:t> (optional operation). </a:t>
            </a:r>
          </a:p>
          <a:p>
            <a:endParaRPr lang="en-US" dirty="0"/>
          </a:p>
          <a:p>
            <a:r>
              <a:rPr lang="en-US" dirty="0"/>
              <a:t>The </a:t>
            </a:r>
            <a:r>
              <a:rPr lang="en-US" b="1" dirty="0">
                <a:solidFill>
                  <a:srgbClr val="00B050"/>
                </a:solidFill>
              </a:rPr>
              <a:t>element</a:t>
            </a:r>
            <a:r>
              <a:rPr lang="en-US" dirty="0"/>
              <a:t> is </a:t>
            </a:r>
            <a:r>
              <a:rPr lang="en-US" b="1" dirty="0">
                <a:solidFill>
                  <a:schemeClr val="accent6">
                    <a:lumMod val="75000"/>
                  </a:schemeClr>
                </a:solidFill>
              </a:rPr>
              <a:t>inserted immediately before </a:t>
            </a:r>
            <a:r>
              <a:rPr lang="en-US" dirty="0"/>
              <a:t>the element that would be returned by </a:t>
            </a:r>
            <a:r>
              <a:rPr lang="en-US" b="1" dirty="0">
                <a:solidFill>
                  <a:srgbClr val="C00000"/>
                </a:solidFill>
              </a:rPr>
              <a:t>next()</a:t>
            </a:r>
            <a:r>
              <a:rPr lang="en-US" dirty="0"/>
              <a:t>, if any, and </a:t>
            </a:r>
            <a:r>
              <a:rPr lang="en-US" b="1" dirty="0">
                <a:solidFill>
                  <a:schemeClr val="accent6">
                    <a:lumMod val="75000"/>
                  </a:schemeClr>
                </a:solidFill>
              </a:rPr>
              <a:t>after the element </a:t>
            </a:r>
            <a:r>
              <a:rPr lang="en-US" dirty="0"/>
              <a:t>that would be returned by </a:t>
            </a:r>
            <a:r>
              <a:rPr lang="en-US" b="1" dirty="0">
                <a:solidFill>
                  <a:srgbClr val="C00000"/>
                </a:solidFill>
              </a:rPr>
              <a:t>previous()</a:t>
            </a:r>
            <a:r>
              <a:rPr lang="en-US" dirty="0"/>
              <a:t>, if any.</a:t>
            </a:r>
            <a:endParaRPr lang="en-IN" b="1" dirty="0">
              <a:solidFill>
                <a:srgbClr val="0070C0"/>
              </a:solidFill>
            </a:endParaRPr>
          </a:p>
        </p:txBody>
      </p:sp>
    </p:spTree>
    <p:extLst>
      <p:ext uri="{BB962C8B-B14F-4D97-AF65-F5344CB8AC3E}">
        <p14:creationId xmlns:p14="http://schemas.microsoft.com/office/powerpoint/2010/main" val="43732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Advantages Of Collections</a:t>
            </a:r>
            <a:br>
              <a:rPr lang="en-IN" dirty="0"/>
            </a:br>
            <a:endParaRPr lang="en-IN" dirty="0"/>
          </a:p>
        </p:txBody>
      </p:sp>
      <p:sp>
        <p:nvSpPr>
          <p:cNvPr id="3" name="Content Placeholder 2"/>
          <p:cNvSpPr>
            <a:spLocks noGrp="1"/>
          </p:cNvSpPr>
          <p:nvPr>
            <p:ph idx="1"/>
          </p:nvPr>
        </p:nvSpPr>
        <p:spPr/>
        <p:txBody>
          <a:bodyPr/>
          <a:lstStyle/>
          <a:p>
            <a:pPr marL="457200" indent="-457200">
              <a:buAutoNum type="arabicPeriod"/>
            </a:pPr>
            <a:r>
              <a:rPr lang="en-US" b="1" dirty="0">
                <a:solidFill>
                  <a:srgbClr val="0070C0"/>
                </a:solidFill>
              </a:rPr>
              <a:t>Can dynamically grow or shrink</a:t>
            </a:r>
          </a:p>
          <a:p>
            <a:pPr marL="457200" indent="-457200">
              <a:buAutoNum type="arabicPeriod"/>
            </a:pPr>
            <a:endParaRPr lang="en-US" b="1" dirty="0">
              <a:solidFill>
                <a:srgbClr val="0070C0"/>
              </a:solidFill>
            </a:endParaRPr>
          </a:p>
          <a:p>
            <a:pPr marL="457200" indent="-457200">
              <a:buAutoNum type="arabicPeriod"/>
            </a:pPr>
            <a:endParaRPr lang="en-US" b="1" dirty="0">
              <a:solidFill>
                <a:srgbClr val="0070C0"/>
              </a:solidFill>
            </a:endParaRPr>
          </a:p>
          <a:p>
            <a:pPr marL="457200" indent="-457200">
              <a:buAutoNum type="arabicPeriod"/>
            </a:pPr>
            <a:r>
              <a:rPr lang="en-US" b="1" dirty="0">
                <a:solidFill>
                  <a:srgbClr val="0070C0"/>
                </a:solidFill>
              </a:rPr>
              <a:t>Can contain heterogeneous or homogeneous elements</a:t>
            </a:r>
          </a:p>
          <a:p>
            <a:pPr marL="457200" indent="-457200">
              <a:buAutoNum type="arabicPeriod"/>
            </a:pPr>
            <a:endParaRPr lang="en-US" b="1" dirty="0">
              <a:solidFill>
                <a:srgbClr val="0070C0"/>
              </a:solidFill>
            </a:endParaRPr>
          </a:p>
          <a:p>
            <a:pPr marL="457200" indent="-457200">
              <a:buAutoNum type="arabicPeriod"/>
            </a:pPr>
            <a:r>
              <a:rPr lang="en-US" b="1" dirty="0">
                <a:solidFill>
                  <a:srgbClr val="0070C0"/>
                </a:solidFill>
              </a:rPr>
              <a:t>Provide predefined methods to perform all C R U D operations</a:t>
            </a:r>
            <a:endParaRPr lang="en-IN" b="1" dirty="0">
              <a:solidFill>
                <a:srgbClr val="0070C0"/>
              </a:solidFill>
            </a:endParaRPr>
          </a:p>
          <a:p>
            <a:pPr marL="0" indent="0">
              <a:buNone/>
            </a:pPr>
            <a:endParaRPr lang="en-US" b="1" dirty="0">
              <a:solidFill>
                <a:srgbClr val="0070C0"/>
              </a:solidFill>
            </a:endParaRPr>
          </a:p>
          <a:p>
            <a:pPr marL="0" indent="0">
              <a:buNone/>
            </a:pPr>
            <a:endParaRPr lang="en-US" dirty="0"/>
          </a:p>
          <a:p>
            <a:pPr marL="457200" indent="-457200">
              <a:buAutoNum type="arabicPeriod"/>
            </a:pPr>
            <a:endParaRPr lang="en-IN" dirty="0"/>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to="" calcmode="lin" valueType="num">
                                      <p:cBhvr>
                                        <p:cTn id="12" dur="1" fill="hold"/>
                                        <p:tgtEl>
                                          <p:spTgt spid="3">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to="" calcmode="lin" valueType="num">
                                      <p:cBhvr>
                                        <p:cTn id="17"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Important Points</a:t>
            </a:r>
            <a:endParaRPr lang="en-IN" dirty="0"/>
          </a:p>
        </p:txBody>
      </p:sp>
      <p:sp>
        <p:nvSpPr>
          <p:cNvPr id="3" name="Content Placeholder 2"/>
          <p:cNvSpPr>
            <a:spLocks noGrp="1"/>
          </p:cNvSpPr>
          <p:nvPr>
            <p:ph idx="1"/>
          </p:nvPr>
        </p:nvSpPr>
        <p:spPr/>
        <p:txBody>
          <a:bodyPr>
            <a:normAutofit/>
          </a:bodyPr>
          <a:lstStyle/>
          <a:p>
            <a:endParaRPr lang="en-IN" sz="2800" dirty="0"/>
          </a:p>
          <a:p>
            <a:r>
              <a:rPr lang="en-US" b="1" dirty="0" err="1">
                <a:solidFill>
                  <a:srgbClr val="0070C0"/>
                </a:solidFill>
              </a:rPr>
              <a:t>ListItearator</a:t>
            </a:r>
            <a:r>
              <a:rPr lang="en-US" b="1" dirty="0">
                <a:solidFill>
                  <a:srgbClr val="0070C0"/>
                </a:solidFill>
              </a:rPr>
              <a:t> </a:t>
            </a:r>
            <a:r>
              <a:rPr lang="en-US" dirty="0"/>
              <a:t>also </a:t>
            </a:r>
            <a:r>
              <a:rPr lang="en-US" b="1" dirty="0">
                <a:solidFill>
                  <a:schemeClr val="tx2"/>
                </a:solidFill>
              </a:rPr>
              <a:t>provides a method </a:t>
            </a:r>
            <a:r>
              <a:rPr lang="en-US" dirty="0"/>
              <a:t>called </a:t>
            </a:r>
            <a:r>
              <a:rPr lang="en-US" b="1" dirty="0">
                <a:solidFill>
                  <a:srgbClr val="C00000"/>
                </a:solidFill>
              </a:rPr>
              <a:t>set(E e) </a:t>
            </a:r>
            <a:r>
              <a:rPr lang="en-US" dirty="0"/>
              <a:t>which </a:t>
            </a:r>
            <a:r>
              <a:rPr lang="en-US" b="1" dirty="0">
                <a:solidFill>
                  <a:schemeClr val="accent6">
                    <a:lumMod val="75000"/>
                  </a:schemeClr>
                </a:solidFill>
              </a:rPr>
              <a:t>replaces the last element </a:t>
            </a:r>
            <a:r>
              <a:rPr lang="en-US" dirty="0"/>
              <a:t>returned by </a:t>
            </a:r>
            <a:r>
              <a:rPr lang="en-US" b="1" dirty="0">
                <a:solidFill>
                  <a:srgbClr val="C00000"/>
                </a:solidFill>
              </a:rPr>
              <a:t>next() </a:t>
            </a:r>
            <a:r>
              <a:rPr lang="en-US" dirty="0"/>
              <a:t>or </a:t>
            </a:r>
            <a:r>
              <a:rPr lang="en-US" b="1" dirty="0">
                <a:solidFill>
                  <a:srgbClr val="C00000"/>
                </a:solidFill>
              </a:rPr>
              <a:t>previous() </a:t>
            </a:r>
            <a:r>
              <a:rPr lang="en-US" dirty="0"/>
              <a:t>with the </a:t>
            </a:r>
            <a:r>
              <a:rPr lang="en-US" b="1" dirty="0">
                <a:solidFill>
                  <a:srgbClr val="00B050"/>
                </a:solidFill>
              </a:rPr>
              <a:t>specified element </a:t>
            </a:r>
            <a:r>
              <a:rPr lang="en-US" dirty="0"/>
              <a:t>(optional operation). </a:t>
            </a:r>
          </a:p>
          <a:p>
            <a:endParaRPr lang="en-US" dirty="0"/>
          </a:p>
          <a:p>
            <a:r>
              <a:rPr lang="en-US" dirty="0"/>
              <a:t>But, </a:t>
            </a:r>
            <a:r>
              <a:rPr lang="en-US" b="1" dirty="0">
                <a:solidFill>
                  <a:srgbClr val="7030A0"/>
                </a:solidFill>
              </a:rPr>
              <a:t>this call can be made only </a:t>
            </a:r>
            <a:r>
              <a:rPr lang="en-US" dirty="0"/>
              <a:t>if neither </a:t>
            </a:r>
            <a:r>
              <a:rPr lang="en-US" b="1" dirty="0">
                <a:solidFill>
                  <a:srgbClr val="C00000"/>
                </a:solidFill>
              </a:rPr>
              <a:t>remove() </a:t>
            </a:r>
            <a:r>
              <a:rPr lang="en-US" dirty="0"/>
              <a:t>nor </a:t>
            </a:r>
            <a:r>
              <a:rPr lang="en-US" b="1" dirty="0">
                <a:solidFill>
                  <a:srgbClr val="C00000"/>
                </a:solidFill>
              </a:rPr>
              <a:t>add(E)</a:t>
            </a:r>
            <a:r>
              <a:rPr lang="en-US" dirty="0"/>
              <a:t> have been called </a:t>
            </a:r>
            <a:r>
              <a:rPr lang="en-US" b="1" dirty="0">
                <a:solidFill>
                  <a:schemeClr val="accent6">
                    <a:lumMod val="75000"/>
                  </a:schemeClr>
                </a:solidFill>
              </a:rPr>
              <a:t>after the last call </a:t>
            </a:r>
            <a:r>
              <a:rPr lang="en-US" dirty="0"/>
              <a:t>to </a:t>
            </a:r>
            <a:r>
              <a:rPr lang="en-US" b="1" dirty="0">
                <a:solidFill>
                  <a:srgbClr val="C00000"/>
                </a:solidFill>
              </a:rPr>
              <a:t>next() </a:t>
            </a:r>
            <a:r>
              <a:rPr lang="en-US" dirty="0"/>
              <a:t>or </a:t>
            </a:r>
            <a:r>
              <a:rPr lang="en-US" b="1" dirty="0">
                <a:solidFill>
                  <a:srgbClr val="C00000"/>
                </a:solidFill>
              </a:rPr>
              <a:t>previous().</a:t>
            </a:r>
            <a:endParaRPr lang="en-IN" b="1" dirty="0">
              <a:solidFill>
                <a:srgbClr val="C00000"/>
              </a:solidFill>
            </a:endParaRPr>
          </a:p>
        </p:txBody>
      </p:sp>
    </p:spTree>
    <p:extLst>
      <p:ext uri="{BB962C8B-B14F-4D97-AF65-F5344CB8AC3E}">
        <p14:creationId xmlns:p14="http://schemas.microsoft.com/office/powerpoint/2010/main" val="8197664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Important Points</a:t>
            </a:r>
            <a:endParaRPr lang="en-IN" dirty="0"/>
          </a:p>
        </p:txBody>
      </p:sp>
      <p:sp>
        <p:nvSpPr>
          <p:cNvPr id="3" name="Content Placeholder 2"/>
          <p:cNvSpPr>
            <a:spLocks noGrp="1"/>
          </p:cNvSpPr>
          <p:nvPr>
            <p:ph idx="1"/>
          </p:nvPr>
        </p:nvSpPr>
        <p:spPr/>
        <p:txBody>
          <a:bodyPr>
            <a:normAutofit/>
          </a:bodyPr>
          <a:lstStyle/>
          <a:p>
            <a:endParaRPr lang="en-IN" sz="2800" dirty="0"/>
          </a:p>
          <a:p>
            <a:r>
              <a:rPr lang="en-US" b="1" dirty="0" err="1">
                <a:solidFill>
                  <a:srgbClr val="0070C0"/>
                </a:solidFill>
              </a:rPr>
              <a:t>ListItearator</a:t>
            </a:r>
            <a:r>
              <a:rPr lang="en-US" b="1" dirty="0">
                <a:solidFill>
                  <a:srgbClr val="0070C0"/>
                </a:solidFill>
              </a:rPr>
              <a:t> </a:t>
            </a:r>
            <a:r>
              <a:rPr lang="en-US" dirty="0"/>
              <a:t>is </a:t>
            </a:r>
            <a:r>
              <a:rPr lang="en-US" b="1" u="sng" dirty="0">
                <a:solidFill>
                  <a:srgbClr val="7030A0"/>
                </a:solidFill>
              </a:rPr>
              <a:t>fail-fast</a:t>
            </a:r>
            <a:r>
              <a:rPr lang="en-US" dirty="0"/>
              <a:t> and throws a </a:t>
            </a:r>
            <a:r>
              <a:rPr lang="en-US" b="1" dirty="0" err="1">
                <a:solidFill>
                  <a:srgbClr val="C00000"/>
                </a:solidFill>
              </a:rPr>
              <a:t>ConcurrentModificationException</a:t>
            </a:r>
            <a:r>
              <a:rPr lang="en-US" dirty="0"/>
              <a:t> if the </a:t>
            </a:r>
            <a:r>
              <a:rPr lang="en-US" b="1" dirty="0">
                <a:solidFill>
                  <a:srgbClr val="00B050"/>
                </a:solidFill>
              </a:rPr>
              <a:t>underlying collection</a:t>
            </a:r>
            <a:r>
              <a:rPr lang="en-US" dirty="0"/>
              <a:t> is </a:t>
            </a:r>
            <a:r>
              <a:rPr lang="en-US" b="1" dirty="0">
                <a:solidFill>
                  <a:schemeClr val="tx2"/>
                </a:solidFill>
              </a:rPr>
              <a:t>structurally modified </a:t>
            </a:r>
            <a:r>
              <a:rPr lang="en-US" dirty="0"/>
              <a:t>in any way except through the iterator's own </a:t>
            </a:r>
            <a:r>
              <a:rPr lang="en-US" b="1" dirty="0">
                <a:solidFill>
                  <a:srgbClr val="C00000"/>
                </a:solidFill>
              </a:rPr>
              <a:t>remove() </a:t>
            </a:r>
            <a:r>
              <a:rPr lang="en-US" dirty="0"/>
              <a:t>or </a:t>
            </a:r>
            <a:r>
              <a:rPr lang="en-US" b="1" dirty="0">
                <a:solidFill>
                  <a:srgbClr val="C00000"/>
                </a:solidFill>
              </a:rPr>
              <a:t>add() </a:t>
            </a:r>
            <a:r>
              <a:rPr lang="en-US" dirty="0"/>
              <a:t>methods.</a:t>
            </a:r>
            <a:endParaRPr lang="en-IN" b="1" dirty="0">
              <a:solidFill>
                <a:srgbClr val="C00000"/>
              </a:solidFill>
            </a:endParaRPr>
          </a:p>
        </p:txBody>
      </p:sp>
    </p:spTree>
    <p:extLst>
      <p:ext uri="{BB962C8B-B14F-4D97-AF65-F5344CB8AC3E}">
        <p14:creationId xmlns:p14="http://schemas.microsoft.com/office/powerpoint/2010/main" val="1287782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LinkedList</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LinkedList</a:t>
            </a:r>
            <a:r>
              <a:rPr lang="en-IN" dirty="0"/>
              <a:t> implements </a:t>
            </a:r>
            <a:r>
              <a:rPr lang="en-IN" b="1" dirty="0">
                <a:solidFill>
                  <a:srgbClr val="0070C0"/>
                </a:solidFill>
              </a:rPr>
              <a:t>List </a:t>
            </a:r>
            <a:r>
              <a:rPr lang="en-IN" dirty="0"/>
              <a:t>interface. </a:t>
            </a:r>
          </a:p>
          <a:p>
            <a:endParaRPr lang="en-IN" dirty="0"/>
          </a:p>
          <a:p>
            <a:r>
              <a:rPr lang="en-IN" dirty="0"/>
              <a:t>Uses </a:t>
            </a:r>
            <a:r>
              <a:rPr lang="en-IN" b="1" dirty="0">
                <a:solidFill>
                  <a:srgbClr val="002060"/>
                </a:solidFill>
              </a:rPr>
              <a:t>Doubly Linked List </a:t>
            </a:r>
            <a:r>
              <a:rPr lang="en-IN" dirty="0"/>
              <a:t>internally. </a:t>
            </a:r>
          </a:p>
          <a:p>
            <a:endParaRPr lang="en-IN" dirty="0"/>
          </a:p>
          <a:p>
            <a:r>
              <a:rPr lang="en-IN" dirty="0"/>
              <a:t>The </a:t>
            </a:r>
            <a:r>
              <a:rPr lang="en-IN" b="1" dirty="0" err="1">
                <a:solidFill>
                  <a:srgbClr val="0070C0"/>
                </a:solidFill>
              </a:rPr>
              <a:t>LinkedList</a:t>
            </a:r>
            <a:r>
              <a:rPr lang="en-IN" dirty="0"/>
              <a:t> is not </a:t>
            </a:r>
            <a:r>
              <a:rPr lang="en-IN" b="1" dirty="0">
                <a:solidFill>
                  <a:srgbClr val="7030A0"/>
                </a:solidFill>
              </a:rPr>
              <a:t>synchronized. </a:t>
            </a:r>
          </a:p>
          <a:p>
            <a:endParaRPr lang="en-IN" dirty="0"/>
          </a:p>
          <a:p>
            <a:r>
              <a:rPr lang="en-IN" dirty="0"/>
              <a:t>It </a:t>
            </a:r>
            <a:r>
              <a:rPr lang="en-IN" b="1" dirty="0">
                <a:solidFill>
                  <a:srgbClr val="002060"/>
                </a:solidFill>
              </a:rPr>
              <a:t>permits all elements </a:t>
            </a:r>
            <a:r>
              <a:rPr lang="en-IN" dirty="0"/>
              <a:t>including </a:t>
            </a:r>
            <a:r>
              <a:rPr lang="en-IN" b="1" dirty="0">
                <a:solidFill>
                  <a:srgbClr val="7030A0"/>
                </a:solidFill>
              </a:rPr>
              <a:t>null. </a:t>
            </a:r>
          </a:p>
          <a:p>
            <a:endParaRPr lang="en-IN" dirty="0"/>
          </a:p>
          <a:p>
            <a:r>
              <a:rPr lang="en-IN" b="1" dirty="0">
                <a:solidFill>
                  <a:srgbClr val="C00000"/>
                </a:solidFill>
              </a:rPr>
              <a:t>No initial capacity</a:t>
            </a:r>
            <a:r>
              <a:rPr lang="en-IN" dirty="0"/>
              <a:t>, capacity/size </a:t>
            </a:r>
            <a:r>
              <a:rPr lang="en-IN" b="1" dirty="0">
                <a:solidFill>
                  <a:srgbClr val="7030A0"/>
                </a:solidFill>
              </a:rPr>
              <a:t>increases</a:t>
            </a:r>
            <a:r>
              <a:rPr lang="en-IN" dirty="0"/>
              <a:t> as </a:t>
            </a:r>
            <a:r>
              <a:rPr lang="en-IN" b="1" dirty="0">
                <a:solidFill>
                  <a:srgbClr val="00B050"/>
                </a:solidFill>
              </a:rPr>
              <a:t>elements are added</a:t>
            </a:r>
          </a:p>
          <a:p>
            <a:endParaRPr lang="en-IN" dirty="0"/>
          </a:p>
        </p:txBody>
      </p:sp>
    </p:spTree>
    <p:extLst>
      <p:ext uri="{BB962C8B-B14F-4D97-AF65-F5344CB8AC3E}">
        <p14:creationId xmlns:p14="http://schemas.microsoft.com/office/powerpoint/2010/main" val="4120417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LinkedList</a:t>
            </a:r>
            <a:r>
              <a:rPr lang="en-US" dirty="0"/>
              <a:t>” class</a:t>
            </a:r>
            <a:endParaRPr lang="en-IN" dirty="0"/>
          </a:p>
        </p:txBody>
      </p:sp>
      <p:sp>
        <p:nvSpPr>
          <p:cNvPr id="3" name="Content Placeholder 2"/>
          <p:cNvSpPr>
            <a:spLocks noGrp="1"/>
          </p:cNvSpPr>
          <p:nvPr>
            <p:ph idx="1"/>
          </p:nvPr>
        </p:nvSpPr>
        <p:spPr/>
        <p:txBody>
          <a:bodyPr>
            <a:normAutofit lnSpcReduction="10000"/>
          </a:bodyPr>
          <a:lstStyle/>
          <a:p>
            <a:r>
              <a:rPr lang="en-IN" b="1" dirty="0">
                <a:solidFill>
                  <a:srgbClr val="C00000"/>
                </a:solidFill>
              </a:rPr>
              <a:t>Insertion order </a:t>
            </a:r>
            <a:r>
              <a:rPr lang="en-IN" dirty="0"/>
              <a:t>is </a:t>
            </a:r>
            <a:r>
              <a:rPr lang="en-IN" b="1" dirty="0">
                <a:solidFill>
                  <a:srgbClr val="7030A0"/>
                </a:solidFill>
              </a:rPr>
              <a:t>preserved</a:t>
            </a:r>
          </a:p>
          <a:p>
            <a:endParaRPr lang="en-IN" dirty="0"/>
          </a:p>
          <a:p>
            <a:r>
              <a:rPr lang="en-IN" b="1" dirty="0">
                <a:solidFill>
                  <a:srgbClr val="002060"/>
                </a:solidFill>
              </a:rPr>
              <a:t>Heterogeneous elements </a:t>
            </a:r>
            <a:r>
              <a:rPr lang="en-IN" b="1" dirty="0">
                <a:solidFill>
                  <a:srgbClr val="7030A0"/>
                </a:solidFill>
              </a:rPr>
              <a:t>allowed</a:t>
            </a:r>
          </a:p>
          <a:p>
            <a:endParaRPr lang="en-IN" dirty="0"/>
          </a:p>
          <a:p>
            <a:r>
              <a:rPr lang="en-IN" b="1" dirty="0">
                <a:solidFill>
                  <a:srgbClr val="00B050"/>
                </a:solidFill>
              </a:rPr>
              <a:t>Duplicates</a:t>
            </a:r>
            <a:r>
              <a:rPr lang="en-IN" dirty="0"/>
              <a:t> are </a:t>
            </a:r>
            <a:r>
              <a:rPr lang="en-IN" b="1" dirty="0">
                <a:solidFill>
                  <a:schemeClr val="tx2"/>
                </a:solidFill>
              </a:rPr>
              <a:t>allowed</a:t>
            </a:r>
          </a:p>
          <a:p>
            <a:endParaRPr lang="en-US" dirty="0"/>
          </a:p>
          <a:p>
            <a:r>
              <a:rPr lang="en-US" dirty="0"/>
              <a:t>Implements </a:t>
            </a:r>
            <a:r>
              <a:rPr lang="en-US" b="1" dirty="0" err="1">
                <a:solidFill>
                  <a:srgbClr val="002060"/>
                </a:solidFill>
              </a:rPr>
              <a:t>Serializable</a:t>
            </a:r>
            <a:r>
              <a:rPr lang="en-US" dirty="0" err="1"/>
              <a:t>,</a:t>
            </a:r>
            <a:r>
              <a:rPr lang="en-US" b="1" dirty="0" err="1">
                <a:solidFill>
                  <a:srgbClr val="002060"/>
                </a:solidFill>
              </a:rPr>
              <a:t>Cloneable</a:t>
            </a:r>
            <a:r>
              <a:rPr lang="en-US" dirty="0"/>
              <a:t> but not </a:t>
            </a:r>
            <a:r>
              <a:rPr lang="en-US" b="1" dirty="0" err="1">
                <a:solidFill>
                  <a:srgbClr val="002060"/>
                </a:solidFill>
              </a:rPr>
              <a:t>RandomAccess</a:t>
            </a:r>
            <a:r>
              <a:rPr lang="en-US" dirty="0"/>
              <a:t>. </a:t>
            </a:r>
            <a:r>
              <a:rPr lang="en-US" b="1" dirty="0">
                <a:solidFill>
                  <a:srgbClr val="00B050"/>
                </a:solidFill>
              </a:rPr>
              <a:t>Also implements </a:t>
            </a:r>
            <a:r>
              <a:rPr lang="en-US" b="1" dirty="0" err="1">
                <a:solidFill>
                  <a:srgbClr val="C00000"/>
                </a:solidFill>
              </a:rPr>
              <a:t>Dequeue</a:t>
            </a:r>
            <a:r>
              <a:rPr lang="en-US" dirty="0"/>
              <a:t> interface</a:t>
            </a:r>
          </a:p>
          <a:p>
            <a:endParaRPr lang="en-US" dirty="0"/>
          </a:p>
          <a:p>
            <a:r>
              <a:rPr lang="en-US" b="1" dirty="0">
                <a:solidFill>
                  <a:srgbClr val="00B050"/>
                </a:solidFill>
              </a:rPr>
              <a:t>Good choice </a:t>
            </a:r>
            <a:r>
              <a:rPr lang="en-US" dirty="0"/>
              <a:t>when </a:t>
            </a:r>
            <a:r>
              <a:rPr lang="en-US" b="1" dirty="0">
                <a:solidFill>
                  <a:srgbClr val="C00000"/>
                </a:solidFill>
              </a:rPr>
              <a:t>frequent operations </a:t>
            </a:r>
            <a:r>
              <a:rPr lang="en-US" dirty="0"/>
              <a:t>are </a:t>
            </a:r>
            <a:r>
              <a:rPr lang="en-US" b="1" dirty="0">
                <a:solidFill>
                  <a:srgbClr val="7030A0"/>
                </a:solidFill>
              </a:rPr>
              <a:t>adding</a:t>
            </a:r>
            <a:r>
              <a:rPr lang="en-US" dirty="0"/>
              <a:t> and </a:t>
            </a:r>
            <a:r>
              <a:rPr lang="en-US" b="1" dirty="0">
                <a:solidFill>
                  <a:srgbClr val="7030A0"/>
                </a:solidFill>
              </a:rPr>
              <a:t>removing</a:t>
            </a:r>
            <a:r>
              <a:rPr lang="en-US" dirty="0"/>
              <a:t> and </a:t>
            </a:r>
            <a:r>
              <a:rPr lang="en-US" b="1" dirty="0">
                <a:solidFill>
                  <a:srgbClr val="00B050"/>
                </a:solidFill>
              </a:rPr>
              <a:t>worst</a:t>
            </a:r>
            <a:r>
              <a:rPr lang="en-US" dirty="0"/>
              <a:t> when </a:t>
            </a:r>
            <a:r>
              <a:rPr lang="en-US" b="1" dirty="0">
                <a:solidFill>
                  <a:srgbClr val="C00000"/>
                </a:solidFill>
              </a:rPr>
              <a:t>frequent operation </a:t>
            </a:r>
            <a:r>
              <a:rPr lang="en-US" dirty="0"/>
              <a:t>is </a:t>
            </a:r>
            <a:r>
              <a:rPr lang="en-US" b="1" dirty="0">
                <a:solidFill>
                  <a:srgbClr val="7030A0"/>
                </a:solidFill>
              </a:rPr>
              <a:t>retrieval</a:t>
            </a:r>
            <a:endParaRPr lang="en-IN" b="1" dirty="0">
              <a:solidFill>
                <a:srgbClr val="7030A0"/>
              </a:solidFill>
            </a:endParaRPr>
          </a:p>
          <a:p>
            <a:endParaRPr lang="en-IN" dirty="0"/>
          </a:p>
          <a:p>
            <a:pPr>
              <a:buNone/>
            </a:pPr>
            <a:endParaRPr lang="en-IN" dirty="0"/>
          </a:p>
        </p:txBody>
      </p:sp>
    </p:spTree>
    <p:extLst>
      <p:ext uri="{BB962C8B-B14F-4D97-AF65-F5344CB8AC3E}">
        <p14:creationId xmlns:p14="http://schemas.microsoft.com/office/powerpoint/2010/main" val="4120417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LinkedList</a:t>
            </a:r>
            <a:endParaRPr lang="en-IN" dirty="0"/>
          </a:p>
        </p:txBody>
      </p:sp>
      <p:sp>
        <p:nvSpPr>
          <p:cNvPr id="3" name="Content Placeholder 2"/>
          <p:cNvSpPr>
            <a:spLocks noGrp="1"/>
          </p:cNvSpPr>
          <p:nvPr>
            <p:ph idx="1"/>
          </p:nvPr>
        </p:nvSpPr>
        <p:spPr/>
        <p:txBody>
          <a:bodyPr>
            <a:normAutofit/>
          </a:bodyPr>
          <a:lstStyle/>
          <a:p>
            <a:pPr marL="457200" indent="-457200">
              <a:buAutoNum type="arabicPeriod"/>
            </a:pPr>
            <a:r>
              <a:rPr lang="en-IN" b="1" dirty="0">
                <a:solidFill>
                  <a:srgbClr val="7030A0"/>
                </a:solidFill>
              </a:rPr>
              <a:t>public </a:t>
            </a:r>
            <a:r>
              <a:rPr lang="en-IN" b="1" dirty="0" err="1">
                <a:solidFill>
                  <a:srgbClr val="7030A0"/>
                </a:solidFill>
              </a:rPr>
              <a:t>LinkedList</a:t>
            </a:r>
            <a:r>
              <a:rPr lang="en-IN" b="1" dirty="0">
                <a:solidFill>
                  <a:srgbClr val="7030A0"/>
                </a:solidFill>
              </a:rPr>
              <a:t>( )</a:t>
            </a:r>
          </a:p>
          <a:p>
            <a:endParaRPr lang="en-IN" dirty="0"/>
          </a:p>
          <a:p>
            <a:r>
              <a:rPr lang="en-IN" b="1" dirty="0">
                <a:solidFill>
                  <a:srgbClr val="0070C0"/>
                </a:solidFill>
              </a:rPr>
              <a:t>This constructor </a:t>
            </a:r>
            <a:r>
              <a:rPr lang="en-IN" dirty="0"/>
              <a:t>builds an </a:t>
            </a:r>
            <a:r>
              <a:rPr lang="en-IN" b="1" dirty="0">
                <a:solidFill>
                  <a:srgbClr val="00B050"/>
                </a:solidFill>
              </a:rPr>
              <a:t>empty list</a:t>
            </a:r>
          </a:p>
          <a:p>
            <a:pPr marL="457200" indent="-457200">
              <a:buAutoNum type="arabicPlain" startAt="2"/>
            </a:pPr>
            <a:endParaRPr lang="en-US" b="1" dirty="0"/>
          </a:p>
          <a:p>
            <a:pPr marL="457200" indent="-457200">
              <a:buAutoNum type="arabicPlain" startAt="2"/>
            </a:pPr>
            <a:r>
              <a:rPr lang="en-US" b="1" dirty="0">
                <a:solidFill>
                  <a:srgbClr val="7030A0"/>
                </a:solidFill>
              </a:rPr>
              <a:t>public </a:t>
            </a:r>
            <a:r>
              <a:rPr lang="en-US" b="1" dirty="0" err="1">
                <a:solidFill>
                  <a:srgbClr val="7030A0"/>
                </a:solidFill>
              </a:rPr>
              <a:t>LinkedList</a:t>
            </a:r>
            <a:r>
              <a:rPr lang="en-US" b="1" dirty="0">
                <a:solidFill>
                  <a:srgbClr val="7030A0"/>
                </a:solidFill>
              </a:rPr>
              <a:t>(Collection c)</a:t>
            </a:r>
          </a:p>
          <a:p>
            <a:pPr>
              <a:buNone/>
            </a:pPr>
            <a:r>
              <a:rPr lang="en-IN" b="1" dirty="0">
                <a:solidFill>
                  <a:srgbClr val="0070C0"/>
                </a:solidFill>
              </a:rPr>
              <a:t>Constructs</a:t>
            </a:r>
            <a:r>
              <a:rPr lang="en-IN" dirty="0"/>
              <a:t> a </a:t>
            </a:r>
            <a:r>
              <a:rPr lang="en-IN" b="1" dirty="0">
                <a:solidFill>
                  <a:srgbClr val="00B050"/>
                </a:solidFill>
              </a:rPr>
              <a:t>list containing the elements </a:t>
            </a:r>
            <a:r>
              <a:rPr lang="en-IN" dirty="0"/>
              <a:t>of the </a:t>
            </a:r>
          </a:p>
          <a:p>
            <a:pPr>
              <a:buNone/>
            </a:pPr>
            <a:r>
              <a:rPr lang="en-IN" b="1" dirty="0">
                <a:solidFill>
                  <a:srgbClr val="C00000"/>
                </a:solidFill>
              </a:rPr>
              <a:t>specified collection</a:t>
            </a:r>
            <a:r>
              <a:rPr lang="en-IN" dirty="0"/>
              <a:t>, in the </a:t>
            </a:r>
            <a:r>
              <a:rPr lang="en-IN" b="1" dirty="0">
                <a:solidFill>
                  <a:schemeClr val="accent6">
                    <a:lumMod val="75000"/>
                  </a:schemeClr>
                </a:solidFill>
              </a:rPr>
              <a:t>order they are returned </a:t>
            </a:r>
            <a:r>
              <a:rPr lang="en-IN" dirty="0"/>
              <a:t>by </a:t>
            </a:r>
          </a:p>
          <a:p>
            <a:pPr>
              <a:buNone/>
            </a:pPr>
            <a:r>
              <a:rPr lang="en-IN" dirty="0"/>
              <a:t>the </a:t>
            </a:r>
            <a:r>
              <a:rPr lang="en-IN" b="1" dirty="0">
                <a:solidFill>
                  <a:srgbClr val="002060"/>
                </a:solidFill>
              </a:rPr>
              <a:t>collection's iterator.</a:t>
            </a:r>
            <a:endParaRPr lang="en-US" b="1" dirty="0">
              <a:solidFill>
                <a:srgbClr val="00206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b="1" dirty="0" err="1">
                <a:solidFill>
                  <a:schemeClr val="accent6">
                    <a:lumMod val="75000"/>
                  </a:schemeClr>
                </a:solidFill>
                <a:latin typeface="Consolas" panose="020B0609020204030204" pitchFamily="49" charset="0"/>
              </a:rPr>
              <a:t>LinkedList</a:t>
            </a:r>
            <a:r>
              <a:rPr lang="en-IN" b="1" dirty="0">
                <a:solidFill>
                  <a:schemeClr val="accent6">
                    <a:lumMod val="75000"/>
                  </a:schemeClr>
                </a:solidFill>
                <a:latin typeface="Consolas" panose="020B0609020204030204" pitchFamily="49" charset="0"/>
              </a:rPr>
              <a:t> fruits=new </a:t>
            </a:r>
            <a:r>
              <a:rPr lang="en-IN" b="1" dirty="0" err="1">
                <a:solidFill>
                  <a:schemeClr val="accent6">
                    <a:lumMod val="75000"/>
                  </a:schemeClr>
                </a:solidFill>
                <a:latin typeface="Consolas" panose="020B0609020204030204" pitchFamily="49" charset="0"/>
              </a:rPr>
              <a:t>LinkedList</a:t>
            </a:r>
            <a:r>
              <a:rPr lang="en-IN" b="1" dirty="0">
                <a:solidFill>
                  <a:schemeClr val="accent6">
                    <a:lumMod val="75000"/>
                  </a:schemeClr>
                </a:solidFill>
                <a:latin typeface="Consolas" panose="020B0609020204030204" pitchFamily="49" charset="0"/>
              </a:rPr>
              <a:t>();</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("Mango");</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("Apple");</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("Guava");</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("Contents are:"+fruits);</a:t>
            </a:r>
          </a:p>
          <a:p>
            <a:pPr>
              <a:buNone/>
            </a:pPr>
            <a:endParaRPr lang="en-US" b="1" dirty="0">
              <a:solidFill>
                <a:schemeClr val="accent6">
                  <a:lumMod val="75000"/>
                </a:schemeClr>
              </a:solidFill>
              <a:latin typeface="Consolas" panose="020B0609020204030204" pitchFamily="49" charset="0"/>
            </a:endParaRPr>
          </a:p>
          <a:p>
            <a:pPr>
              <a:buNone/>
            </a:pPr>
            <a:r>
              <a:rPr lang="en-US" b="1" u="sng" dirty="0">
                <a:solidFill>
                  <a:srgbClr val="FF0000"/>
                </a:solidFill>
              </a:rPr>
              <a:t>Output:</a:t>
            </a:r>
          </a:p>
          <a:p>
            <a:pPr>
              <a:buNone/>
            </a:pPr>
            <a:r>
              <a:rPr lang="en-IN" dirty="0">
                <a:solidFill>
                  <a:srgbClr val="00B050"/>
                </a:solidFill>
              </a:rPr>
              <a:t>Contents are:[Mango, Apple, Guava]</a:t>
            </a:r>
          </a:p>
        </p:txBody>
      </p:sp>
    </p:spTree>
    <p:extLst>
      <p:ext uri="{BB962C8B-B14F-4D97-AF65-F5344CB8AC3E}">
        <p14:creationId xmlns:p14="http://schemas.microsoft.com/office/powerpoint/2010/main" val="2584290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t>
            </a:r>
            <a:r>
              <a:rPr lang="en-US" dirty="0" err="1"/>
              <a:t>LinkedList</a:t>
            </a:r>
            <a:r>
              <a:rPr lang="en-US" dirty="0"/>
              <a:t> Using </a:t>
            </a:r>
            <a:r>
              <a:rPr lang="en-US" dirty="0" err="1"/>
              <a:t>Iterator</a:t>
            </a:r>
            <a:endParaRPr lang="en-IN" dirty="0"/>
          </a:p>
        </p:txBody>
      </p:sp>
      <p:sp>
        <p:nvSpPr>
          <p:cNvPr id="3" name="Content Placeholder 2"/>
          <p:cNvSpPr>
            <a:spLocks noGrp="1"/>
          </p:cNvSpPr>
          <p:nvPr>
            <p:ph idx="1"/>
          </p:nvPr>
        </p:nvSpPr>
        <p:spPr/>
        <p:txBody>
          <a:bodyPr>
            <a:normAutofit/>
          </a:bodyPr>
          <a:lstStyle/>
          <a:p>
            <a:pPr>
              <a:buNone/>
            </a:pPr>
            <a:r>
              <a:rPr lang="en-IN" sz="2600" b="1" dirty="0" err="1">
                <a:solidFill>
                  <a:schemeClr val="accent6">
                    <a:lumMod val="75000"/>
                  </a:schemeClr>
                </a:solidFill>
                <a:latin typeface="Consolas" panose="020B0609020204030204" pitchFamily="49" charset="0"/>
              </a:rPr>
              <a:t>LinkedList</a:t>
            </a:r>
            <a:r>
              <a:rPr lang="en-IN" sz="2600" b="1" dirty="0">
                <a:solidFill>
                  <a:schemeClr val="accent6">
                    <a:lumMod val="75000"/>
                  </a:schemeClr>
                </a:solidFill>
                <a:latin typeface="Consolas" panose="020B0609020204030204" pitchFamily="49" charset="0"/>
              </a:rPr>
              <a:t> fruits=new </a:t>
            </a:r>
            <a:r>
              <a:rPr lang="en-IN" sz="2600" b="1" dirty="0" err="1">
                <a:solidFill>
                  <a:schemeClr val="accent6">
                    <a:lumMod val="75000"/>
                  </a:schemeClr>
                </a:solidFill>
                <a:latin typeface="Consolas" panose="020B0609020204030204" pitchFamily="49" charset="0"/>
              </a:rPr>
              <a:t>LinkedList</a:t>
            </a:r>
            <a:r>
              <a:rPr lang="en-IN" sz="2600" b="1" dirty="0">
                <a:solidFill>
                  <a:schemeClr val="accent6">
                    <a:lumMod val="75000"/>
                  </a:schemeClr>
                </a:solidFill>
                <a:latin typeface="Consolas" panose="020B0609020204030204" pitchFamily="49" charset="0"/>
              </a:rPr>
              <a:t>();</a:t>
            </a:r>
          </a:p>
          <a:p>
            <a:pPr>
              <a:buNone/>
            </a:pPr>
            <a:r>
              <a:rPr lang="en-IN" sz="2600" b="1" dirty="0" err="1">
                <a:solidFill>
                  <a:schemeClr val="accent6">
                    <a:lumMod val="75000"/>
                  </a:schemeClr>
                </a:solidFill>
                <a:latin typeface="Consolas" panose="020B0609020204030204" pitchFamily="49" charset="0"/>
              </a:rPr>
              <a:t>fruits.add</a:t>
            </a:r>
            <a:r>
              <a:rPr lang="en-IN" sz="2600" b="1" dirty="0">
                <a:solidFill>
                  <a:schemeClr val="accent6">
                    <a:lumMod val="75000"/>
                  </a:schemeClr>
                </a:solidFill>
                <a:latin typeface="Consolas" panose="020B0609020204030204" pitchFamily="49" charset="0"/>
              </a:rPr>
              <a:t>("Mango");</a:t>
            </a:r>
          </a:p>
          <a:p>
            <a:pPr>
              <a:buNone/>
            </a:pPr>
            <a:r>
              <a:rPr lang="en-US" sz="2600" b="1" dirty="0">
                <a:solidFill>
                  <a:schemeClr val="accent6">
                    <a:lumMod val="75000"/>
                  </a:schemeClr>
                </a:solidFill>
                <a:latin typeface="Consolas" panose="020B0609020204030204" pitchFamily="49" charset="0"/>
              </a:rPr>
              <a:t>.</a:t>
            </a:r>
          </a:p>
          <a:p>
            <a:pPr>
              <a:buNone/>
            </a:pPr>
            <a:r>
              <a:rPr lang="en-US" sz="2600" b="1" dirty="0">
                <a:solidFill>
                  <a:schemeClr val="accent6">
                    <a:lumMod val="75000"/>
                  </a:schemeClr>
                </a:solidFill>
                <a:latin typeface="Consolas" panose="020B0609020204030204" pitchFamily="49" charset="0"/>
              </a:rPr>
              <a:t>.</a:t>
            </a:r>
            <a:endParaRPr lang="en-IN" sz="2600" b="1" dirty="0">
              <a:solidFill>
                <a:schemeClr val="accent6">
                  <a:lumMod val="75000"/>
                </a:schemeClr>
              </a:solidFill>
              <a:latin typeface="Consolas" panose="020B0609020204030204" pitchFamily="49" charset="0"/>
            </a:endParaRPr>
          </a:p>
          <a:p>
            <a:pPr>
              <a:buNone/>
            </a:pPr>
            <a:r>
              <a:rPr lang="en-IN" sz="2600" b="1" dirty="0" err="1">
                <a:solidFill>
                  <a:schemeClr val="accent6">
                    <a:lumMod val="75000"/>
                  </a:schemeClr>
                </a:solidFill>
                <a:latin typeface="Consolas" panose="020B0609020204030204" pitchFamily="49" charset="0"/>
              </a:rPr>
              <a:t>Iterator</a:t>
            </a:r>
            <a:r>
              <a:rPr lang="en-IN" sz="2600" b="1" dirty="0">
                <a:solidFill>
                  <a:schemeClr val="accent6">
                    <a:lumMod val="75000"/>
                  </a:schemeClr>
                </a:solidFill>
                <a:latin typeface="Consolas" panose="020B0609020204030204" pitchFamily="49" charset="0"/>
              </a:rPr>
              <a:t> it=</a:t>
            </a:r>
            <a:r>
              <a:rPr lang="en-IN" sz="2600" b="1" dirty="0" err="1">
                <a:solidFill>
                  <a:schemeClr val="accent6">
                    <a:lumMod val="75000"/>
                  </a:schemeClr>
                </a:solidFill>
                <a:latin typeface="Consolas" panose="020B0609020204030204" pitchFamily="49" charset="0"/>
              </a:rPr>
              <a:t>fruits.iterator</a:t>
            </a:r>
            <a:r>
              <a:rPr lang="en-IN" sz="2600" b="1" dirty="0">
                <a:solidFill>
                  <a:schemeClr val="accent6">
                    <a:lumMod val="75000"/>
                  </a:schemeClr>
                </a:solidFill>
                <a:latin typeface="Consolas" panose="020B0609020204030204" pitchFamily="49" charset="0"/>
              </a:rPr>
              <a:t>();</a:t>
            </a:r>
          </a:p>
          <a:p>
            <a:pPr>
              <a:buNone/>
            </a:pPr>
            <a:r>
              <a:rPr lang="en-IN" sz="2600" b="1" dirty="0">
                <a:solidFill>
                  <a:schemeClr val="accent6">
                    <a:lumMod val="75000"/>
                  </a:schemeClr>
                </a:solidFill>
                <a:latin typeface="Consolas" panose="020B0609020204030204" pitchFamily="49" charset="0"/>
              </a:rPr>
              <a:t>while(</a:t>
            </a:r>
            <a:r>
              <a:rPr lang="en-IN" sz="2600" b="1" dirty="0" err="1">
                <a:solidFill>
                  <a:schemeClr val="accent6">
                    <a:lumMod val="75000"/>
                  </a:schemeClr>
                </a:solidFill>
                <a:latin typeface="Consolas" panose="020B0609020204030204" pitchFamily="49" charset="0"/>
              </a:rPr>
              <a:t>it.hasNext</a:t>
            </a:r>
            <a:r>
              <a:rPr lang="en-IN" sz="2600" b="1" dirty="0">
                <a:solidFill>
                  <a:schemeClr val="accent6">
                    <a:lumMod val="75000"/>
                  </a:schemeClr>
                </a:solidFill>
                <a:latin typeface="Consolas" panose="020B0609020204030204" pitchFamily="49" charset="0"/>
              </a:rPr>
              <a:t>())</a:t>
            </a:r>
          </a:p>
          <a:p>
            <a:pPr>
              <a:buNone/>
            </a:pPr>
            <a:r>
              <a:rPr lang="en-IN" sz="2600" b="1" dirty="0">
                <a:solidFill>
                  <a:schemeClr val="accent6">
                    <a:lumMod val="75000"/>
                  </a:schemeClr>
                </a:solidFill>
                <a:latin typeface="Consolas" panose="020B0609020204030204" pitchFamily="49" charset="0"/>
              </a:rPr>
              <a:t>{</a:t>
            </a:r>
          </a:p>
          <a:p>
            <a:pPr>
              <a:buNone/>
            </a:pPr>
            <a:r>
              <a:rPr lang="en-IN" sz="2600" b="1" dirty="0">
                <a:solidFill>
                  <a:schemeClr val="accent6">
                    <a:lumMod val="75000"/>
                  </a:schemeClr>
                </a:solidFill>
                <a:latin typeface="Consolas" panose="020B0609020204030204" pitchFamily="49" charset="0"/>
              </a:rPr>
              <a:t>	String fruit=(String)</a:t>
            </a:r>
            <a:r>
              <a:rPr lang="en-IN" sz="2600" b="1" dirty="0" err="1">
                <a:solidFill>
                  <a:schemeClr val="accent6">
                    <a:lumMod val="75000"/>
                  </a:schemeClr>
                </a:solidFill>
                <a:latin typeface="Consolas" panose="020B0609020204030204" pitchFamily="49" charset="0"/>
              </a:rPr>
              <a:t>it.next</a:t>
            </a:r>
            <a:r>
              <a:rPr lang="en-IN" sz="2600" b="1" dirty="0">
                <a:solidFill>
                  <a:schemeClr val="accent6">
                    <a:lumMod val="75000"/>
                  </a:schemeClr>
                </a:solidFill>
                <a:latin typeface="Consolas" panose="020B0609020204030204" pitchFamily="49" charset="0"/>
              </a:rPr>
              <a:t>();</a:t>
            </a:r>
          </a:p>
          <a:p>
            <a:pPr>
              <a:buNone/>
            </a:pPr>
            <a:r>
              <a:rPr lang="en-IN" sz="2600" b="1" dirty="0">
                <a:solidFill>
                  <a:schemeClr val="accent6">
                    <a:lumMod val="75000"/>
                  </a:schemeClr>
                </a:solidFill>
                <a:latin typeface="Consolas" panose="020B0609020204030204" pitchFamily="49" charset="0"/>
              </a:rPr>
              <a:t>	</a:t>
            </a:r>
            <a:r>
              <a:rPr lang="en-IN" sz="2600" b="1" dirty="0" err="1">
                <a:solidFill>
                  <a:schemeClr val="accent6">
                    <a:lumMod val="75000"/>
                  </a:schemeClr>
                </a:solidFill>
                <a:latin typeface="Consolas" panose="020B0609020204030204" pitchFamily="49" charset="0"/>
              </a:rPr>
              <a:t>System.out.println</a:t>
            </a:r>
            <a:r>
              <a:rPr lang="en-IN" sz="2600" b="1" dirty="0">
                <a:solidFill>
                  <a:schemeClr val="accent6">
                    <a:lumMod val="75000"/>
                  </a:schemeClr>
                </a:solidFill>
                <a:latin typeface="Consolas" panose="020B0609020204030204" pitchFamily="49" charset="0"/>
              </a:rPr>
              <a:t>(fruit);</a:t>
            </a:r>
          </a:p>
          <a:p>
            <a:pPr>
              <a:buNone/>
            </a:pPr>
            <a:r>
              <a:rPr lang="en-IN" sz="2600" b="1"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2584290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Traversing </a:t>
            </a:r>
            <a:r>
              <a:rPr lang="en-US" dirty="0" err="1"/>
              <a:t>LinkedList</a:t>
            </a:r>
            <a:r>
              <a:rPr lang="en-US" dirty="0"/>
              <a:t> Using </a:t>
            </a:r>
            <a:r>
              <a:rPr lang="en-US" dirty="0" err="1"/>
              <a:t>ListIterator</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sz="2600" b="1" dirty="0"/>
              <a:t>Write the code to traverse the given list backwards ?</a:t>
            </a:r>
            <a:endParaRPr lang="en-IN" sz="2600" b="1" dirty="0"/>
          </a:p>
          <a:p>
            <a:pPr>
              <a:buNone/>
            </a:pPr>
            <a:endParaRPr lang="en-IN" sz="2600" dirty="0"/>
          </a:p>
          <a:p>
            <a:pPr>
              <a:buNone/>
            </a:pPr>
            <a:r>
              <a:rPr lang="en-IN" sz="2600" b="1" dirty="0" err="1">
                <a:latin typeface="Consolas" panose="020B0609020204030204" pitchFamily="49" charset="0"/>
              </a:rPr>
              <a:t>LinkedList</a:t>
            </a:r>
            <a:r>
              <a:rPr lang="en-IN" sz="2600" b="1" dirty="0">
                <a:latin typeface="Consolas" panose="020B0609020204030204" pitchFamily="49" charset="0"/>
              </a:rPr>
              <a:t> fruits=new </a:t>
            </a:r>
            <a:r>
              <a:rPr lang="en-IN" sz="2600" b="1" dirty="0" err="1">
                <a:latin typeface="Consolas" panose="020B0609020204030204" pitchFamily="49" charset="0"/>
              </a:rPr>
              <a:t>LinkedList</a:t>
            </a:r>
            <a:r>
              <a:rPr lang="en-IN" sz="2600" b="1" dirty="0">
                <a:latin typeface="Consolas" panose="020B0609020204030204" pitchFamily="49" charset="0"/>
              </a:rPr>
              <a:t>();</a:t>
            </a:r>
          </a:p>
          <a:p>
            <a:pPr>
              <a:buNone/>
            </a:pPr>
            <a:r>
              <a:rPr lang="en-IN" sz="2600" b="1" dirty="0" err="1">
                <a:latin typeface="Consolas" panose="020B0609020204030204" pitchFamily="49" charset="0"/>
              </a:rPr>
              <a:t>fruits.add</a:t>
            </a:r>
            <a:r>
              <a:rPr lang="en-IN" sz="2600" b="1" dirty="0">
                <a:latin typeface="Consolas" panose="020B0609020204030204" pitchFamily="49" charset="0"/>
              </a:rPr>
              <a:t>("Mango");</a:t>
            </a:r>
          </a:p>
          <a:p>
            <a:pPr>
              <a:buNone/>
            </a:pPr>
            <a:r>
              <a:rPr lang="en-US" sz="2600" b="1" dirty="0">
                <a:latin typeface="Consolas" panose="020B0609020204030204" pitchFamily="49" charset="0"/>
              </a:rPr>
              <a:t>.</a:t>
            </a:r>
          </a:p>
          <a:p>
            <a:pPr>
              <a:buNone/>
            </a:pPr>
            <a:r>
              <a:rPr lang="en-US" sz="2600" b="1" dirty="0">
                <a:latin typeface="Consolas" panose="020B0609020204030204" pitchFamily="49" charset="0"/>
              </a:rPr>
              <a:t>.</a:t>
            </a:r>
            <a:endParaRPr lang="en-IN" sz="2600" b="1" dirty="0">
              <a:latin typeface="Consolas" panose="020B0609020204030204" pitchFamily="49" charset="0"/>
            </a:endParaRPr>
          </a:p>
          <a:p>
            <a:pPr>
              <a:buNone/>
            </a:pPr>
            <a:r>
              <a:rPr lang="en-IN" sz="2600" b="1" dirty="0" err="1">
                <a:latin typeface="Consolas" panose="020B0609020204030204" pitchFamily="49" charset="0"/>
              </a:rPr>
              <a:t>ListIterator</a:t>
            </a:r>
            <a:r>
              <a:rPr lang="en-IN" sz="2600" b="1" dirty="0">
                <a:latin typeface="Consolas" panose="020B0609020204030204" pitchFamily="49" charset="0"/>
              </a:rPr>
              <a:t> it=</a:t>
            </a:r>
            <a:r>
              <a:rPr lang="en-IN" sz="2600" b="1" dirty="0" err="1">
                <a:latin typeface="Consolas" panose="020B0609020204030204" pitchFamily="49" charset="0"/>
              </a:rPr>
              <a:t>fruits.listIterator</a:t>
            </a:r>
            <a:r>
              <a:rPr lang="en-IN" sz="2600" b="1" dirty="0">
                <a:latin typeface="Consolas" panose="020B0609020204030204" pitchFamily="49" charset="0"/>
              </a:rPr>
              <a:t>();</a:t>
            </a:r>
          </a:p>
          <a:p>
            <a:pPr>
              <a:buNone/>
            </a:pPr>
            <a:r>
              <a:rPr lang="en-IN" sz="2600" b="1" dirty="0">
                <a:latin typeface="Consolas" panose="020B0609020204030204" pitchFamily="49" charset="0"/>
              </a:rPr>
              <a:t>for(;</a:t>
            </a:r>
            <a:r>
              <a:rPr lang="en-IN" sz="2600" b="1" dirty="0" err="1">
                <a:latin typeface="Consolas" panose="020B0609020204030204" pitchFamily="49" charset="0"/>
              </a:rPr>
              <a:t>it.hasNext</a:t>
            </a:r>
            <a:r>
              <a:rPr lang="en-IN" sz="2600" b="1" dirty="0">
                <a:latin typeface="Consolas" panose="020B0609020204030204" pitchFamily="49" charset="0"/>
              </a:rPr>
              <a:t>();</a:t>
            </a:r>
            <a:r>
              <a:rPr lang="en-IN" sz="2600" b="1" dirty="0" err="1">
                <a:latin typeface="Consolas" panose="020B0609020204030204" pitchFamily="49" charset="0"/>
              </a:rPr>
              <a:t>it.next</a:t>
            </a:r>
            <a:r>
              <a:rPr lang="en-IN" sz="2600" b="1" dirty="0">
                <a:latin typeface="Consolas" panose="020B0609020204030204" pitchFamily="49" charset="0"/>
              </a:rPr>
              <a:t>());</a:t>
            </a:r>
          </a:p>
          <a:p>
            <a:pPr>
              <a:buNone/>
            </a:pPr>
            <a:r>
              <a:rPr lang="en-IN" sz="2600" b="1" dirty="0">
                <a:latin typeface="Consolas" panose="020B0609020204030204" pitchFamily="49" charset="0"/>
              </a:rPr>
              <a:t>while(</a:t>
            </a:r>
            <a:r>
              <a:rPr lang="en-IN" sz="2600" b="1" dirty="0" err="1">
                <a:latin typeface="Consolas" panose="020B0609020204030204" pitchFamily="49" charset="0"/>
              </a:rPr>
              <a:t>it.hasPrevious</a:t>
            </a:r>
            <a:r>
              <a:rPr lang="en-IN" sz="2600" b="1" dirty="0">
                <a:latin typeface="Consolas" panose="020B0609020204030204" pitchFamily="49" charset="0"/>
              </a:rPr>
              <a:t>())</a:t>
            </a:r>
          </a:p>
          <a:p>
            <a:pPr>
              <a:buNone/>
            </a:pPr>
            <a:r>
              <a:rPr lang="en-IN" sz="2600" b="1" dirty="0">
                <a:latin typeface="Consolas" panose="020B0609020204030204" pitchFamily="49" charset="0"/>
              </a:rPr>
              <a:t>{</a:t>
            </a:r>
          </a:p>
          <a:p>
            <a:pPr>
              <a:buNone/>
            </a:pPr>
            <a:r>
              <a:rPr lang="en-IN" sz="2600" b="1" dirty="0">
                <a:latin typeface="Consolas" panose="020B0609020204030204" pitchFamily="49" charset="0"/>
              </a:rPr>
              <a:t>	String fruit=(String)</a:t>
            </a:r>
            <a:r>
              <a:rPr lang="en-IN" sz="2600" b="1" dirty="0" err="1">
                <a:latin typeface="Consolas" panose="020B0609020204030204" pitchFamily="49" charset="0"/>
              </a:rPr>
              <a:t>it.previous</a:t>
            </a:r>
            <a:r>
              <a:rPr lang="en-IN" sz="2600" b="1" dirty="0">
                <a:latin typeface="Consolas" panose="020B0609020204030204" pitchFamily="49" charset="0"/>
              </a:rPr>
              <a:t>();</a:t>
            </a:r>
          </a:p>
          <a:p>
            <a:pPr>
              <a:buNone/>
            </a:pPr>
            <a:r>
              <a:rPr lang="en-IN" sz="2600" b="1" dirty="0">
                <a:latin typeface="Consolas" panose="020B0609020204030204" pitchFamily="49" charset="0"/>
              </a:rPr>
              <a:t>	</a:t>
            </a:r>
            <a:r>
              <a:rPr lang="en-IN" sz="2600" b="1" dirty="0" err="1">
                <a:latin typeface="Consolas" panose="020B0609020204030204" pitchFamily="49" charset="0"/>
              </a:rPr>
              <a:t>System.out.println</a:t>
            </a:r>
            <a:r>
              <a:rPr lang="en-IN" sz="2600" b="1" dirty="0">
                <a:latin typeface="Consolas" panose="020B0609020204030204" pitchFamily="49" charset="0"/>
              </a:rPr>
              <a:t>(fruit);</a:t>
            </a:r>
          </a:p>
          <a:p>
            <a:pPr>
              <a:buNone/>
            </a:pPr>
            <a:r>
              <a:rPr lang="en-IN" sz="2600" b="1" dirty="0">
                <a:latin typeface="Consolas" panose="020B0609020204030204" pitchFamily="49" charset="0"/>
              </a:rPr>
              <a:t>} </a:t>
            </a:r>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linds(horizontal)">
                                      <p:cBhvr>
                                        <p:cTn id="20" dur="500"/>
                                        <p:tgtEl>
                                          <p:spTgt spid="3">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blinds(horizontal)">
                                      <p:cBhvr>
                                        <p:cTn id="23" dur="500"/>
                                        <p:tgtEl>
                                          <p:spTgt spid="3">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blinds(horizontal)">
                                      <p:cBhvr>
                                        <p:cTn id="26" dur="500"/>
                                        <p:tgtEl>
                                          <p:spTgt spid="3">
                                            <p:txEl>
                                              <p:pRg st="11" end="1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blinds(horizontal)">
                                      <p:cBhvr>
                                        <p:cTn id="2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special methods of </a:t>
            </a:r>
            <a:r>
              <a:rPr lang="en-US" dirty="0" err="1"/>
              <a:t>LinkedList</a:t>
            </a:r>
            <a:endParaRPr lang="en-IN" dirty="0"/>
          </a:p>
        </p:txBody>
      </p:sp>
      <p:sp>
        <p:nvSpPr>
          <p:cNvPr id="3" name="Content Placeholder 2"/>
          <p:cNvSpPr>
            <a:spLocks noGrp="1"/>
          </p:cNvSpPr>
          <p:nvPr>
            <p:ph idx="1"/>
          </p:nvPr>
        </p:nvSpPr>
        <p:spPr/>
        <p:txBody>
          <a:bodyPr>
            <a:normAutofit lnSpcReduction="10000"/>
          </a:bodyPr>
          <a:lstStyle/>
          <a:p>
            <a:r>
              <a:rPr lang="en-US" dirty="0"/>
              <a:t>Since </a:t>
            </a:r>
            <a:r>
              <a:rPr lang="en-US" b="1" dirty="0">
                <a:solidFill>
                  <a:srgbClr val="0070C0"/>
                </a:solidFill>
              </a:rPr>
              <a:t>LinkedList</a:t>
            </a:r>
            <a:r>
              <a:rPr lang="en-US" dirty="0"/>
              <a:t> class implements the </a:t>
            </a:r>
            <a:r>
              <a:rPr lang="en-US" b="1" dirty="0">
                <a:solidFill>
                  <a:srgbClr val="0070C0"/>
                </a:solidFill>
              </a:rPr>
              <a:t>Dequeue </a:t>
            </a:r>
            <a:r>
              <a:rPr lang="en-US" dirty="0"/>
              <a:t>interface so it </a:t>
            </a:r>
            <a:r>
              <a:rPr lang="en-US" b="1" dirty="0">
                <a:solidFill>
                  <a:srgbClr val="00B050"/>
                </a:solidFill>
              </a:rPr>
              <a:t>provides us </a:t>
            </a:r>
            <a:r>
              <a:rPr lang="en-US" dirty="0"/>
              <a:t>some </a:t>
            </a:r>
            <a:r>
              <a:rPr lang="en-US" b="1" dirty="0">
                <a:solidFill>
                  <a:srgbClr val="7030A0"/>
                </a:solidFill>
              </a:rPr>
              <a:t>very useful methods </a:t>
            </a:r>
            <a:r>
              <a:rPr lang="en-US" dirty="0"/>
              <a:t>not provided by any other </a:t>
            </a:r>
            <a:r>
              <a:rPr lang="en-US" b="1" dirty="0">
                <a:solidFill>
                  <a:srgbClr val="0070C0"/>
                </a:solidFill>
              </a:rPr>
              <a:t>List</a:t>
            </a:r>
            <a:r>
              <a:rPr lang="en-US" dirty="0"/>
              <a:t> class.</a:t>
            </a:r>
          </a:p>
          <a:p>
            <a:endParaRPr lang="en-US" dirty="0"/>
          </a:p>
          <a:p>
            <a:r>
              <a:rPr lang="en-US" dirty="0"/>
              <a:t>These are:</a:t>
            </a:r>
          </a:p>
          <a:p>
            <a:pPr lvl="1"/>
            <a:endParaRPr lang="en-US" b="1" dirty="0"/>
          </a:p>
          <a:p>
            <a:pPr lvl="1"/>
            <a:r>
              <a:rPr lang="en-US" b="1" dirty="0">
                <a:solidFill>
                  <a:srgbClr val="7030A0"/>
                </a:solidFill>
              </a:rPr>
              <a:t>public</a:t>
            </a:r>
            <a:r>
              <a:rPr lang="en-US" dirty="0">
                <a:solidFill>
                  <a:srgbClr val="7030A0"/>
                </a:solidFill>
              </a:rPr>
              <a:t> </a:t>
            </a:r>
            <a:r>
              <a:rPr lang="en-IN" b="1" dirty="0">
                <a:solidFill>
                  <a:srgbClr val="7030A0"/>
                </a:solidFill>
              </a:rPr>
              <a:t>void </a:t>
            </a:r>
            <a:r>
              <a:rPr lang="en-IN" b="1" dirty="0" err="1">
                <a:solidFill>
                  <a:srgbClr val="7030A0"/>
                </a:solidFill>
              </a:rPr>
              <a:t>addFirst</a:t>
            </a:r>
            <a:r>
              <a:rPr lang="en-IN" b="1" dirty="0">
                <a:solidFill>
                  <a:srgbClr val="7030A0"/>
                </a:solidFill>
              </a:rPr>
              <a:t>(Object item)</a:t>
            </a:r>
            <a:r>
              <a:rPr lang="en-IN" dirty="0">
                <a:solidFill>
                  <a:srgbClr val="7030A0"/>
                </a:solidFill>
              </a:rPr>
              <a:t>: </a:t>
            </a:r>
            <a:r>
              <a:rPr lang="en-IN" dirty="0"/>
              <a:t>It </a:t>
            </a:r>
            <a:r>
              <a:rPr lang="en-IN" b="1" dirty="0">
                <a:solidFill>
                  <a:srgbClr val="C00000"/>
                </a:solidFill>
              </a:rPr>
              <a:t>adds the item </a:t>
            </a:r>
            <a:r>
              <a:rPr lang="en-IN" dirty="0"/>
              <a:t>(or element) at the </a:t>
            </a:r>
            <a:r>
              <a:rPr lang="en-IN" b="1" dirty="0">
                <a:solidFill>
                  <a:srgbClr val="00B050"/>
                </a:solidFill>
              </a:rPr>
              <a:t>first position </a:t>
            </a:r>
            <a:r>
              <a:rPr lang="en-IN" dirty="0"/>
              <a:t>in the list.</a:t>
            </a:r>
          </a:p>
          <a:p>
            <a:pPr lvl="1"/>
            <a:endParaRPr lang="en-US" dirty="0"/>
          </a:p>
          <a:p>
            <a:pPr lvl="1"/>
            <a:r>
              <a:rPr lang="en-US" b="1" dirty="0">
                <a:solidFill>
                  <a:srgbClr val="7030A0"/>
                </a:solidFill>
              </a:rPr>
              <a:t>public</a:t>
            </a:r>
            <a:r>
              <a:rPr lang="en-US" dirty="0">
                <a:solidFill>
                  <a:srgbClr val="7030A0"/>
                </a:solidFill>
              </a:rPr>
              <a:t> </a:t>
            </a:r>
            <a:r>
              <a:rPr lang="en-IN" b="1" dirty="0">
                <a:solidFill>
                  <a:srgbClr val="7030A0"/>
                </a:solidFill>
              </a:rPr>
              <a:t>void </a:t>
            </a:r>
            <a:r>
              <a:rPr lang="en-IN" b="1" dirty="0" err="1">
                <a:solidFill>
                  <a:srgbClr val="7030A0"/>
                </a:solidFill>
              </a:rPr>
              <a:t>addLast</a:t>
            </a:r>
            <a:r>
              <a:rPr lang="en-IN" b="1" dirty="0">
                <a:solidFill>
                  <a:srgbClr val="7030A0"/>
                </a:solidFill>
              </a:rPr>
              <a:t>(Object item)</a:t>
            </a:r>
            <a:r>
              <a:rPr lang="en-IN" dirty="0">
                <a:solidFill>
                  <a:srgbClr val="7030A0"/>
                </a:solidFill>
              </a:rPr>
              <a:t>:</a:t>
            </a:r>
            <a:r>
              <a:rPr lang="en-IN" dirty="0"/>
              <a:t> It </a:t>
            </a:r>
            <a:r>
              <a:rPr lang="en-IN" b="1" dirty="0">
                <a:solidFill>
                  <a:srgbClr val="C00000"/>
                </a:solidFill>
              </a:rPr>
              <a:t>adds the item </a:t>
            </a:r>
            <a:r>
              <a:rPr lang="en-IN" dirty="0"/>
              <a:t>(or element) at the </a:t>
            </a:r>
            <a:r>
              <a:rPr lang="en-IN" b="1" dirty="0">
                <a:solidFill>
                  <a:srgbClr val="00B050"/>
                </a:solidFill>
              </a:rPr>
              <a:t>last position </a:t>
            </a:r>
            <a:r>
              <a:rPr lang="en-IN" dirty="0"/>
              <a:t>in the list.</a:t>
            </a:r>
          </a:p>
          <a:p>
            <a:pPr lvl="1"/>
            <a:endParaRPr lang="en-US" b="1" dirty="0"/>
          </a:p>
          <a:p>
            <a:pPr lvl="1"/>
            <a:r>
              <a:rPr lang="en-US" b="1" dirty="0">
                <a:solidFill>
                  <a:srgbClr val="7030A0"/>
                </a:solidFill>
              </a:rPr>
              <a:t>public</a:t>
            </a:r>
            <a:r>
              <a:rPr lang="en-US" dirty="0">
                <a:solidFill>
                  <a:srgbClr val="7030A0"/>
                </a:solidFill>
              </a:rPr>
              <a:t> </a:t>
            </a:r>
            <a:r>
              <a:rPr lang="en-IN" b="1" dirty="0">
                <a:solidFill>
                  <a:srgbClr val="7030A0"/>
                </a:solidFill>
              </a:rPr>
              <a:t>Object </a:t>
            </a:r>
            <a:r>
              <a:rPr lang="en-IN" b="1" dirty="0" err="1">
                <a:solidFill>
                  <a:srgbClr val="7030A0"/>
                </a:solidFill>
              </a:rPr>
              <a:t>getFirst</a:t>
            </a:r>
            <a:r>
              <a:rPr lang="en-IN" b="1" dirty="0">
                <a:solidFill>
                  <a:srgbClr val="7030A0"/>
                </a:solidFill>
              </a:rPr>
              <a:t>()</a:t>
            </a:r>
            <a:r>
              <a:rPr lang="en-IN" dirty="0">
                <a:solidFill>
                  <a:srgbClr val="7030A0"/>
                </a:solidFill>
              </a:rPr>
              <a:t>: </a:t>
            </a:r>
            <a:r>
              <a:rPr lang="en-IN" b="1" dirty="0">
                <a:solidFill>
                  <a:srgbClr val="C00000"/>
                </a:solidFill>
              </a:rPr>
              <a:t>Returns the  item </a:t>
            </a:r>
            <a:r>
              <a:rPr lang="en-IN" dirty="0"/>
              <a:t>(or element) at the </a:t>
            </a:r>
            <a:r>
              <a:rPr lang="en-IN" b="1" dirty="0">
                <a:solidFill>
                  <a:srgbClr val="00B050"/>
                </a:solidFill>
              </a:rPr>
              <a:t>first position </a:t>
            </a:r>
            <a:r>
              <a:rPr lang="en-IN" dirty="0"/>
              <a:t>in the list.</a:t>
            </a:r>
          </a:p>
          <a:p>
            <a:pPr lvl="1"/>
            <a:endParaRPr lang="en-US" dirty="0"/>
          </a:p>
          <a:p>
            <a:pPr lvl="1"/>
            <a:endParaRPr lang="en-IN" dirty="0"/>
          </a:p>
          <a:p>
            <a:pPr lvl="1"/>
            <a:endParaRPr lang="en-IN" dirty="0"/>
          </a:p>
          <a:p>
            <a:pPr lvl="1">
              <a:buNone/>
            </a:pPr>
            <a:endParaRPr lang="en-IN" dirty="0"/>
          </a:p>
        </p:txBody>
      </p:sp>
    </p:spTree>
    <p:extLst>
      <p:ext uri="{BB962C8B-B14F-4D97-AF65-F5344CB8AC3E}">
        <p14:creationId xmlns:p14="http://schemas.microsoft.com/office/powerpoint/2010/main" val="2584290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special methods of </a:t>
            </a:r>
            <a:r>
              <a:rPr lang="en-US" dirty="0" err="1"/>
              <a:t>LinkedList</a:t>
            </a:r>
            <a:endParaRPr lang="en-IN" dirty="0"/>
          </a:p>
        </p:txBody>
      </p:sp>
      <p:sp>
        <p:nvSpPr>
          <p:cNvPr id="3" name="Content Placeholder 2"/>
          <p:cNvSpPr>
            <a:spLocks noGrp="1"/>
          </p:cNvSpPr>
          <p:nvPr>
            <p:ph idx="1"/>
          </p:nvPr>
        </p:nvSpPr>
        <p:spPr/>
        <p:txBody>
          <a:bodyPr>
            <a:normAutofit/>
          </a:bodyPr>
          <a:lstStyle/>
          <a:p>
            <a:pPr lvl="1"/>
            <a:r>
              <a:rPr lang="en-US" b="1" dirty="0">
                <a:solidFill>
                  <a:srgbClr val="7030A0"/>
                </a:solidFill>
              </a:rPr>
              <a:t>public</a:t>
            </a:r>
            <a:r>
              <a:rPr lang="en-US" dirty="0">
                <a:solidFill>
                  <a:srgbClr val="7030A0"/>
                </a:solidFill>
              </a:rPr>
              <a:t> </a:t>
            </a:r>
            <a:r>
              <a:rPr lang="en-IN" b="1" dirty="0">
                <a:solidFill>
                  <a:srgbClr val="7030A0"/>
                </a:solidFill>
              </a:rPr>
              <a:t>Object </a:t>
            </a:r>
            <a:r>
              <a:rPr lang="en-IN" b="1" dirty="0" err="1">
                <a:solidFill>
                  <a:srgbClr val="7030A0"/>
                </a:solidFill>
              </a:rPr>
              <a:t>getLast</a:t>
            </a:r>
            <a:r>
              <a:rPr lang="en-IN" b="1" dirty="0">
                <a:solidFill>
                  <a:srgbClr val="7030A0"/>
                </a:solidFill>
              </a:rPr>
              <a:t>()</a:t>
            </a:r>
            <a:r>
              <a:rPr lang="en-IN" dirty="0">
                <a:solidFill>
                  <a:srgbClr val="7030A0"/>
                </a:solidFill>
              </a:rPr>
              <a:t>: </a:t>
            </a:r>
            <a:r>
              <a:rPr lang="en-IN" dirty="0"/>
              <a:t>Returns the  item (or element) at the last position in the list.</a:t>
            </a:r>
          </a:p>
          <a:p>
            <a:pPr lvl="1"/>
            <a:endParaRPr lang="en-US" dirty="0"/>
          </a:p>
          <a:p>
            <a:pPr lvl="1"/>
            <a:r>
              <a:rPr lang="en-US" b="1" dirty="0">
                <a:solidFill>
                  <a:srgbClr val="7030A0"/>
                </a:solidFill>
              </a:rPr>
              <a:t>public </a:t>
            </a:r>
            <a:r>
              <a:rPr lang="en-IN" b="1" dirty="0">
                <a:solidFill>
                  <a:srgbClr val="7030A0"/>
                </a:solidFill>
              </a:rPr>
              <a:t>Object </a:t>
            </a:r>
            <a:r>
              <a:rPr lang="en-IN" b="1" dirty="0" err="1">
                <a:solidFill>
                  <a:srgbClr val="7030A0"/>
                </a:solidFill>
              </a:rPr>
              <a:t>removeFirst</a:t>
            </a:r>
            <a:r>
              <a:rPr lang="en-IN" b="1" dirty="0">
                <a:solidFill>
                  <a:srgbClr val="7030A0"/>
                </a:solidFill>
              </a:rPr>
              <a:t>(): </a:t>
            </a:r>
            <a:r>
              <a:rPr lang="en-IN" dirty="0"/>
              <a:t>It  removes the first item from the list.</a:t>
            </a:r>
          </a:p>
          <a:p>
            <a:pPr lvl="1"/>
            <a:endParaRPr lang="en-US" b="1" dirty="0"/>
          </a:p>
          <a:p>
            <a:pPr lvl="1"/>
            <a:r>
              <a:rPr lang="en-US" b="1" dirty="0">
                <a:solidFill>
                  <a:srgbClr val="7030A0"/>
                </a:solidFill>
              </a:rPr>
              <a:t>public</a:t>
            </a:r>
            <a:r>
              <a:rPr lang="en-US" dirty="0">
                <a:solidFill>
                  <a:srgbClr val="7030A0"/>
                </a:solidFill>
              </a:rPr>
              <a:t> </a:t>
            </a:r>
            <a:r>
              <a:rPr lang="en-IN" b="1" dirty="0">
                <a:solidFill>
                  <a:srgbClr val="7030A0"/>
                </a:solidFill>
              </a:rPr>
              <a:t>Object </a:t>
            </a:r>
            <a:r>
              <a:rPr lang="en-IN" b="1" dirty="0" err="1">
                <a:solidFill>
                  <a:srgbClr val="7030A0"/>
                </a:solidFill>
              </a:rPr>
              <a:t>removeLast</a:t>
            </a:r>
            <a:r>
              <a:rPr lang="en-IN" b="1" dirty="0">
                <a:solidFill>
                  <a:srgbClr val="7030A0"/>
                </a:solidFill>
              </a:rPr>
              <a:t>()</a:t>
            </a:r>
            <a:r>
              <a:rPr lang="en-IN" dirty="0">
                <a:solidFill>
                  <a:srgbClr val="7030A0"/>
                </a:solidFill>
              </a:rPr>
              <a:t>: </a:t>
            </a:r>
            <a:r>
              <a:rPr lang="en-IN" dirty="0"/>
              <a:t>It removes the last item of the list.</a:t>
            </a:r>
          </a:p>
          <a:p>
            <a:pPr lvl="1"/>
            <a:endParaRPr lang="en-US" dirty="0"/>
          </a:p>
          <a:p>
            <a:pPr lvl="1"/>
            <a:endParaRPr lang="en-IN" dirty="0"/>
          </a:p>
          <a:p>
            <a:pPr lvl="1"/>
            <a:endParaRPr lang="en-IN" dirty="0"/>
          </a:p>
          <a:p>
            <a:pPr lvl="1">
              <a:buNone/>
            </a:pPr>
            <a:endParaRPr lang="en-IN" dirty="0"/>
          </a:p>
        </p:txBody>
      </p:sp>
    </p:spTree>
    <p:extLst>
      <p:ext uri="{BB962C8B-B14F-4D97-AF65-F5344CB8AC3E}">
        <p14:creationId xmlns:p14="http://schemas.microsoft.com/office/powerpoint/2010/main" val="258429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Collections</a:t>
            </a:r>
            <a:endParaRPr lang="en-IN" dirty="0"/>
          </a:p>
        </p:txBody>
      </p:sp>
      <p:sp>
        <p:nvSpPr>
          <p:cNvPr id="3" name="Content Placeholder 2"/>
          <p:cNvSpPr>
            <a:spLocks noGrp="1"/>
          </p:cNvSpPr>
          <p:nvPr>
            <p:ph idx="1"/>
          </p:nvPr>
        </p:nvSpPr>
        <p:spPr/>
        <p:txBody>
          <a:bodyPr/>
          <a:lstStyle/>
          <a:p>
            <a:pPr marL="0" indent="0">
              <a:buNone/>
            </a:pPr>
            <a:r>
              <a:rPr lang="en-IN" dirty="0"/>
              <a:t>There are 3 main types of collections:</a:t>
            </a:r>
          </a:p>
          <a:p>
            <a:endParaRPr lang="en-IN" dirty="0"/>
          </a:p>
          <a:p>
            <a:r>
              <a:rPr lang="en-IN" b="1" dirty="0">
                <a:solidFill>
                  <a:srgbClr val="0070C0"/>
                </a:solidFill>
              </a:rPr>
              <a:t>Lists</a:t>
            </a:r>
            <a:r>
              <a:rPr lang="en-IN" dirty="0"/>
              <a:t>: always ordered, may contain duplicates and can be handled the same way as usual arrays</a:t>
            </a:r>
          </a:p>
          <a:p>
            <a:r>
              <a:rPr lang="en-IN" b="1" dirty="0">
                <a:solidFill>
                  <a:srgbClr val="0070C0"/>
                </a:solidFill>
              </a:rPr>
              <a:t>Sets</a:t>
            </a:r>
            <a:r>
              <a:rPr lang="en-IN" dirty="0"/>
              <a:t>: cannot contain duplicates and provide random access to their elements</a:t>
            </a:r>
          </a:p>
          <a:p>
            <a:r>
              <a:rPr lang="en-IN" b="1" dirty="0">
                <a:solidFill>
                  <a:srgbClr val="0070C0"/>
                </a:solidFill>
              </a:rPr>
              <a:t>Maps</a:t>
            </a:r>
            <a:r>
              <a:rPr lang="en-IN" dirty="0"/>
              <a:t>: connect unique keys with values, provide random access to its keys</a:t>
            </a:r>
          </a:p>
        </p:txBody>
      </p:sp>
    </p:spTree>
    <p:extLst>
      <p:ext uri="{BB962C8B-B14F-4D97-AF65-F5344CB8AC3E}">
        <p14:creationId xmlns:p14="http://schemas.microsoft.com/office/powerpoint/2010/main" val="4274056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sz="1400" b="1" dirty="0">
                <a:solidFill>
                  <a:schemeClr val="accent6">
                    <a:lumMod val="75000"/>
                  </a:schemeClr>
                </a:solidFill>
                <a:latin typeface="Consolas" panose="020B0609020204030204" pitchFamily="49" charset="0"/>
              </a:rPr>
              <a:t>LinkedList&lt;Integer&gt; </a:t>
            </a:r>
            <a:r>
              <a:rPr lang="en-IN" sz="1400" b="1" dirty="0" err="1">
                <a:solidFill>
                  <a:schemeClr val="accent6">
                    <a:lumMod val="75000"/>
                  </a:schemeClr>
                </a:solidFill>
                <a:latin typeface="Consolas" panose="020B0609020204030204" pitchFamily="49" charset="0"/>
              </a:rPr>
              <a:t>numList</a:t>
            </a:r>
            <a:r>
              <a:rPr lang="en-IN" sz="1400" b="1" dirty="0">
                <a:solidFill>
                  <a:schemeClr val="accent6">
                    <a:lumMod val="75000"/>
                  </a:schemeClr>
                </a:solidFill>
                <a:latin typeface="Consolas" panose="020B0609020204030204" pitchFamily="49" charset="0"/>
              </a:rPr>
              <a:t>=new LinkedList(</a:t>
            </a:r>
            <a:r>
              <a:rPr lang="en-IN" sz="1400" b="1" dirty="0" err="1">
                <a:solidFill>
                  <a:schemeClr val="accent6">
                    <a:lumMod val="75000"/>
                  </a:schemeClr>
                </a:solidFill>
                <a:latin typeface="Consolas" panose="020B0609020204030204" pitchFamily="49" charset="0"/>
              </a:rPr>
              <a:t>Arrays.asList</a:t>
            </a:r>
            <a:r>
              <a:rPr lang="en-IN" sz="1400" b="1" dirty="0">
                <a:solidFill>
                  <a:schemeClr val="accent6">
                    <a:lumMod val="75000"/>
                  </a:schemeClr>
                </a:solidFill>
                <a:latin typeface="Consolas" panose="020B0609020204030204" pitchFamily="49" charset="0"/>
              </a:rPr>
              <a:t>(10,15,20,25,30,35));</a:t>
            </a:r>
          </a:p>
          <a:p>
            <a:pPr>
              <a:buNone/>
            </a:pPr>
            <a:r>
              <a:rPr lang="en-IN" sz="1400" b="1" dirty="0" err="1">
                <a:solidFill>
                  <a:schemeClr val="accent6">
                    <a:lumMod val="75000"/>
                  </a:schemeClr>
                </a:solidFill>
                <a:latin typeface="Consolas" panose="020B0609020204030204" pitchFamily="49" charset="0"/>
              </a:rPr>
              <a:t>numList.addFirst</a:t>
            </a:r>
            <a:r>
              <a:rPr lang="en-IN" sz="1400" b="1" dirty="0">
                <a:solidFill>
                  <a:schemeClr val="accent6">
                    <a:lumMod val="75000"/>
                  </a:schemeClr>
                </a:solidFill>
                <a:latin typeface="Consolas" panose="020B0609020204030204" pitchFamily="49" charset="0"/>
              </a:rPr>
              <a:t>(5);</a:t>
            </a:r>
          </a:p>
          <a:p>
            <a:pPr>
              <a:buNone/>
            </a:pPr>
            <a:r>
              <a:rPr lang="en-IN" sz="1400" b="1" dirty="0" err="1">
                <a:solidFill>
                  <a:schemeClr val="accent6">
                    <a:lumMod val="75000"/>
                  </a:schemeClr>
                </a:solidFill>
                <a:latin typeface="Consolas" panose="020B0609020204030204" pitchFamily="49" charset="0"/>
              </a:rPr>
              <a:t>numList.addLast</a:t>
            </a:r>
            <a:r>
              <a:rPr lang="en-IN" sz="1400" b="1" dirty="0">
                <a:solidFill>
                  <a:schemeClr val="accent6">
                    <a:lumMod val="75000"/>
                  </a:schemeClr>
                </a:solidFill>
                <a:latin typeface="Consolas" panose="020B0609020204030204" pitchFamily="49" charset="0"/>
              </a:rPr>
              <a:t>(40);</a:t>
            </a:r>
          </a:p>
          <a:p>
            <a:pPr>
              <a:buNone/>
            </a:pPr>
            <a:r>
              <a:rPr lang="en-IN" sz="1400" b="1" dirty="0" err="1">
                <a:solidFill>
                  <a:schemeClr val="accent6">
                    <a:lumMod val="75000"/>
                  </a:schemeClr>
                </a:solidFill>
                <a:latin typeface="Consolas" panose="020B0609020204030204" pitchFamily="49" charset="0"/>
              </a:rPr>
              <a:t>System.out.println</a:t>
            </a:r>
            <a:r>
              <a:rPr lang="en-IN" sz="1400" b="1" dirty="0">
                <a:solidFill>
                  <a:schemeClr val="accent6">
                    <a:lumMod val="75000"/>
                  </a:schemeClr>
                </a:solidFill>
                <a:latin typeface="Consolas" panose="020B0609020204030204" pitchFamily="49" charset="0"/>
              </a:rPr>
              <a:t>("LinkedList:"+</a:t>
            </a:r>
            <a:r>
              <a:rPr lang="en-IN" sz="1400" b="1" dirty="0" err="1">
                <a:solidFill>
                  <a:schemeClr val="accent6">
                    <a:lumMod val="75000"/>
                  </a:schemeClr>
                </a:solidFill>
                <a:latin typeface="Consolas" panose="020B0609020204030204" pitchFamily="49" charset="0"/>
              </a:rPr>
              <a:t>numList</a:t>
            </a:r>
            <a:r>
              <a:rPr lang="en-IN" sz="1400" b="1" dirty="0">
                <a:solidFill>
                  <a:schemeClr val="accent6">
                    <a:lumMod val="75000"/>
                  </a:schemeClr>
                </a:solidFill>
                <a:latin typeface="Consolas" panose="020B0609020204030204" pitchFamily="49" charset="0"/>
              </a:rPr>
              <a:t>);</a:t>
            </a:r>
          </a:p>
          <a:p>
            <a:pPr>
              <a:buNone/>
            </a:pPr>
            <a:r>
              <a:rPr lang="en-IN" sz="1400" b="1" dirty="0" err="1">
                <a:solidFill>
                  <a:schemeClr val="accent6">
                    <a:lumMod val="75000"/>
                  </a:schemeClr>
                </a:solidFill>
                <a:latin typeface="Consolas" panose="020B0609020204030204" pitchFamily="49" charset="0"/>
              </a:rPr>
              <a:t>numList.removeFirst</a:t>
            </a:r>
            <a:r>
              <a:rPr lang="en-IN" sz="1400" b="1" dirty="0">
                <a:solidFill>
                  <a:schemeClr val="accent6">
                    <a:lumMod val="75000"/>
                  </a:schemeClr>
                </a:solidFill>
                <a:latin typeface="Consolas" panose="020B0609020204030204" pitchFamily="49" charset="0"/>
              </a:rPr>
              <a:t>();</a:t>
            </a:r>
          </a:p>
          <a:p>
            <a:pPr>
              <a:buNone/>
            </a:pPr>
            <a:r>
              <a:rPr lang="en-IN" sz="1400" b="1" dirty="0" err="1">
                <a:solidFill>
                  <a:schemeClr val="accent6">
                    <a:lumMod val="75000"/>
                  </a:schemeClr>
                </a:solidFill>
                <a:latin typeface="Consolas" panose="020B0609020204030204" pitchFamily="49" charset="0"/>
              </a:rPr>
              <a:t>numList.removeLast</a:t>
            </a:r>
            <a:r>
              <a:rPr lang="en-IN" sz="1400" b="1" dirty="0">
                <a:solidFill>
                  <a:schemeClr val="accent6">
                    <a:lumMod val="75000"/>
                  </a:schemeClr>
                </a:solidFill>
                <a:latin typeface="Consolas" panose="020B0609020204030204" pitchFamily="49" charset="0"/>
              </a:rPr>
              <a:t>();</a:t>
            </a:r>
          </a:p>
          <a:p>
            <a:pPr>
              <a:buNone/>
            </a:pPr>
            <a:r>
              <a:rPr lang="en-IN" sz="1400" b="1" dirty="0" err="1">
                <a:solidFill>
                  <a:schemeClr val="accent6">
                    <a:lumMod val="75000"/>
                  </a:schemeClr>
                </a:solidFill>
                <a:latin typeface="Consolas" panose="020B0609020204030204" pitchFamily="49" charset="0"/>
              </a:rPr>
              <a:t>System.out.println</a:t>
            </a:r>
            <a:r>
              <a:rPr lang="en-IN" sz="1400" b="1" dirty="0">
                <a:solidFill>
                  <a:schemeClr val="accent6">
                    <a:lumMod val="75000"/>
                  </a:schemeClr>
                </a:solidFill>
                <a:latin typeface="Consolas" panose="020B0609020204030204" pitchFamily="49" charset="0"/>
              </a:rPr>
              <a:t>("LinkedList:"+</a:t>
            </a:r>
            <a:r>
              <a:rPr lang="en-IN" sz="1400" b="1" dirty="0" err="1">
                <a:solidFill>
                  <a:schemeClr val="accent6">
                    <a:lumMod val="75000"/>
                  </a:schemeClr>
                </a:solidFill>
                <a:latin typeface="Consolas" panose="020B0609020204030204" pitchFamily="49" charset="0"/>
              </a:rPr>
              <a:t>numList</a:t>
            </a:r>
            <a:r>
              <a:rPr lang="en-IN" sz="1400" b="1" dirty="0">
                <a:solidFill>
                  <a:schemeClr val="accent6">
                    <a:lumMod val="75000"/>
                  </a:schemeClr>
                </a:solidFill>
                <a:latin typeface="Consolas" panose="020B0609020204030204" pitchFamily="49" charset="0"/>
              </a:rPr>
              <a:t>);</a:t>
            </a:r>
            <a:endParaRPr lang="en-US" sz="1400" b="1" dirty="0">
              <a:solidFill>
                <a:schemeClr val="accent6">
                  <a:lumMod val="75000"/>
                </a:schemeClr>
              </a:solidFill>
              <a:latin typeface="Consolas" panose="020B0609020204030204" pitchFamily="49" charset="0"/>
            </a:endParaRPr>
          </a:p>
          <a:p>
            <a:pPr>
              <a:buNone/>
            </a:pPr>
            <a:endParaRPr lang="en-US" sz="1800" b="1" u="sng" dirty="0">
              <a:solidFill>
                <a:srgbClr val="FF0000"/>
              </a:solidFill>
            </a:endParaRPr>
          </a:p>
          <a:p>
            <a:pPr>
              <a:buNone/>
            </a:pPr>
            <a:r>
              <a:rPr lang="en-US" sz="1800" b="1" u="sng" dirty="0">
                <a:solidFill>
                  <a:srgbClr val="FF0000"/>
                </a:solidFill>
              </a:rPr>
              <a:t>Output:</a:t>
            </a:r>
          </a:p>
          <a:p>
            <a:pPr>
              <a:buNone/>
            </a:pPr>
            <a:endParaRPr lang="en-IN" sz="2000" dirty="0">
              <a:solidFill>
                <a:srgbClr val="00B050"/>
              </a:solidFill>
            </a:endParaRPr>
          </a:p>
          <a:p>
            <a:pPr>
              <a:buNone/>
            </a:pPr>
            <a:r>
              <a:rPr lang="en-IN" sz="2000" b="1" dirty="0">
                <a:solidFill>
                  <a:srgbClr val="00B050"/>
                </a:solidFill>
              </a:rPr>
              <a:t>LinkedList:[</a:t>
            </a:r>
            <a:r>
              <a:rPr lang="en-IN" sz="2000" b="1" dirty="0">
                <a:solidFill>
                  <a:srgbClr val="002060"/>
                </a:solidFill>
              </a:rPr>
              <a:t>5</a:t>
            </a:r>
            <a:r>
              <a:rPr lang="en-IN" sz="2000" b="1" dirty="0">
                <a:solidFill>
                  <a:srgbClr val="00B050"/>
                </a:solidFill>
              </a:rPr>
              <a:t>, 10, 15, 20, 25, 30, 35, </a:t>
            </a:r>
            <a:r>
              <a:rPr lang="en-IN" sz="2000" b="1" dirty="0">
                <a:solidFill>
                  <a:srgbClr val="002060"/>
                </a:solidFill>
              </a:rPr>
              <a:t>40</a:t>
            </a:r>
            <a:r>
              <a:rPr lang="en-IN" sz="2000" b="1" dirty="0">
                <a:solidFill>
                  <a:srgbClr val="00B050"/>
                </a:solidFill>
              </a:rPr>
              <a:t>]</a:t>
            </a:r>
          </a:p>
          <a:p>
            <a:pPr>
              <a:buNone/>
            </a:pPr>
            <a:r>
              <a:rPr lang="en-IN" sz="2000" b="1" dirty="0">
                <a:solidFill>
                  <a:srgbClr val="00B050"/>
                </a:solidFill>
              </a:rPr>
              <a:t>LinkedList:[10, 15, 20, 25, 30, 35]</a:t>
            </a:r>
          </a:p>
        </p:txBody>
      </p:sp>
    </p:spTree>
    <p:extLst>
      <p:ext uri="{BB962C8B-B14F-4D97-AF65-F5344CB8AC3E}">
        <p14:creationId xmlns:p14="http://schemas.microsoft.com/office/powerpoint/2010/main" val="31463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“Vector” class</a:t>
            </a:r>
            <a:endParaRPr lang="en-IN" dirty="0"/>
          </a:p>
        </p:txBody>
      </p:sp>
      <p:sp>
        <p:nvSpPr>
          <p:cNvPr id="3" name="Content Placeholder 2"/>
          <p:cNvSpPr>
            <a:spLocks noGrp="1"/>
          </p:cNvSpPr>
          <p:nvPr>
            <p:ph idx="1"/>
          </p:nvPr>
        </p:nvSpPr>
        <p:spPr/>
        <p:txBody>
          <a:bodyPr>
            <a:normAutofit lnSpcReduction="10000"/>
          </a:bodyPr>
          <a:lstStyle/>
          <a:p>
            <a:r>
              <a:rPr lang="en-IN" b="1" dirty="0">
                <a:solidFill>
                  <a:srgbClr val="0070C0"/>
                </a:solidFill>
              </a:rPr>
              <a:t>Vector</a:t>
            </a:r>
            <a:r>
              <a:rPr lang="en-IN" dirty="0"/>
              <a:t> implements </a:t>
            </a:r>
            <a:r>
              <a:rPr lang="en-IN" b="1" dirty="0" err="1">
                <a:solidFill>
                  <a:srgbClr val="0070C0"/>
                </a:solidFill>
              </a:rPr>
              <a:t>List,Serializable,Cloneable</a:t>
            </a:r>
            <a:r>
              <a:rPr lang="en-IN" b="1" dirty="0">
                <a:solidFill>
                  <a:srgbClr val="0070C0"/>
                </a:solidFill>
              </a:rPr>
              <a:t> </a:t>
            </a:r>
            <a:r>
              <a:rPr lang="en-IN" dirty="0"/>
              <a:t>and</a:t>
            </a:r>
            <a:r>
              <a:rPr lang="en-IN" b="1" dirty="0">
                <a:solidFill>
                  <a:srgbClr val="0070C0"/>
                </a:solidFill>
              </a:rPr>
              <a:t> </a:t>
            </a:r>
            <a:r>
              <a:rPr lang="en-IN" b="1" dirty="0" err="1">
                <a:solidFill>
                  <a:srgbClr val="0070C0"/>
                </a:solidFill>
              </a:rPr>
              <a:t>RandomAccess</a:t>
            </a:r>
            <a:r>
              <a:rPr lang="en-IN" b="1" dirty="0">
                <a:solidFill>
                  <a:srgbClr val="0070C0"/>
                </a:solidFill>
              </a:rPr>
              <a:t> </a:t>
            </a:r>
            <a:r>
              <a:rPr lang="en-IN" dirty="0"/>
              <a:t>interface. </a:t>
            </a:r>
          </a:p>
          <a:p>
            <a:endParaRPr lang="en-IN" dirty="0"/>
          </a:p>
          <a:p>
            <a:r>
              <a:rPr lang="en-IN" dirty="0"/>
              <a:t>Uses </a:t>
            </a:r>
            <a:r>
              <a:rPr lang="en-IN" b="1" dirty="0" err="1">
                <a:solidFill>
                  <a:srgbClr val="C00000"/>
                </a:solidFill>
              </a:rPr>
              <a:t>growable</a:t>
            </a:r>
            <a:r>
              <a:rPr lang="en-IN" b="1" dirty="0">
                <a:solidFill>
                  <a:srgbClr val="C00000"/>
                </a:solidFill>
              </a:rPr>
              <a:t> array </a:t>
            </a:r>
            <a:r>
              <a:rPr lang="en-IN" dirty="0"/>
              <a:t>as </a:t>
            </a:r>
            <a:r>
              <a:rPr lang="en-IN" b="1" dirty="0">
                <a:solidFill>
                  <a:srgbClr val="002060"/>
                </a:solidFill>
              </a:rPr>
              <a:t>underlying data structure</a:t>
            </a:r>
          </a:p>
          <a:p>
            <a:endParaRPr lang="en-IN" dirty="0"/>
          </a:p>
          <a:p>
            <a:r>
              <a:rPr lang="en-IN" b="1" dirty="0">
                <a:solidFill>
                  <a:srgbClr val="C00000"/>
                </a:solidFill>
              </a:rPr>
              <a:t>Duplicates</a:t>
            </a:r>
            <a:r>
              <a:rPr lang="en-IN" dirty="0"/>
              <a:t> are </a:t>
            </a:r>
            <a:r>
              <a:rPr lang="en-IN" b="1" dirty="0">
                <a:solidFill>
                  <a:srgbClr val="00B050"/>
                </a:solidFill>
              </a:rPr>
              <a:t>allowed. </a:t>
            </a:r>
          </a:p>
          <a:p>
            <a:endParaRPr lang="en-IN" dirty="0"/>
          </a:p>
          <a:p>
            <a:r>
              <a:rPr lang="en-IN" b="1" dirty="0">
                <a:solidFill>
                  <a:srgbClr val="002060"/>
                </a:solidFill>
              </a:rPr>
              <a:t>Insertion order </a:t>
            </a:r>
            <a:r>
              <a:rPr lang="en-IN" b="1" dirty="0">
                <a:solidFill>
                  <a:srgbClr val="00B050"/>
                </a:solidFill>
              </a:rPr>
              <a:t>preserved</a:t>
            </a:r>
          </a:p>
          <a:p>
            <a:endParaRPr lang="en-IN" dirty="0"/>
          </a:p>
          <a:p>
            <a:r>
              <a:rPr lang="en-IN" b="1" dirty="0">
                <a:solidFill>
                  <a:srgbClr val="C00000"/>
                </a:solidFill>
              </a:rPr>
              <a:t>Allows null </a:t>
            </a:r>
            <a:r>
              <a:rPr lang="en-IN" dirty="0"/>
              <a:t>to be </a:t>
            </a:r>
            <a:r>
              <a:rPr lang="en-IN" b="1" dirty="0">
                <a:solidFill>
                  <a:srgbClr val="00B050"/>
                </a:solidFill>
              </a:rPr>
              <a:t>passed</a:t>
            </a:r>
          </a:p>
          <a:p>
            <a:endParaRPr lang="en-IN" dirty="0"/>
          </a:p>
          <a:p>
            <a:r>
              <a:rPr lang="en-IN" b="1" dirty="0">
                <a:solidFill>
                  <a:srgbClr val="00B050"/>
                </a:solidFill>
              </a:rPr>
              <a:t>Permits</a:t>
            </a:r>
            <a:r>
              <a:rPr lang="en-IN" dirty="0"/>
              <a:t> </a:t>
            </a:r>
            <a:r>
              <a:rPr lang="en-IN" b="1" dirty="0">
                <a:solidFill>
                  <a:srgbClr val="002060"/>
                </a:solidFill>
              </a:rPr>
              <a:t>heterogeneous objects</a:t>
            </a:r>
          </a:p>
        </p:txBody>
      </p:sp>
    </p:spTree>
    <p:extLst>
      <p:ext uri="{BB962C8B-B14F-4D97-AF65-F5344CB8AC3E}">
        <p14:creationId xmlns:p14="http://schemas.microsoft.com/office/powerpoint/2010/main" val="4120417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“Vector” class</a:t>
            </a:r>
            <a:endParaRPr lang="en-IN" dirty="0"/>
          </a:p>
        </p:txBody>
      </p:sp>
      <p:sp>
        <p:nvSpPr>
          <p:cNvPr id="3" name="Content Placeholder 2"/>
          <p:cNvSpPr>
            <a:spLocks noGrp="1"/>
          </p:cNvSpPr>
          <p:nvPr>
            <p:ph idx="1"/>
          </p:nvPr>
        </p:nvSpPr>
        <p:spPr/>
        <p:txBody>
          <a:bodyPr>
            <a:normAutofit/>
          </a:bodyPr>
          <a:lstStyle/>
          <a:p>
            <a:r>
              <a:rPr lang="en-IN" b="1" dirty="0">
                <a:solidFill>
                  <a:srgbClr val="0070C0"/>
                </a:solidFill>
              </a:rPr>
              <a:t>Most of the methods are synchronized , so it is thread-safe</a:t>
            </a:r>
            <a:endParaRPr lang="en-IN" dirty="0"/>
          </a:p>
          <a:p>
            <a:endParaRPr lang="en-IN" dirty="0"/>
          </a:p>
          <a:p>
            <a:r>
              <a:rPr lang="en-IN" dirty="0"/>
              <a:t>Contains many legacy methods that are not part of the collections framework.</a:t>
            </a:r>
          </a:p>
          <a:p>
            <a:pPr>
              <a:buNone/>
            </a:pPr>
            <a:endParaRPr lang="en-IN" dirty="0"/>
          </a:p>
        </p:txBody>
      </p:sp>
    </p:spTree>
    <p:extLst>
      <p:ext uri="{BB962C8B-B14F-4D97-AF65-F5344CB8AC3E}">
        <p14:creationId xmlns:p14="http://schemas.microsoft.com/office/powerpoint/2010/main" val="41204170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Vector</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IN" b="1" dirty="0">
                <a:solidFill>
                  <a:srgbClr val="7030A0"/>
                </a:solidFill>
              </a:rPr>
              <a:t>public Vector( )</a:t>
            </a:r>
          </a:p>
          <a:p>
            <a:endParaRPr lang="en-IN" dirty="0"/>
          </a:p>
          <a:p>
            <a:r>
              <a:rPr lang="en-IN" b="1" dirty="0">
                <a:solidFill>
                  <a:srgbClr val="0070C0"/>
                </a:solidFill>
              </a:rPr>
              <a:t>This constructor </a:t>
            </a:r>
            <a:r>
              <a:rPr lang="en-IN" dirty="0"/>
              <a:t>builds a </a:t>
            </a:r>
            <a:r>
              <a:rPr lang="en-IN" b="1" dirty="0">
                <a:solidFill>
                  <a:srgbClr val="002060"/>
                </a:solidFill>
              </a:rPr>
              <a:t>default vector </a:t>
            </a:r>
            <a:r>
              <a:rPr lang="en-IN" dirty="0"/>
              <a:t>with an </a:t>
            </a:r>
            <a:r>
              <a:rPr lang="en-IN" b="1" dirty="0">
                <a:solidFill>
                  <a:srgbClr val="C00000"/>
                </a:solidFill>
              </a:rPr>
              <a:t>initial capacity </a:t>
            </a:r>
            <a:r>
              <a:rPr lang="en-IN" dirty="0"/>
              <a:t>of </a:t>
            </a:r>
            <a:r>
              <a:rPr lang="en-IN" b="1" dirty="0">
                <a:solidFill>
                  <a:srgbClr val="002060"/>
                </a:solidFill>
              </a:rPr>
              <a:t>10</a:t>
            </a:r>
          </a:p>
          <a:p>
            <a:pPr marL="457200" indent="-457200">
              <a:buAutoNum type="arabicPlain" startAt="2"/>
            </a:pPr>
            <a:endParaRPr lang="en-US" b="1" dirty="0"/>
          </a:p>
          <a:p>
            <a:pPr marL="457200" indent="-457200">
              <a:buAutoNum type="arabicPlain" startAt="2"/>
            </a:pPr>
            <a:r>
              <a:rPr lang="en-US" b="1" dirty="0">
                <a:solidFill>
                  <a:srgbClr val="7030A0"/>
                </a:solidFill>
              </a:rPr>
              <a:t>public Vector(</a:t>
            </a:r>
            <a:r>
              <a:rPr lang="en-US" b="1" dirty="0" err="1">
                <a:solidFill>
                  <a:srgbClr val="7030A0"/>
                </a:solidFill>
              </a:rPr>
              <a:t>int</a:t>
            </a:r>
            <a:r>
              <a:rPr lang="en-US" b="1" dirty="0">
                <a:solidFill>
                  <a:srgbClr val="7030A0"/>
                </a:solidFill>
              </a:rPr>
              <a:t> capacity)</a:t>
            </a:r>
          </a:p>
          <a:p>
            <a:pPr marL="457200" indent="-457200">
              <a:buNone/>
            </a:pPr>
            <a:r>
              <a:rPr lang="en-IN" b="1" dirty="0">
                <a:solidFill>
                  <a:srgbClr val="0070C0"/>
                </a:solidFill>
              </a:rPr>
              <a:t>This constructor </a:t>
            </a:r>
            <a:r>
              <a:rPr lang="en-IN" dirty="0"/>
              <a:t>constructs </a:t>
            </a:r>
            <a:r>
              <a:rPr lang="en-US" dirty="0"/>
              <a:t>a </a:t>
            </a:r>
            <a:r>
              <a:rPr lang="en-US" b="1" dirty="0">
                <a:solidFill>
                  <a:srgbClr val="C00000"/>
                </a:solidFill>
              </a:rPr>
              <a:t>Vector</a:t>
            </a:r>
            <a:r>
              <a:rPr lang="en-US" dirty="0"/>
              <a:t> with </a:t>
            </a:r>
            <a:r>
              <a:rPr lang="en-US" b="1" dirty="0">
                <a:solidFill>
                  <a:srgbClr val="00B050"/>
                </a:solidFill>
              </a:rPr>
              <a:t>specified initial </a:t>
            </a:r>
          </a:p>
          <a:p>
            <a:pPr marL="457200" indent="-457200">
              <a:buNone/>
            </a:pPr>
            <a:r>
              <a:rPr lang="en-US" b="1" dirty="0">
                <a:solidFill>
                  <a:srgbClr val="00B050"/>
                </a:solidFill>
              </a:rPr>
              <a:t>Capacity</a:t>
            </a:r>
          </a:p>
          <a:p>
            <a:pPr marL="457200" indent="-457200">
              <a:buAutoNum type="arabicPlain" startAt="3"/>
            </a:pPr>
            <a:endParaRPr lang="en-US" b="1" dirty="0">
              <a:solidFill>
                <a:srgbClr val="7030A0"/>
              </a:solidFill>
            </a:endParaRPr>
          </a:p>
          <a:p>
            <a:pPr marL="457200" indent="-457200">
              <a:buAutoNum type="arabicPlain" startAt="3"/>
            </a:pPr>
            <a:r>
              <a:rPr lang="en-US" b="1" dirty="0">
                <a:solidFill>
                  <a:srgbClr val="7030A0"/>
                </a:solidFill>
              </a:rPr>
              <a:t>public Vector(</a:t>
            </a:r>
            <a:r>
              <a:rPr lang="en-US" b="1" dirty="0" err="1">
                <a:solidFill>
                  <a:srgbClr val="7030A0"/>
                </a:solidFill>
              </a:rPr>
              <a:t>int</a:t>
            </a:r>
            <a:r>
              <a:rPr lang="en-US" b="1" dirty="0">
                <a:solidFill>
                  <a:srgbClr val="7030A0"/>
                </a:solidFill>
              </a:rPr>
              <a:t> </a:t>
            </a:r>
            <a:r>
              <a:rPr lang="en-US" b="1" dirty="0" err="1">
                <a:solidFill>
                  <a:srgbClr val="7030A0"/>
                </a:solidFill>
              </a:rPr>
              <a:t>capacity,int</a:t>
            </a:r>
            <a:r>
              <a:rPr lang="en-US" b="1" dirty="0">
                <a:solidFill>
                  <a:srgbClr val="7030A0"/>
                </a:solidFill>
              </a:rPr>
              <a:t> </a:t>
            </a:r>
            <a:r>
              <a:rPr lang="en-US" b="1" dirty="0" err="1">
                <a:solidFill>
                  <a:srgbClr val="7030A0"/>
                </a:solidFill>
              </a:rPr>
              <a:t>incr</a:t>
            </a:r>
            <a:r>
              <a:rPr lang="en-US" b="1" dirty="0">
                <a:solidFill>
                  <a:srgbClr val="7030A0"/>
                </a:solidFill>
              </a:rPr>
              <a:t>)</a:t>
            </a:r>
          </a:p>
          <a:p>
            <a:pPr marL="457200" indent="-457200">
              <a:buNone/>
            </a:pPr>
            <a:r>
              <a:rPr lang="en-IN" b="1" dirty="0">
                <a:solidFill>
                  <a:srgbClr val="0070C0"/>
                </a:solidFill>
              </a:rPr>
              <a:t>This constructor </a:t>
            </a:r>
            <a:r>
              <a:rPr lang="en-IN" dirty="0"/>
              <a:t>creates a </a:t>
            </a:r>
            <a:r>
              <a:rPr lang="en-IN" b="1" dirty="0">
                <a:solidFill>
                  <a:srgbClr val="C00000"/>
                </a:solidFill>
              </a:rPr>
              <a:t>Vector</a:t>
            </a:r>
            <a:r>
              <a:rPr lang="en-IN" dirty="0"/>
              <a:t> whose </a:t>
            </a:r>
            <a:r>
              <a:rPr lang="en-IN" b="1" dirty="0">
                <a:solidFill>
                  <a:srgbClr val="002060"/>
                </a:solidFill>
              </a:rPr>
              <a:t>initial capacity </a:t>
            </a:r>
            <a:r>
              <a:rPr lang="en-IN" dirty="0"/>
              <a:t>is </a:t>
            </a:r>
          </a:p>
          <a:p>
            <a:pPr marL="457200" indent="-457200">
              <a:buNone/>
            </a:pPr>
            <a:r>
              <a:rPr lang="en-IN" b="1" dirty="0">
                <a:solidFill>
                  <a:srgbClr val="00B050"/>
                </a:solidFill>
              </a:rPr>
              <a:t>specified by capacity </a:t>
            </a:r>
            <a:r>
              <a:rPr lang="en-IN" dirty="0"/>
              <a:t>and whose </a:t>
            </a:r>
            <a:r>
              <a:rPr lang="en-IN" b="1" dirty="0">
                <a:solidFill>
                  <a:srgbClr val="002060"/>
                </a:solidFill>
              </a:rPr>
              <a:t>increment</a:t>
            </a:r>
            <a:r>
              <a:rPr lang="en-IN" dirty="0"/>
              <a:t> is </a:t>
            </a:r>
            <a:r>
              <a:rPr lang="en-IN" b="1" dirty="0">
                <a:solidFill>
                  <a:srgbClr val="00B050"/>
                </a:solidFill>
              </a:rPr>
              <a:t>specified by </a:t>
            </a:r>
          </a:p>
          <a:p>
            <a:pPr marL="457200" indent="-457200">
              <a:buNone/>
            </a:pPr>
            <a:r>
              <a:rPr lang="en-IN" b="1" dirty="0" err="1">
                <a:solidFill>
                  <a:srgbClr val="00B050"/>
                </a:solidFill>
              </a:rPr>
              <a:t>incr</a:t>
            </a:r>
            <a:endParaRPr lang="en-US" b="1" dirty="0">
              <a:solidFill>
                <a:srgbClr val="00B05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Vector</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solidFill>
                  <a:srgbClr val="7030A0"/>
                </a:solidFill>
              </a:rPr>
              <a:t>public Vector(Collection)</a:t>
            </a:r>
          </a:p>
          <a:p>
            <a:pPr marL="0" indent="0">
              <a:buNone/>
            </a:pPr>
            <a:endParaRPr lang="en-US" b="1" dirty="0">
              <a:solidFill>
                <a:srgbClr val="7030A0"/>
              </a:solidFill>
            </a:endParaRPr>
          </a:p>
          <a:p>
            <a:pPr>
              <a:buNone/>
            </a:pPr>
            <a:r>
              <a:rPr lang="en-IN" b="1" dirty="0">
                <a:solidFill>
                  <a:srgbClr val="0070C0"/>
                </a:solidFill>
              </a:rPr>
              <a:t>Constructs</a:t>
            </a:r>
            <a:r>
              <a:rPr lang="en-IN" dirty="0"/>
              <a:t> a </a:t>
            </a:r>
            <a:r>
              <a:rPr lang="en-IN" b="1" dirty="0">
                <a:solidFill>
                  <a:srgbClr val="C00000"/>
                </a:solidFill>
              </a:rPr>
              <a:t>Vector</a:t>
            </a:r>
            <a:r>
              <a:rPr lang="en-IN" dirty="0"/>
              <a:t> </a:t>
            </a:r>
            <a:r>
              <a:rPr lang="en-IN" b="1" dirty="0">
                <a:solidFill>
                  <a:srgbClr val="00B050"/>
                </a:solidFill>
              </a:rPr>
              <a:t>containing the elements </a:t>
            </a:r>
            <a:r>
              <a:rPr lang="en-IN" dirty="0"/>
              <a:t>of the </a:t>
            </a:r>
          </a:p>
          <a:p>
            <a:pPr>
              <a:buNone/>
            </a:pPr>
            <a:r>
              <a:rPr lang="en-IN" b="1" dirty="0">
                <a:solidFill>
                  <a:schemeClr val="accent6">
                    <a:lumMod val="75000"/>
                  </a:schemeClr>
                </a:solidFill>
              </a:rPr>
              <a:t>specified collection</a:t>
            </a:r>
            <a:r>
              <a:rPr lang="en-IN" dirty="0"/>
              <a:t>, in the </a:t>
            </a:r>
            <a:r>
              <a:rPr lang="en-IN" b="1" dirty="0">
                <a:solidFill>
                  <a:srgbClr val="7030A0"/>
                </a:solidFill>
              </a:rPr>
              <a:t>order</a:t>
            </a:r>
            <a:r>
              <a:rPr lang="en-IN" dirty="0"/>
              <a:t> they are </a:t>
            </a:r>
            <a:r>
              <a:rPr lang="en-IN" b="1" dirty="0">
                <a:solidFill>
                  <a:srgbClr val="0070C0"/>
                </a:solidFill>
              </a:rPr>
              <a:t>returned</a:t>
            </a:r>
            <a:r>
              <a:rPr lang="en-IN" dirty="0"/>
              <a:t> by the </a:t>
            </a:r>
          </a:p>
          <a:p>
            <a:pPr>
              <a:buNone/>
            </a:pPr>
            <a:r>
              <a:rPr lang="en-IN" b="1" dirty="0">
                <a:solidFill>
                  <a:srgbClr val="002060"/>
                </a:solidFill>
              </a:rPr>
              <a:t>collection's </a:t>
            </a:r>
            <a:r>
              <a:rPr lang="en-IN" b="1" dirty="0" err="1">
                <a:solidFill>
                  <a:srgbClr val="002060"/>
                </a:solidFill>
              </a:rPr>
              <a:t>iterator</a:t>
            </a:r>
            <a:r>
              <a:rPr lang="en-IN" b="1" dirty="0">
                <a:solidFill>
                  <a:srgbClr val="002060"/>
                </a:solidFill>
              </a:rPr>
              <a:t>.</a:t>
            </a:r>
            <a:endParaRPr lang="en-US" b="1" dirty="0">
              <a:solidFill>
                <a:srgbClr val="00206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b="1" dirty="0">
                <a:solidFill>
                  <a:schemeClr val="accent6">
                    <a:lumMod val="75000"/>
                  </a:schemeClr>
                </a:solidFill>
                <a:latin typeface="Consolas" panose="020B0609020204030204" pitchFamily="49" charset="0"/>
              </a:rPr>
              <a:t>Vector fruits=new Vector(5);</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("Mango");</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("Apple");</a:t>
            </a:r>
          </a:p>
          <a:p>
            <a:pPr>
              <a:buNone/>
            </a:pPr>
            <a:r>
              <a:rPr lang="en-IN" b="1" dirty="0" err="1">
                <a:solidFill>
                  <a:schemeClr val="accent6">
                    <a:lumMod val="75000"/>
                  </a:schemeClr>
                </a:solidFill>
                <a:latin typeface="Consolas" panose="020B0609020204030204" pitchFamily="49" charset="0"/>
              </a:rPr>
              <a:t>fruits.add</a:t>
            </a:r>
            <a:r>
              <a:rPr lang="en-IN" b="1" dirty="0">
                <a:solidFill>
                  <a:schemeClr val="accent6">
                    <a:lumMod val="75000"/>
                  </a:schemeClr>
                </a:solidFill>
                <a:latin typeface="Consolas" panose="020B0609020204030204" pitchFamily="49" charset="0"/>
              </a:rPr>
              <a:t>("Guava");</a:t>
            </a:r>
          </a:p>
          <a:p>
            <a:pPr>
              <a:buNone/>
            </a:pPr>
            <a:r>
              <a:rPr lang="en-IN" b="1" dirty="0" err="1">
                <a:solidFill>
                  <a:schemeClr val="accent6">
                    <a:lumMod val="75000"/>
                  </a:schemeClr>
                </a:solidFill>
                <a:latin typeface="Consolas" panose="020B0609020204030204" pitchFamily="49" charset="0"/>
              </a:rPr>
              <a:t>System.out.println</a:t>
            </a:r>
            <a:r>
              <a:rPr lang="en-IN" b="1" dirty="0">
                <a:solidFill>
                  <a:schemeClr val="accent6">
                    <a:lumMod val="75000"/>
                  </a:schemeClr>
                </a:solidFill>
                <a:latin typeface="Consolas" panose="020B0609020204030204" pitchFamily="49" charset="0"/>
              </a:rPr>
              <a:t>("Contents are:"+fruits);</a:t>
            </a:r>
          </a:p>
          <a:p>
            <a:pPr>
              <a:buNone/>
            </a:pPr>
            <a:endParaRPr lang="en-US" dirty="0"/>
          </a:p>
          <a:p>
            <a:pPr>
              <a:buNone/>
            </a:pPr>
            <a:r>
              <a:rPr lang="en-US" b="1" u="sng" dirty="0">
                <a:solidFill>
                  <a:srgbClr val="FF0000"/>
                </a:solidFill>
              </a:rPr>
              <a:t>Output:</a:t>
            </a:r>
          </a:p>
          <a:p>
            <a:pPr>
              <a:buNone/>
            </a:pPr>
            <a:r>
              <a:rPr lang="en-IN" dirty="0">
                <a:solidFill>
                  <a:srgbClr val="00B050"/>
                </a:solidFill>
              </a:rPr>
              <a:t>Contents are:[Mango, Apple, Guava]</a:t>
            </a:r>
          </a:p>
        </p:txBody>
      </p:sp>
    </p:spTree>
    <p:extLst>
      <p:ext uri="{BB962C8B-B14F-4D97-AF65-F5344CB8AC3E}">
        <p14:creationId xmlns:p14="http://schemas.microsoft.com/office/powerpoint/2010/main" val="2584290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a:pPr>
            <a:r>
              <a:rPr lang="en-US" b="1" dirty="0"/>
              <a:t>public void </a:t>
            </a:r>
            <a:r>
              <a:rPr lang="en-US" b="1" dirty="0" err="1"/>
              <a:t>addElement</a:t>
            </a:r>
            <a:r>
              <a:rPr lang="en-US" b="1" dirty="0"/>
              <a:t>(Object)</a:t>
            </a:r>
          </a:p>
          <a:p>
            <a:pPr marL="457200" indent="-457200">
              <a:buAutoNum type="arabicPlain"/>
            </a:pPr>
            <a:endParaRPr lang="en-US" b="1" dirty="0"/>
          </a:p>
          <a:p>
            <a:pPr marL="457200" indent="-457200">
              <a:buAutoNum type="arabicPlain"/>
            </a:pPr>
            <a:r>
              <a:rPr lang="en-US" b="1" dirty="0"/>
              <a:t>public </a:t>
            </a:r>
            <a:r>
              <a:rPr lang="en-US" b="1" dirty="0" err="1"/>
              <a:t>int</a:t>
            </a:r>
            <a:r>
              <a:rPr lang="en-US" b="1" dirty="0"/>
              <a:t> capacity()</a:t>
            </a:r>
          </a:p>
          <a:p>
            <a:pPr marL="457200" indent="-457200">
              <a:buAutoNum type="arabicPlain"/>
            </a:pPr>
            <a:endParaRPr lang="en-US" b="1" dirty="0"/>
          </a:p>
          <a:p>
            <a:pPr marL="457200" indent="-457200">
              <a:buAutoNum type="arabicPlain"/>
            </a:pPr>
            <a:r>
              <a:rPr lang="en-US" b="1" dirty="0"/>
              <a:t>public Object </a:t>
            </a:r>
            <a:r>
              <a:rPr lang="en-US" b="1" dirty="0" err="1"/>
              <a:t>elementAt</a:t>
            </a:r>
            <a:r>
              <a:rPr lang="en-US" b="1" dirty="0"/>
              <a:t>(</a:t>
            </a:r>
            <a:r>
              <a:rPr lang="en-US" b="1" dirty="0" err="1"/>
              <a:t>int</a:t>
            </a:r>
            <a:r>
              <a:rPr lang="en-US" b="1" dirty="0"/>
              <a:t>) </a:t>
            </a:r>
          </a:p>
          <a:p>
            <a:pPr marL="457200" indent="-457200">
              <a:buAutoNum type="arabicPlain"/>
            </a:pPr>
            <a:endParaRPr lang="en-US" b="1" dirty="0"/>
          </a:p>
          <a:p>
            <a:pPr marL="457200" indent="-457200">
              <a:buAutoNum type="arabicPlain"/>
            </a:pPr>
            <a:r>
              <a:rPr lang="en-IN" b="1" dirty="0"/>
              <a:t>public Object </a:t>
            </a:r>
            <a:r>
              <a:rPr lang="en-IN" b="1" dirty="0" err="1"/>
              <a:t>firstElement</a:t>
            </a:r>
            <a:r>
              <a:rPr lang="en-IN" b="1" dirty="0"/>
              <a:t>()</a:t>
            </a:r>
          </a:p>
          <a:p>
            <a:pPr marL="457200" indent="-457200">
              <a:buAutoNum type="arabicPlain"/>
            </a:pPr>
            <a:endParaRPr lang="en-IN" b="1" dirty="0"/>
          </a:p>
          <a:p>
            <a:pPr marL="457200" indent="-457200">
              <a:buAutoNum type="arabicPlain"/>
            </a:pPr>
            <a:r>
              <a:rPr lang="en-IN" b="1" dirty="0"/>
              <a:t>public Object </a:t>
            </a:r>
            <a:r>
              <a:rPr lang="en-IN" b="1" dirty="0" err="1"/>
              <a:t>lastElement</a:t>
            </a:r>
            <a:r>
              <a:rPr lang="en-IN" b="1" dirty="0"/>
              <a:t>()</a:t>
            </a:r>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6"/>
            </a:pPr>
            <a:r>
              <a:rPr lang="en-US" b="1" dirty="0"/>
              <a:t>public void </a:t>
            </a:r>
            <a:r>
              <a:rPr lang="en-US" b="1" dirty="0" err="1"/>
              <a:t>removeAllElements</a:t>
            </a:r>
            <a:r>
              <a:rPr lang="en-US" b="1" dirty="0"/>
              <a:t>()</a:t>
            </a:r>
          </a:p>
          <a:p>
            <a:pPr marL="457200" indent="-457200">
              <a:buAutoNum type="arabicPlain" startAt="6"/>
            </a:pPr>
            <a:endParaRPr lang="en-US" b="1" dirty="0"/>
          </a:p>
          <a:p>
            <a:pPr marL="457200" indent="-457200">
              <a:buAutoNum type="arabicPlain" startAt="6"/>
            </a:pPr>
            <a:r>
              <a:rPr lang="en-US" b="1" dirty="0"/>
              <a:t>public </a:t>
            </a:r>
            <a:r>
              <a:rPr lang="en-US" b="1" dirty="0" err="1"/>
              <a:t>boolean</a:t>
            </a:r>
            <a:r>
              <a:rPr lang="en-US" b="1" dirty="0"/>
              <a:t> </a:t>
            </a:r>
            <a:r>
              <a:rPr lang="en-US" b="1" dirty="0" err="1"/>
              <a:t>removeElement</a:t>
            </a:r>
            <a:r>
              <a:rPr lang="en-US" b="1" dirty="0"/>
              <a:t>(Object)</a:t>
            </a:r>
          </a:p>
          <a:p>
            <a:pPr marL="457200" indent="-457200">
              <a:buAutoNum type="arabicPlain" startAt="6"/>
            </a:pPr>
            <a:endParaRPr lang="en-US" b="1" dirty="0"/>
          </a:p>
          <a:p>
            <a:pPr marL="457200" indent="-457200">
              <a:buAutoNum type="arabicPlain" startAt="6"/>
            </a:pPr>
            <a:r>
              <a:rPr lang="en-US" b="1" dirty="0"/>
              <a:t>public </a:t>
            </a:r>
            <a:r>
              <a:rPr lang="en-US" b="1" dirty="0" err="1"/>
              <a:t>boolean</a:t>
            </a:r>
            <a:r>
              <a:rPr lang="en-US" b="1" dirty="0"/>
              <a:t> </a:t>
            </a:r>
            <a:r>
              <a:rPr lang="en-US" b="1" dirty="0" err="1"/>
              <a:t>removeElementAt</a:t>
            </a:r>
            <a:r>
              <a:rPr lang="en-US" b="1" dirty="0"/>
              <a:t>(</a:t>
            </a:r>
            <a:r>
              <a:rPr lang="en-US" b="1" dirty="0" err="1"/>
              <a:t>int</a:t>
            </a:r>
            <a:r>
              <a:rPr lang="en-US" b="1" dirty="0"/>
              <a:t> index)</a:t>
            </a:r>
          </a:p>
          <a:p>
            <a:pPr marL="457200" indent="-457200">
              <a:buAutoNum type="arabicPlain" startAt="6"/>
            </a:pPr>
            <a:endParaRPr lang="en-US" b="1" dirty="0"/>
          </a:p>
          <a:p>
            <a:pPr marL="457200" indent="-457200">
              <a:buAutoNum type="arabicPlain" startAt="6"/>
            </a:pPr>
            <a:r>
              <a:rPr lang="en-IN" b="1" dirty="0"/>
              <a:t>public void </a:t>
            </a:r>
            <a:r>
              <a:rPr lang="en-IN" b="1" dirty="0" err="1"/>
              <a:t>setElementAt</a:t>
            </a:r>
            <a:r>
              <a:rPr lang="en-IN" b="1" dirty="0"/>
              <a:t>(Object element, </a:t>
            </a:r>
            <a:r>
              <a:rPr lang="en-IN" b="1" dirty="0" err="1"/>
              <a:t>int</a:t>
            </a:r>
            <a:r>
              <a:rPr lang="en-IN" b="1" dirty="0"/>
              <a:t> index)</a:t>
            </a:r>
          </a:p>
          <a:p>
            <a:pPr marL="457200" indent="-457200">
              <a:buAutoNum type="arabicPlain" startAt="6"/>
            </a:pPr>
            <a:endParaRPr lang="en-US" b="1" dirty="0"/>
          </a:p>
          <a:p>
            <a:pPr marL="457200" indent="-457200">
              <a:buAutoNum type="arabicPlain" startAt="6"/>
            </a:pPr>
            <a:r>
              <a:rPr lang="en-US" b="1" dirty="0">
                <a:solidFill>
                  <a:srgbClr val="0070C0"/>
                </a:solidFill>
              </a:rPr>
              <a:t>public Enumeration elements( )</a:t>
            </a:r>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Enumeration</a:t>
            </a:r>
            <a:endParaRPr lang="en-IN" dirty="0"/>
          </a:p>
        </p:txBody>
      </p:sp>
      <p:sp>
        <p:nvSpPr>
          <p:cNvPr id="3" name="Content Placeholder 2"/>
          <p:cNvSpPr>
            <a:spLocks noGrp="1"/>
          </p:cNvSpPr>
          <p:nvPr>
            <p:ph idx="1"/>
          </p:nvPr>
        </p:nvSpPr>
        <p:spPr/>
        <p:txBody>
          <a:bodyPr>
            <a:normAutofit/>
          </a:bodyPr>
          <a:lstStyle/>
          <a:p>
            <a:r>
              <a:rPr lang="en-US" sz="2800" dirty="0"/>
              <a:t>Introduced in version 1.0</a:t>
            </a:r>
          </a:p>
          <a:p>
            <a:endParaRPr lang="en-US" sz="2800" b="1" dirty="0"/>
          </a:p>
          <a:p>
            <a:r>
              <a:rPr lang="en-US" sz="2800" b="1" dirty="0"/>
              <a:t>Used for accessing elements one by one from legacy collection classes</a:t>
            </a:r>
          </a:p>
          <a:p>
            <a:endParaRPr lang="en-US" sz="2800" b="1" dirty="0"/>
          </a:p>
          <a:p>
            <a:r>
              <a:rPr lang="en-US" sz="2800" dirty="0"/>
              <a:t>For Vector , we can get the enumeration by calling the method </a:t>
            </a:r>
            <a:r>
              <a:rPr lang="en-US" sz="2800" b="1" dirty="0">
                <a:solidFill>
                  <a:srgbClr val="00B050"/>
                </a:solidFill>
              </a:rPr>
              <a:t>elements()</a:t>
            </a:r>
            <a:endParaRPr lang="en-IN" sz="2800" b="1" dirty="0">
              <a:solidFill>
                <a:srgbClr val="00B050"/>
              </a:solidFill>
            </a:endParaRPr>
          </a:p>
        </p:txBody>
      </p:sp>
    </p:spTree>
    <p:extLst>
      <p:ext uri="{BB962C8B-B14F-4D97-AF65-F5344CB8AC3E}">
        <p14:creationId xmlns:p14="http://schemas.microsoft.com/office/powerpoint/2010/main" val="25842904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Obtaining Enumeration In Vector</a:t>
            </a:r>
            <a:endParaRPr lang="en-IN" dirty="0"/>
          </a:p>
        </p:txBody>
      </p:sp>
      <p:sp>
        <p:nvSpPr>
          <p:cNvPr id="3" name="Content Placeholder 2"/>
          <p:cNvSpPr>
            <a:spLocks noGrp="1"/>
          </p:cNvSpPr>
          <p:nvPr>
            <p:ph idx="1"/>
          </p:nvPr>
        </p:nvSpPr>
        <p:spPr/>
        <p:txBody>
          <a:bodyPr>
            <a:normAutofit/>
          </a:bodyPr>
          <a:lstStyle/>
          <a:p>
            <a:pPr>
              <a:buNone/>
            </a:pPr>
            <a:endParaRPr lang="en-IN" sz="2800" dirty="0"/>
          </a:p>
          <a:p>
            <a:r>
              <a:rPr lang="en-IN" sz="2800" dirty="0"/>
              <a:t>We  get an enumeration for Vector by calling it’s </a:t>
            </a:r>
            <a:r>
              <a:rPr lang="en-IN" sz="2800" b="1" dirty="0">
                <a:solidFill>
                  <a:srgbClr val="00B050"/>
                </a:solidFill>
              </a:rPr>
              <a:t>elements()</a:t>
            </a:r>
            <a:r>
              <a:rPr lang="en-IN" sz="2800" dirty="0"/>
              <a:t> method as given below:</a:t>
            </a:r>
          </a:p>
          <a:p>
            <a:pPr>
              <a:buNone/>
            </a:pPr>
            <a:endParaRPr lang="en-US" sz="2800" b="1" dirty="0"/>
          </a:p>
          <a:p>
            <a:pPr>
              <a:buNone/>
            </a:pPr>
            <a:r>
              <a:rPr lang="en-US" sz="2800" b="1" dirty="0"/>
              <a:t>Enumeration en=</a:t>
            </a:r>
            <a:r>
              <a:rPr lang="en-US" sz="2800" b="1" dirty="0" err="1"/>
              <a:t>v.elements</a:t>
            </a:r>
            <a:r>
              <a:rPr lang="en-US" sz="2800" b="1" dirty="0"/>
              <a:t>( );</a:t>
            </a:r>
            <a:endParaRPr lang="en-IN" sz="2800" b="1" dirty="0"/>
          </a:p>
        </p:txBody>
      </p:sp>
    </p:spTree>
    <p:extLst>
      <p:ext uri="{BB962C8B-B14F-4D97-AF65-F5344CB8AC3E}">
        <p14:creationId xmlns:p14="http://schemas.microsoft.com/office/powerpoint/2010/main" val="258429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Collection Hierarchy</a:t>
            </a:r>
            <a:endParaRPr lang="en-IN" dirty="0"/>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799"/>
            <a:ext cx="8640960" cy="511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364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 Of Enumeration</a:t>
            </a:r>
            <a:endParaRPr lang="en-IN" dirty="0"/>
          </a:p>
        </p:txBody>
      </p:sp>
      <p:sp>
        <p:nvSpPr>
          <p:cNvPr id="3" name="Content Placeholder 2"/>
          <p:cNvSpPr>
            <a:spLocks noGrp="1"/>
          </p:cNvSpPr>
          <p:nvPr>
            <p:ph idx="1"/>
          </p:nvPr>
        </p:nvSpPr>
        <p:spPr/>
        <p:txBody>
          <a:bodyPr>
            <a:normAutofit/>
          </a:bodyPr>
          <a:lstStyle/>
          <a:p>
            <a:r>
              <a:rPr lang="en-IN" sz="2800" b="1" dirty="0" err="1"/>
              <a:t>boolean</a:t>
            </a:r>
            <a:r>
              <a:rPr lang="en-IN" sz="2800" b="1" dirty="0"/>
              <a:t> </a:t>
            </a:r>
            <a:r>
              <a:rPr lang="en-IN" sz="2800" b="1" dirty="0" err="1"/>
              <a:t>hasMoreElements</a:t>
            </a:r>
            <a:r>
              <a:rPr lang="en-IN" sz="2800" b="1" dirty="0"/>
              <a:t>(); </a:t>
            </a:r>
          </a:p>
          <a:p>
            <a:pPr>
              <a:buNone/>
            </a:pPr>
            <a:endParaRPr lang="en-IN" dirty="0"/>
          </a:p>
          <a:p>
            <a:pPr>
              <a:buNone/>
            </a:pPr>
            <a:r>
              <a:rPr lang="en-IN" dirty="0"/>
              <a:t>Returns true if there are more </a:t>
            </a:r>
            <a:r>
              <a:rPr lang="en-IN" dirty="0" err="1"/>
              <a:t>elements,otherwise</a:t>
            </a:r>
            <a:r>
              <a:rPr lang="en-IN" dirty="0"/>
              <a:t>, </a:t>
            </a:r>
          </a:p>
          <a:p>
            <a:pPr>
              <a:buNone/>
            </a:pPr>
            <a:r>
              <a:rPr lang="en-IN" dirty="0"/>
              <a:t>returns false.</a:t>
            </a:r>
          </a:p>
          <a:p>
            <a:endParaRPr lang="en-IN" sz="2800" dirty="0"/>
          </a:p>
          <a:p>
            <a:r>
              <a:rPr lang="en-IN" sz="2800" b="1" dirty="0"/>
              <a:t>Object </a:t>
            </a:r>
            <a:r>
              <a:rPr lang="en-IN" sz="2800" b="1" dirty="0" err="1"/>
              <a:t>nextElement</a:t>
            </a:r>
            <a:r>
              <a:rPr lang="en-IN" sz="2800" b="1" dirty="0"/>
              <a:t>(); </a:t>
            </a:r>
          </a:p>
          <a:p>
            <a:pPr>
              <a:buNone/>
            </a:pPr>
            <a:endParaRPr lang="en-IN" dirty="0"/>
          </a:p>
          <a:p>
            <a:pPr>
              <a:buNone/>
            </a:pPr>
            <a:r>
              <a:rPr lang="en-IN" dirty="0"/>
              <a:t>Returns the next element. </a:t>
            </a:r>
            <a:endParaRPr lang="en-IN" sz="2800" dirty="0"/>
          </a:p>
          <a:p>
            <a:pPr>
              <a:buNone/>
            </a:pPr>
            <a:endParaRPr lang="en-IN" sz="2800" b="1" dirty="0"/>
          </a:p>
        </p:txBody>
      </p:sp>
    </p:spTree>
    <p:extLst>
      <p:ext uri="{BB962C8B-B14F-4D97-AF65-F5344CB8AC3E}">
        <p14:creationId xmlns:p14="http://schemas.microsoft.com/office/powerpoint/2010/main" val="2584290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Enumeration v/s </a:t>
            </a:r>
            <a:r>
              <a:rPr lang="en-US" dirty="0" err="1"/>
              <a:t>Iterator</a:t>
            </a:r>
            <a:endParaRPr lang="en-IN" dirty="0"/>
          </a:p>
        </p:txBody>
      </p:sp>
      <p:sp>
        <p:nvSpPr>
          <p:cNvPr id="3" name="Content Placeholder 2"/>
          <p:cNvSpPr>
            <a:spLocks noGrp="1"/>
          </p:cNvSpPr>
          <p:nvPr>
            <p:ph idx="1"/>
          </p:nvPr>
        </p:nvSpPr>
        <p:spPr/>
        <p:txBody>
          <a:bodyPr>
            <a:normAutofit/>
          </a:bodyPr>
          <a:lstStyle/>
          <a:p>
            <a:r>
              <a:rPr lang="en-IN" dirty="0">
                <a:solidFill>
                  <a:srgbClr val="0070C0"/>
                </a:solidFill>
              </a:rPr>
              <a:t>Enumeration</a:t>
            </a:r>
            <a:r>
              <a:rPr lang="en-IN" dirty="0"/>
              <a:t> is older and its there from JDK1.0 while </a:t>
            </a:r>
            <a:r>
              <a:rPr lang="en-IN" dirty="0" err="1">
                <a:solidFill>
                  <a:srgbClr val="0070C0"/>
                </a:solidFill>
              </a:rPr>
              <a:t>Iterator</a:t>
            </a:r>
            <a:r>
              <a:rPr lang="en-IN" dirty="0"/>
              <a:t> was introduced later. </a:t>
            </a:r>
          </a:p>
          <a:p>
            <a:endParaRPr lang="en-IN" dirty="0"/>
          </a:p>
          <a:p>
            <a:r>
              <a:rPr lang="en-IN" dirty="0" err="1"/>
              <a:t>Iterator</a:t>
            </a:r>
            <a:r>
              <a:rPr lang="en-IN" dirty="0"/>
              <a:t> can be used with java </a:t>
            </a:r>
            <a:r>
              <a:rPr lang="en-IN" dirty="0">
                <a:solidFill>
                  <a:srgbClr val="0070C0"/>
                </a:solidFill>
              </a:rPr>
              <a:t>List, </a:t>
            </a:r>
            <a:r>
              <a:rPr lang="en-IN" dirty="0" err="1">
                <a:solidFill>
                  <a:srgbClr val="0070C0"/>
                </a:solidFill>
              </a:rPr>
              <a:t>Map,Set</a:t>
            </a:r>
            <a:r>
              <a:rPr lang="en-IN" dirty="0">
                <a:solidFill>
                  <a:srgbClr val="0070C0"/>
                </a:solidFill>
              </a:rPr>
              <a:t>  </a:t>
            </a:r>
            <a:r>
              <a:rPr lang="en-IN" dirty="0"/>
              <a:t>and with any other collection classes.</a:t>
            </a:r>
          </a:p>
          <a:p>
            <a:endParaRPr lang="en-US" b="1" dirty="0"/>
          </a:p>
          <a:p>
            <a:r>
              <a:rPr lang="en-IN" b="1" dirty="0"/>
              <a:t>Functionality of Enumeration interface is duplicated by the </a:t>
            </a:r>
            <a:r>
              <a:rPr lang="en-IN" b="1" dirty="0" err="1"/>
              <a:t>Iterator</a:t>
            </a:r>
            <a:r>
              <a:rPr lang="en-IN" b="1" dirty="0"/>
              <a:t> interface.</a:t>
            </a:r>
            <a:br>
              <a:rPr lang="en-IN" dirty="0"/>
            </a:br>
            <a:br>
              <a:rPr lang="en-IN" dirty="0"/>
            </a:br>
            <a:endParaRPr lang="en-IN" b="1"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Enumeration v/s </a:t>
            </a:r>
            <a:r>
              <a:rPr lang="en-US" dirty="0" err="1"/>
              <a:t>Iterator</a:t>
            </a:r>
            <a:endParaRPr lang="en-IN" dirty="0"/>
          </a:p>
        </p:txBody>
      </p:sp>
      <p:sp>
        <p:nvSpPr>
          <p:cNvPr id="3" name="Content Placeholder 2"/>
          <p:cNvSpPr>
            <a:spLocks noGrp="1"/>
          </p:cNvSpPr>
          <p:nvPr>
            <p:ph idx="1"/>
          </p:nvPr>
        </p:nvSpPr>
        <p:spPr/>
        <p:txBody>
          <a:bodyPr>
            <a:normAutofit fontScale="92500" lnSpcReduction="10000"/>
          </a:bodyPr>
          <a:lstStyle/>
          <a:p>
            <a:r>
              <a:rPr lang="en-IN" sz="2600" dirty="0"/>
              <a:t>Another major difference between Enumeration and </a:t>
            </a:r>
            <a:r>
              <a:rPr lang="en-IN" sz="2600" dirty="0" err="1"/>
              <a:t>iterator</a:t>
            </a:r>
            <a:r>
              <a:rPr lang="en-IN" sz="2600" dirty="0"/>
              <a:t> is </a:t>
            </a:r>
            <a:r>
              <a:rPr lang="en-IN" sz="2600" dirty="0" err="1"/>
              <a:t>Iterator</a:t>
            </a:r>
            <a:r>
              <a:rPr lang="en-IN" sz="2600" dirty="0"/>
              <a:t> has a </a:t>
            </a:r>
            <a:r>
              <a:rPr lang="en-IN" sz="2600" b="1" dirty="0">
                <a:solidFill>
                  <a:srgbClr val="00B050"/>
                </a:solidFill>
              </a:rPr>
              <a:t>remove()</a:t>
            </a:r>
            <a:r>
              <a:rPr lang="en-IN" sz="2600" dirty="0"/>
              <a:t> method while Enumeration doesn't. </a:t>
            </a:r>
            <a:r>
              <a:rPr lang="en-IN" sz="2600" b="1" dirty="0">
                <a:solidFill>
                  <a:srgbClr val="00B050"/>
                </a:solidFill>
              </a:rPr>
              <a:t>Enumeration acts as Read-only interface.</a:t>
            </a:r>
          </a:p>
          <a:p>
            <a:endParaRPr lang="en-IN" sz="2600" dirty="0"/>
          </a:p>
          <a:p>
            <a:r>
              <a:rPr lang="en-IN" sz="2600" dirty="0"/>
              <a:t>Also </a:t>
            </a:r>
            <a:r>
              <a:rPr lang="en-IN" sz="2600" b="1" dirty="0" err="1"/>
              <a:t>Iterator</a:t>
            </a:r>
            <a:r>
              <a:rPr lang="en-IN" sz="2600" b="1" dirty="0"/>
              <a:t> </a:t>
            </a:r>
            <a:r>
              <a:rPr lang="en-IN" sz="2600" dirty="0"/>
              <a:t>is more secure and safe as compared to </a:t>
            </a:r>
            <a:r>
              <a:rPr lang="en-IN" sz="2600" b="1" dirty="0"/>
              <a:t>Enumeration </a:t>
            </a:r>
            <a:r>
              <a:rPr lang="en-IN" sz="2600" dirty="0"/>
              <a:t>because it  does not allow other thread to modify the collection object while some thread is iterating over it and throws </a:t>
            </a:r>
            <a:r>
              <a:rPr lang="en-IN" sz="2600" b="1" dirty="0" err="1"/>
              <a:t>ConcurrentModificationException</a:t>
            </a:r>
            <a:r>
              <a:rPr lang="en-IN" sz="2600" b="1" dirty="0"/>
              <a:t>.</a:t>
            </a:r>
            <a:br>
              <a:rPr lang="en-IN" sz="2600" dirty="0"/>
            </a:br>
            <a:br>
              <a:rPr lang="en-IN" sz="2600" dirty="0"/>
            </a:br>
            <a:br>
              <a:rPr lang="en-IN" sz="2800" dirty="0"/>
            </a:br>
            <a:br>
              <a:rPr lang="en-IN" sz="2800" dirty="0"/>
            </a:br>
            <a:endParaRPr lang="en-IN" sz="2800" b="1"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“Stack” class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solidFill>
                  <a:srgbClr val="0070C0"/>
                </a:solidFill>
              </a:rPr>
              <a:t>Stack</a:t>
            </a:r>
            <a:r>
              <a:rPr lang="en-IN" dirty="0"/>
              <a:t> extends </a:t>
            </a:r>
            <a:r>
              <a:rPr lang="en-IN" b="1" dirty="0">
                <a:solidFill>
                  <a:srgbClr val="0070C0"/>
                </a:solidFill>
              </a:rPr>
              <a:t>Vector</a:t>
            </a:r>
            <a:r>
              <a:rPr lang="en-IN" dirty="0"/>
              <a:t>. </a:t>
            </a:r>
          </a:p>
          <a:p>
            <a:endParaRPr lang="en-US" dirty="0"/>
          </a:p>
          <a:p>
            <a:r>
              <a:rPr lang="en-US" b="1" dirty="0">
                <a:solidFill>
                  <a:srgbClr val="00B050"/>
                </a:solidFill>
              </a:rPr>
              <a:t>Being sub-class</a:t>
            </a:r>
            <a:r>
              <a:rPr lang="en-US" dirty="0"/>
              <a:t> of </a:t>
            </a:r>
            <a:r>
              <a:rPr lang="en-US" b="1" dirty="0">
                <a:solidFill>
                  <a:srgbClr val="0070C0"/>
                </a:solidFill>
              </a:rPr>
              <a:t>Vector</a:t>
            </a:r>
            <a:r>
              <a:rPr lang="en-US" dirty="0"/>
              <a:t> it </a:t>
            </a:r>
            <a:r>
              <a:rPr lang="en-US" b="1" dirty="0">
                <a:solidFill>
                  <a:srgbClr val="C00000"/>
                </a:solidFill>
              </a:rPr>
              <a:t>automatically implements </a:t>
            </a:r>
            <a:r>
              <a:rPr lang="en-US" b="1" dirty="0" err="1">
                <a:solidFill>
                  <a:srgbClr val="0070C0"/>
                </a:solidFill>
              </a:rPr>
              <a:t>Collection</a:t>
            </a:r>
            <a:r>
              <a:rPr lang="en-US" b="1" dirty="0" err="1"/>
              <a:t>,</a:t>
            </a:r>
            <a:r>
              <a:rPr lang="en-US" b="1" dirty="0" err="1">
                <a:solidFill>
                  <a:srgbClr val="0070C0"/>
                </a:solidFill>
              </a:rPr>
              <a:t>List</a:t>
            </a:r>
            <a:r>
              <a:rPr lang="en-US" b="1" dirty="0" err="1"/>
              <a:t>,</a:t>
            </a:r>
            <a:r>
              <a:rPr lang="en-US" b="1" dirty="0" err="1">
                <a:solidFill>
                  <a:srgbClr val="0070C0"/>
                </a:solidFill>
              </a:rPr>
              <a:t>Serializable,Cloneable</a:t>
            </a:r>
            <a:r>
              <a:rPr lang="en-US" b="1" dirty="0"/>
              <a:t> </a:t>
            </a:r>
            <a:r>
              <a:rPr lang="en-US" dirty="0"/>
              <a:t>and </a:t>
            </a:r>
            <a:r>
              <a:rPr lang="en-US" b="1" dirty="0" err="1">
                <a:solidFill>
                  <a:srgbClr val="0070C0"/>
                </a:solidFill>
              </a:rPr>
              <a:t>RandomAccess</a:t>
            </a:r>
            <a:r>
              <a:rPr lang="en-US" b="1" dirty="0"/>
              <a:t> </a:t>
            </a:r>
            <a:r>
              <a:rPr lang="en-US" dirty="0"/>
              <a:t>interfaces</a:t>
            </a:r>
            <a:endParaRPr lang="en-IN" dirty="0"/>
          </a:p>
          <a:p>
            <a:endParaRPr lang="en-IN" dirty="0"/>
          </a:p>
          <a:p>
            <a:r>
              <a:rPr lang="en-IN" b="1" dirty="0">
                <a:solidFill>
                  <a:srgbClr val="00B050"/>
                </a:solidFill>
              </a:rPr>
              <a:t>Specially designed </a:t>
            </a:r>
            <a:r>
              <a:rPr lang="en-IN" dirty="0"/>
              <a:t>to support </a:t>
            </a:r>
            <a:r>
              <a:rPr lang="en-IN" b="1" dirty="0">
                <a:solidFill>
                  <a:schemeClr val="accent6">
                    <a:lumMod val="75000"/>
                  </a:schemeClr>
                </a:solidFill>
              </a:rPr>
              <a:t>LIFO behaviour </a:t>
            </a:r>
            <a:r>
              <a:rPr lang="en-IN" dirty="0"/>
              <a:t>in </a:t>
            </a:r>
            <a:r>
              <a:rPr lang="en-IN" b="1" dirty="0">
                <a:solidFill>
                  <a:srgbClr val="0070C0"/>
                </a:solidFill>
              </a:rPr>
              <a:t>Vector</a:t>
            </a:r>
          </a:p>
          <a:p>
            <a:endParaRPr lang="en-US" dirty="0"/>
          </a:p>
          <a:p>
            <a:r>
              <a:rPr lang="en-US" b="1" dirty="0">
                <a:solidFill>
                  <a:srgbClr val="C00000"/>
                </a:solidFill>
              </a:rPr>
              <a:t>Insertion order preserved</a:t>
            </a:r>
            <a:endParaRPr lang="en-IN" b="1" dirty="0">
              <a:solidFill>
                <a:srgbClr val="C00000"/>
              </a:solidFill>
            </a:endParaRPr>
          </a:p>
          <a:p>
            <a:endParaRPr lang="en-IN" dirty="0"/>
          </a:p>
          <a:p>
            <a:r>
              <a:rPr lang="en-IN" b="1" dirty="0">
                <a:solidFill>
                  <a:srgbClr val="002060"/>
                </a:solidFill>
              </a:rPr>
              <a:t>Duplicates</a:t>
            </a:r>
            <a:r>
              <a:rPr lang="en-IN" dirty="0"/>
              <a:t> are </a:t>
            </a:r>
            <a:r>
              <a:rPr lang="en-IN" b="1" dirty="0">
                <a:solidFill>
                  <a:srgbClr val="00B050"/>
                </a:solidFill>
              </a:rPr>
              <a:t>allowed. </a:t>
            </a:r>
          </a:p>
          <a:p>
            <a:endParaRPr lang="en-IN" dirty="0"/>
          </a:p>
          <a:p>
            <a:r>
              <a:rPr lang="en-IN" b="1" dirty="0">
                <a:solidFill>
                  <a:srgbClr val="7030A0"/>
                </a:solidFill>
              </a:rPr>
              <a:t>Allows null </a:t>
            </a:r>
            <a:r>
              <a:rPr lang="en-IN" dirty="0"/>
              <a:t>to be </a:t>
            </a:r>
            <a:r>
              <a:rPr lang="en-IN" b="1" dirty="0">
                <a:solidFill>
                  <a:srgbClr val="00B050"/>
                </a:solidFill>
              </a:rPr>
              <a:t>passed</a:t>
            </a:r>
          </a:p>
          <a:p>
            <a:endParaRPr lang="en-IN" dirty="0"/>
          </a:p>
          <a:p>
            <a:r>
              <a:rPr lang="en-IN" b="1" dirty="0">
                <a:solidFill>
                  <a:srgbClr val="00B050"/>
                </a:solidFill>
              </a:rPr>
              <a:t>Permits </a:t>
            </a:r>
            <a:r>
              <a:rPr lang="en-IN" b="1" dirty="0">
                <a:solidFill>
                  <a:srgbClr val="002060"/>
                </a:solidFill>
              </a:rPr>
              <a:t>heterogeneous</a:t>
            </a:r>
            <a:r>
              <a:rPr lang="en-IN" dirty="0"/>
              <a:t> objects</a:t>
            </a:r>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 Of Stack</a:t>
            </a:r>
            <a:endParaRPr lang="en-IN" dirty="0"/>
          </a:p>
        </p:txBody>
      </p:sp>
      <p:sp>
        <p:nvSpPr>
          <p:cNvPr id="3" name="Content Placeholder 2"/>
          <p:cNvSpPr>
            <a:spLocks noGrp="1"/>
          </p:cNvSpPr>
          <p:nvPr>
            <p:ph idx="1"/>
          </p:nvPr>
        </p:nvSpPr>
        <p:spPr/>
        <p:txBody>
          <a:bodyPr>
            <a:normAutofit/>
          </a:bodyPr>
          <a:lstStyle/>
          <a:p>
            <a:pPr marL="457200" indent="-457200">
              <a:buNone/>
            </a:pPr>
            <a:r>
              <a:rPr lang="en-US" dirty="0"/>
              <a:t>The </a:t>
            </a:r>
            <a:r>
              <a:rPr lang="en-US" b="1" dirty="0">
                <a:solidFill>
                  <a:srgbClr val="0070C0"/>
                </a:solidFill>
              </a:rPr>
              <a:t>Stack </a:t>
            </a:r>
            <a:r>
              <a:rPr lang="en-US" dirty="0"/>
              <a:t>class </a:t>
            </a:r>
            <a:r>
              <a:rPr lang="en-US" b="1" dirty="0">
                <a:solidFill>
                  <a:srgbClr val="00B050"/>
                </a:solidFill>
              </a:rPr>
              <a:t>has only one constructor </a:t>
            </a:r>
            <a:r>
              <a:rPr lang="en-US" dirty="0"/>
              <a:t>which has </a:t>
            </a:r>
          </a:p>
          <a:p>
            <a:pPr marL="457200" indent="-457200">
              <a:buNone/>
            </a:pPr>
            <a:r>
              <a:rPr lang="en-US" dirty="0"/>
              <a:t>the </a:t>
            </a:r>
            <a:r>
              <a:rPr lang="en-US" b="1" dirty="0">
                <a:solidFill>
                  <a:srgbClr val="002060"/>
                </a:solidFill>
              </a:rPr>
              <a:t>following prototype</a:t>
            </a:r>
            <a:r>
              <a:rPr lang="en-US" dirty="0"/>
              <a:t>:</a:t>
            </a:r>
            <a:endParaRPr lang="en-IN" dirty="0"/>
          </a:p>
          <a:p>
            <a:pPr marL="457200" indent="-457200">
              <a:buAutoNum type="arabicPeriod"/>
            </a:pPr>
            <a:endParaRPr lang="en-IN" b="1" dirty="0"/>
          </a:p>
          <a:p>
            <a:pPr marL="457200" indent="-457200">
              <a:buAutoNum type="arabicPeriod"/>
            </a:pPr>
            <a:r>
              <a:rPr lang="en-IN" b="1" dirty="0">
                <a:solidFill>
                  <a:srgbClr val="C00000"/>
                </a:solidFill>
              </a:rPr>
              <a:t>public Stack( )</a:t>
            </a:r>
          </a:p>
          <a:p>
            <a:endParaRPr lang="en-IN" dirty="0"/>
          </a:p>
          <a:p>
            <a:r>
              <a:rPr lang="en-IN" dirty="0"/>
              <a:t>This </a:t>
            </a:r>
            <a:r>
              <a:rPr lang="en-IN" b="1" dirty="0">
                <a:solidFill>
                  <a:srgbClr val="00B050"/>
                </a:solidFill>
              </a:rPr>
              <a:t>constructor</a:t>
            </a:r>
            <a:r>
              <a:rPr lang="en-IN" dirty="0"/>
              <a:t> builds an </a:t>
            </a:r>
            <a:r>
              <a:rPr lang="en-IN" b="1" dirty="0">
                <a:solidFill>
                  <a:srgbClr val="7030A0"/>
                </a:solidFill>
              </a:rPr>
              <a:t>empty Stack</a:t>
            </a:r>
          </a:p>
          <a:p>
            <a:pPr marL="457200" indent="-457200">
              <a:buAutoNum type="arabicPlain" startAt="2"/>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Stack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a:pPr>
            <a:r>
              <a:rPr lang="en-US" b="1" dirty="0"/>
              <a:t>public Object push(Object) :</a:t>
            </a:r>
            <a:r>
              <a:rPr lang="en-IN" dirty="0"/>
              <a:t> </a:t>
            </a:r>
            <a:r>
              <a:rPr lang="en-IN" b="1" dirty="0">
                <a:solidFill>
                  <a:srgbClr val="7030A0"/>
                </a:solidFill>
              </a:rPr>
              <a:t>Pushes</a:t>
            </a:r>
            <a:r>
              <a:rPr lang="en-IN" dirty="0"/>
              <a:t> an </a:t>
            </a:r>
            <a:r>
              <a:rPr lang="en-IN" b="1" dirty="0">
                <a:solidFill>
                  <a:srgbClr val="002060"/>
                </a:solidFill>
              </a:rPr>
              <a:t>item</a:t>
            </a:r>
            <a:r>
              <a:rPr lang="en-IN" dirty="0"/>
              <a:t> onto the </a:t>
            </a:r>
            <a:r>
              <a:rPr lang="en-IN" b="1" dirty="0">
                <a:solidFill>
                  <a:srgbClr val="00B050"/>
                </a:solidFill>
              </a:rPr>
              <a:t>top of this stack </a:t>
            </a:r>
            <a:r>
              <a:rPr lang="en-IN" dirty="0"/>
              <a:t>and </a:t>
            </a:r>
            <a:r>
              <a:rPr lang="en-IN" b="1" dirty="0">
                <a:solidFill>
                  <a:srgbClr val="C00000"/>
                </a:solidFill>
              </a:rPr>
              <a:t>returns it</a:t>
            </a:r>
            <a:r>
              <a:rPr lang="en-IN" dirty="0"/>
              <a:t>.</a:t>
            </a:r>
            <a:endParaRPr lang="en-US" b="1" dirty="0"/>
          </a:p>
          <a:p>
            <a:pPr marL="457200" indent="-457200">
              <a:buAutoNum type="arabicPlain"/>
            </a:pPr>
            <a:endParaRPr lang="en-US" b="1" dirty="0"/>
          </a:p>
          <a:p>
            <a:pPr marL="457200" indent="-457200">
              <a:buAutoNum type="arabicPlain"/>
            </a:pPr>
            <a:r>
              <a:rPr lang="en-US" b="1" dirty="0"/>
              <a:t>public Object pop(): </a:t>
            </a:r>
            <a:r>
              <a:rPr lang="en-IN" b="1" dirty="0">
                <a:solidFill>
                  <a:srgbClr val="7030A0"/>
                </a:solidFill>
              </a:rPr>
              <a:t>Removes</a:t>
            </a:r>
            <a:r>
              <a:rPr lang="en-IN" dirty="0"/>
              <a:t> the </a:t>
            </a:r>
            <a:r>
              <a:rPr lang="en-IN" b="1" dirty="0">
                <a:solidFill>
                  <a:srgbClr val="002060"/>
                </a:solidFill>
              </a:rPr>
              <a:t>object</a:t>
            </a:r>
            <a:r>
              <a:rPr lang="en-IN" dirty="0"/>
              <a:t> at the </a:t>
            </a:r>
            <a:r>
              <a:rPr lang="en-IN" b="1" dirty="0">
                <a:solidFill>
                  <a:srgbClr val="00B050"/>
                </a:solidFill>
              </a:rPr>
              <a:t>top of this stack </a:t>
            </a:r>
            <a:r>
              <a:rPr lang="en-IN" dirty="0"/>
              <a:t>and </a:t>
            </a:r>
            <a:r>
              <a:rPr lang="en-IN" b="1" dirty="0">
                <a:solidFill>
                  <a:srgbClr val="C00000"/>
                </a:solidFill>
              </a:rPr>
              <a:t>returns that object</a:t>
            </a:r>
            <a:r>
              <a:rPr lang="en-IN" dirty="0"/>
              <a:t>. Throws an </a:t>
            </a:r>
            <a:r>
              <a:rPr lang="en-IN" b="1" dirty="0" err="1">
                <a:solidFill>
                  <a:srgbClr val="0070C0"/>
                </a:solidFill>
              </a:rPr>
              <a:t>EmptyStackException</a:t>
            </a:r>
            <a:r>
              <a:rPr lang="en-IN" b="1" dirty="0">
                <a:solidFill>
                  <a:srgbClr val="0070C0"/>
                </a:solidFill>
              </a:rPr>
              <a:t> </a:t>
            </a:r>
            <a:r>
              <a:rPr lang="en-IN" dirty="0"/>
              <a:t>if stack is empty</a:t>
            </a:r>
            <a:endParaRPr lang="en-US" b="1" dirty="0"/>
          </a:p>
          <a:p>
            <a:pPr marL="457200" indent="-457200">
              <a:buAutoNum type="arabicPlain"/>
            </a:pPr>
            <a:endParaRPr lang="en-US" b="1" dirty="0"/>
          </a:p>
          <a:p>
            <a:pPr marL="457200" indent="-457200">
              <a:buAutoNum type="arabicPlain"/>
            </a:pPr>
            <a:r>
              <a:rPr lang="en-US" b="1" dirty="0"/>
              <a:t>public Object peek():</a:t>
            </a:r>
            <a:r>
              <a:rPr lang="en-IN" dirty="0"/>
              <a:t> </a:t>
            </a:r>
            <a:r>
              <a:rPr lang="en-IN" b="1" dirty="0">
                <a:solidFill>
                  <a:srgbClr val="7030A0"/>
                </a:solidFill>
              </a:rPr>
              <a:t>Returns</a:t>
            </a:r>
            <a:r>
              <a:rPr lang="en-IN" dirty="0"/>
              <a:t> the </a:t>
            </a:r>
            <a:r>
              <a:rPr lang="en-IN" b="1" dirty="0">
                <a:solidFill>
                  <a:srgbClr val="002060"/>
                </a:solidFill>
              </a:rPr>
              <a:t>object </a:t>
            </a:r>
            <a:r>
              <a:rPr lang="en-IN" dirty="0"/>
              <a:t>at the </a:t>
            </a:r>
            <a:r>
              <a:rPr lang="en-IN" b="1" dirty="0">
                <a:solidFill>
                  <a:srgbClr val="00B050"/>
                </a:solidFill>
              </a:rPr>
              <a:t>top of this stack</a:t>
            </a:r>
            <a:r>
              <a:rPr lang="en-IN" dirty="0"/>
              <a:t> </a:t>
            </a:r>
            <a:r>
              <a:rPr lang="en-IN" b="1" dirty="0">
                <a:solidFill>
                  <a:schemeClr val="accent6">
                    <a:lumMod val="75000"/>
                  </a:schemeClr>
                </a:solidFill>
              </a:rPr>
              <a:t>without removing it </a:t>
            </a:r>
            <a:r>
              <a:rPr lang="en-IN" dirty="0"/>
              <a:t>from the stack. Throws an </a:t>
            </a:r>
            <a:r>
              <a:rPr lang="en-IN" b="1" dirty="0" err="1">
                <a:solidFill>
                  <a:srgbClr val="0070C0"/>
                </a:solidFill>
              </a:rPr>
              <a:t>EmptyStackException</a:t>
            </a:r>
            <a:r>
              <a:rPr lang="en-IN" b="1" dirty="0">
                <a:solidFill>
                  <a:srgbClr val="0070C0"/>
                </a:solidFill>
              </a:rPr>
              <a:t> </a:t>
            </a:r>
            <a:r>
              <a:rPr lang="en-IN" dirty="0"/>
              <a:t>if stack is empty</a:t>
            </a: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specific methods</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t>public </a:t>
            </a:r>
            <a:r>
              <a:rPr lang="en-US" b="1" dirty="0" err="1"/>
              <a:t>boolean</a:t>
            </a:r>
            <a:r>
              <a:rPr lang="en-US" b="1" dirty="0"/>
              <a:t> empty() :</a:t>
            </a:r>
            <a:r>
              <a:rPr lang="en-IN" dirty="0"/>
              <a:t> </a:t>
            </a:r>
            <a:r>
              <a:rPr lang="en-IN" b="1" dirty="0">
                <a:solidFill>
                  <a:srgbClr val="7030A0"/>
                </a:solidFill>
              </a:rPr>
              <a:t>Checks</a:t>
            </a:r>
            <a:r>
              <a:rPr lang="en-IN" dirty="0"/>
              <a:t> whether the </a:t>
            </a:r>
            <a:r>
              <a:rPr lang="en-IN" b="1" dirty="0">
                <a:solidFill>
                  <a:srgbClr val="0070C0"/>
                </a:solidFill>
              </a:rPr>
              <a:t>Stack</a:t>
            </a:r>
            <a:r>
              <a:rPr lang="en-IN" dirty="0"/>
              <a:t> is </a:t>
            </a:r>
            <a:r>
              <a:rPr lang="en-IN" b="1" dirty="0">
                <a:solidFill>
                  <a:srgbClr val="00B050"/>
                </a:solidFill>
              </a:rPr>
              <a:t>empty</a:t>
            </a:r>
            <a:r>
              <a:rPr lang="en-IN" dirty="0"/>
              <a:t> or </a:t>
            </a:r>
            <a:r>
              <a:rPr lang="en-IN" b="1" dirty="0">
                <a:solidFill>
                  <a:srgbClr val="00B050"/>
                </a:solidFill>
              </a:rPr>
              <a:t>not.</a:t>
            </a:r>
          </a:p>
          <a:p>
            <a:pPr marL="457200" indent="-457200">
              <a:buAutoNum type="arabicPlain" startAt="4"/>
            </a:pPr>
            <a:endParaRPr lang="en-US" dirty="0"/>
          </a:p>
          <a:p>
            <a:pPr marL="457200" indent="-457200">
              <a:buAutoNum type="arabicPlain" startAt="4"/>
            </a:pPr>
            <a:r>
              <a:rPr lang="en-US" dirty="0"/>
              <a:t>p</a:t>
            </a:r>
            <a:r>
              <a:rPr lang="en-US" b="1" dirty="0"/>
              <a:t>ublic </a:t>
            </a:r>
            <a:r>
              <a:rPr lang="en-US" b="1" dirty="0" err="1"/>
              <a:t>int</a:t>
            </a:r>
            <a:r>
              <a:rPr lang="en-US" b="1" dirty="0"/>
              <a:t> search(Object): </a:t>
            </a:r>
            <a:r>
              <a:rPr lang="en-IN" b="1" dirty="0">
                <a:solidFill>
                  <a:srgbClr val="7030A0"/>
                </a:solidFill>
              </a:rPr>
              <a:t>Searches </a:t>
            </a:r>
            <a:r>
              <a:rPr lang="en-IN" dirty="0"/>
              <a:t>for </a:t>
            </a:r>
            <a:r>
              <a:rPr lang="en-IN" b="1" dirty="0">
                <a:solidFill>
                  <a:srgbClr val="002060"/>
                </a:solidFill>
              </a:rPr>
              <a:t>element</a:t>
            </a:r>
            <a:r>
              <a:rPr lang="en-IN" dirty="0"/>
              <a:t> in the </a:t>
            </a:r>
            <a:r>
              <a:rPr lang="en-IN" b="1" dirty="0">
                <a:solidFill>
                  <a:srgbClr val="0070C0"/>
                </a:solidFill>
              </a:rPr>
              <a:t>Stack</a:t>
            </a:r>
            <a:r>
              <a:rPr lang="en-IN" dirty="0"/>
              <a:t>. </a:t>
            </a:r>
            <a:r>
              <a:rPr lang="en-IN" b="1" dirty="0">
                <a:solidFill>
                  <a:srgbClr val="C00000"/>
                </a:solidFill>
              </a:rPr>
              <a:t>If found</a:t>
            </a:r>
            <a:r>
              <a:rPr lang="en-IN" dirty="0"/>
              <a:t>, its </a:t>
            </a:r>
            <a:r>
              <a:rPr lang="en-IN" b="1" dirty="0">
                <a:solidFill>
                  <a:srgbClr val="002060"/>
                </a:solidFill>
              </a:rPr>
              <a:t>offset</a:t>
            </a:r>
            <a:r>
              <a:rPr lang="en-IN" dirty="0"/>
              <a:t> from the </a:t>
            </a:r>
            <a:r>
              <a:rPr lang="en-IN" b="1" dirty="0">
                <a:solidFill>
                  <a:srgbClr val="00B050"/>
                </a:solidFill>
              </a:rPr>
              <a:t>top of the stack </a:t>
            </a:r>
            <a:r>
              <a:rPr lang="en-IN" dirty="0"/>
              <a:t>is </a:t>
            </a:r>
            <a:r>
              <a:rPr lang="en-IN" b="1" dirty="0">
                <a:solidFill>
                  <a:srgbClr val="7030A0"/>
                </a:solidFill>
              </a:rPr>
              <a:t>returned</a:t>
            </a:r>
            <a:r>
              <a:rPr lang="en-IN" dirty="0"/>
              <a:t>. Otherwise, -1 is returned.</a:t>
            </a:r>
            <a:endParaRPr lang="en-US" b="1" dirty="0"/>
          </a:p>
          <a:p>
            <a:pPr marL="457200" indent="-457200">
              <a:buAutoNum type="arabicPlain"/>
            </a:pPr>
            <a:endParaRPr lang="en-US" b="1" dirty="0"/>
          </a:p>
          <a:p>
            <a:pPr marL="457200" indent="-457200">
              <a:buAutoNum type="arabicPlain"/>
            </a:pPr>
            <a:endParaRPr lang="en-US" b="1" dirty="0"/>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None/>
            </a:pPr>
            <a:r>
              <a:rPr lang="en-IN" sz="2000" b="1" dirty="0">
                <a:solidFill>
                  <a:schemeClr val="accent6">
                    <a:lumMod val="75000"/>
                  </a:schemeClr>
                </a:solidFill>
                <a:latin typeface="Consolas" panose="020B0609020204030204" pitchFamily="49" charset="0"/>
              </a:rPr>
              <a:t>Stack&lt;Integer&gt; </a:t>
            </a:r>
            <a:r>
              <a:rPr lang="en-IN" sz="2000" b="1" dirty="0" err="1">
                <a:solidFill>
                  <a:schemeClr val="accent6">
                    <a:lumMod val="75000"/>
                  </a:schemeClr>
                </a:solidFill>
                <a:latin typeface="Consolas" panose="020B0609020204030204" pitchFamily="49" charset="0"/>
              </a:rPr>
              <a:t>numList</a:t>
            </a:r>
            <a:r>
              <a:rPr lang="en-IN" sz="2000" b="1" dirty="0">
                <a:solidFill>
                  <a:schemeClr val="accent6">
                    <a:lumMod val="75000"/>
                  </a:schemeClr>
                </a:solidFill>
                <a:latin typeface="Consolas" panose="020B0609020204030204" pitchFamily="49" charset="0"/>
              </a:rPr>
              <a:t>=new Stack();</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(10);</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(20);</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(30);</a:t>
            </a:r>
          </a:p>
          <a:p>
            <a:pPr marL="457200" indent="-457200">
              <a:buNone/>
            </a:pPr>
            <a:r>
              <a:rPr lang="en-IN" sz="2000" b="1" dirty="0">
                <a:solidFill>
                  <a:schemeClr val="accent6">
                    <a:lumMod val="75000"/>
                  </a:schemeClr>
                </a:solidFill>
                <a:latin typeface="Consolas" panose="020B0609020204030204" pitchFamily="49" charset="0"/>
              </a:rPr>
              <a:t>Iterator &lt;Integer&gt; </a:t>
            </a:r>
            <a:r>
              <a:rPr lang="en-IN" sz="2000" b="1" dirty="0" err="1">
                <a:solidFill>
                  <a:schemeClr val="accent6">
                    <a:lumMod val="75000"/>
                  </a:schemeClr>
                </a:solidFill>
                <a:latin typeface="Consolas" panose="020B0609020204030204" pitchFamily="49" charset="0"/>
              </a:rPr>
              <a:t>en</a:t>
            </a:r>
            <a:r>
              <a:rPr lang="en-IN" sz="2000" b="1" dirty="0">
                <a:solidFill>
                  <a:schemeClr val="accent6">
                    <a:lumMod val="75000"/>
                  </a:schemeClr>
                </a:solidFill>
                <a:latin typeface="Consolas" panose="020B0609020204030204" pitchFamily="49" charset="0"/>
              </a:rPr>
              <a:t>=</a:t>
            </a:r>
            <a:r>
              <a:rPr lang="en-IN" sz="2000" b="1" dirty="0" err="1">
                <a:solidFill>
                  <a:schemeClr val="accent6">
                    <a:lumMod val="75000"/>
                  </a:schemeClr>
                </a:solidFill>
                <a:latin typeface="Consolas" panose="020B0609020204030204" pitchFamily="49" charset="0"/>
              </a:rPr>
              <a:t>numList.iterator</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while(</a:t>
            </a:r>
            <a:r>
              <a:rPr lang="en-IN" sz="2000" b="1" dirty="0" err="1">
                <a:solidFill>
                  <a:schemeClr val="accent6">
                    <a:lumMod val="75000"/>
                  </a:schemeClr>
                </a:solidFill>
                <a:latin typeface="Consolas" panose="020B0609020204030204" pitchFamily="49" charset="0"/>
              </a:rPr>
              <a:t>en.hasNext</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    Integer </a:t>
            </a:r>
            <a:r>
              <a:rPr lang="en-IN" sz="2000" b="1" dirty="0" err="1">
                <a:solidFill>
                  <a:schemeClr val="accent6">
                    <a:lumMod val="75000"/>
                  </a:schemeClr>
                </a:solidFill>
                <a:latin typeface="Consolas" panose="020B0609020204030204" pitchFamily="49" charset="0"/>
              </a:rPr>
              <a:t>obj</a:t>
            </a:r>
            <a:r>
              <a:rPr lang="en-IN" sz="2000" b="1" dirty="0">
                <a:solidFill>
                  <a:schemeClr val="accent6">
                    <a:lumMod val="75000"/>
                  </a:schemeClr>
                </a:solidFill>
                <a:latin typeface="Consolas" panose="020B0609020204030204" pitchFamily="49" charset="0"/>
              </a:rPr>
              <a:t>=</a:t>
            </a:r>
            <a:r>
              <a:rPr lang="en-IN" sz="2000" b="1" dirty="0" err="1">
                <a:solidFill>
                  <a:schemeClr val="accent6">
                    <a:lumMod val="75000"/>
                  </a:schemeClr>
                </a:solidFill>
                <a:latin typeface="Consolas" panose="020B0609020204030204" pitchFamily="49" charset="0"/>
              </a:rPr>
              <a:t>en.next</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a:t>
            </a:r>
            <a:r>
              <a:rPr lang="en-IN" sz="2000" b="1" dirty="0" err="1">
                <a:solidFill>
                  <a:schemeClr val="accent6">
                    <a:lumMod val="75000"/>
                  </a:schemeClr>
                </a:solidFill>
                <a:latin typeface="Consolas" panose="020B0609020204030204" pitchFamily="49" charset="0"/>
              </a:rPr>
              <a:t>obj</a:t>
            </a:r>
            <a:r>
              <a:rPr lang="en-IN" sz="2000" b="1" dirty="0">
                <a:solidFill>
                  <a:schemeClr val="accent6">
                    <a:lumMod val="75000"/>
                  </a:schemeClr>
                </a:solidFill>
                <a:latin typeface="Consolas" panose="020B0609020204030204" pitchFamily="49" charset="0"/>
              </a:rPr>
              <a:t>);            </a:t>
            </a:r>
          </a:p>
          <a:p>
            <a:pPr marL="457200" indent="-457200">
              <a:buNone/>
            </a:pPr>
            <a:r>
              <a:rPr lang="en-IN" sz="2000" b="1" dirty="0">
                <a:solidFill>
                  <a:schemeClr val="accent6">
                    <a:lumMod val="75000"/>
                  </a:schemeClr>
                </a:solidFill>
                <a:latin typeface="Consolas" panose="020B0609020204030204" pitchFamily="49" charset="0"/>
              </a:rPr>
              <a:t>}</a:t>
            </a:r>
          </a:p>
          <a:p>
            <a:pPr marL="457200" indent="-457200">
              <a:buNone/>
            </a:pPr>
            <a:r>
              <a:rPr lang="en-US" b="1" u="sng" dirty="0">
                <a:solidFill>
                  <a:srgbClr val="C00000"/>
                </a:solidFill>
              </a:rPr>
              <a:t>Output:</a:t>
            </a:r>
          </a:p>
          <a:p>
            <a:pPr marL="0" indent="0">
              <a:buNone/>
            </a:pPr>
            <a:r>
              <a:rPr lang="en-US" sz="2200" b="1" dirty="0">
                <a:solidFill>
                  <a:srgbClr val="7030A0"/>
                </a:solidFill>
              </a:rPr>
              <a:t>10</a:t>
            </a:r>
          </a:p>
          <a:p>
            <a:pPr marL="0" indent="0">
              <a:buNone/>
            </a:pPr>
            <a:r>
              <a:rPr lang="en-US" sz="2200" b="1" dirty="0">
                <a:solidFill>
                  <a:srgbClr val="7030A0"/>
                </a:solidFill>
              </a:rPr>
              <a:t>20</a:t>
            </a:r>
          </a:p>
          <a:p>
            <a:pPr marL="0" indent="0">
              <a:buNone/>
            </a:pPr>
            <a:r>
              <a:rPr lang="en-US" sz="2200" b="1" dirty="0">
                <a:solidFill>
                  <a:srgbClr val="7030A0"/>
                </a:solidFill>
              </a:rPr>
              <a:t>30</a:t>
            </a:r>
          </a:p>
          <a:p>
            <a:pPr>
              <a:buNone/>
            </a:pPr>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None/>
            </a:pPr>
            <a:r>
              <a:rPr lang="en-IN" sz="2000" b="1" dirty="0">
                <a:solidFill>
                  <a:schemeClr val="accent6">
                    <a:lumMod val="75000"/>
                  </a:schemeClr>
                </a:solidFill>
                <a:latin typeface="Consolas" panose="020B0609020204030204" pitchFamily="49" charset="0"/>
              </a:rPr>
              <a:t>Stack&lt;Integer&gt; </a:t>
            </a:r>
            <a:r>
              <a:rPr lang="en-IN" sz="2000" b="1" dirty="0" err="1">
                <a:solidFill>
                  <a:schemeClr val="accent6">
                    <a:lumMod val="75000"/>
                  </a:schemeClr>
                </a:solidFill>
                <a:latin typeface="Consolas" panose="020B0609020204030204" pitchFamily="49" charset="0"/>
              </a:rPr>
              <a:t>numList</a:t>
            </a:r>
            <a:r>
              <a:rPr lang="en-IN" sz="2000" b="1" dirty="0">
                <a:solidFill>
                  <a:schemeClr val="accent6">
                    <a:lumMod val="75000"/>
                  </a:schemeClr>
                </a:solidFill>
                <a:latin typeface="Consolas" panose="020B0609020204030204" pitchFamily="49" charset="0"/>
              </a:rPr>
              <a:t>=new Stack();</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(10);</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(20);</a:t>
            </a:r>
          </a:p>
          <a:p>
            <a:pPr marL="457200" indent="-457200">
              <a:buNone/>
            </a:pPr>
            <a:r>
              <a:rPr lang="en-IN" sz="2000" b="1" dirty="0" err="1">
                <a:solidFill>
                  <a:schemeClr val="accent6">
                    <a:lumMod val="75000"/>
                  </a:schemeClr>
                </a:solidFill>
                <a:latin typeface="Consolas" panose="020B0609020204030204" pitchFamily="49" charset="0"/>
              </a:rPr>
              <a:t>numList.push</a:t>
            </a:r>
            <a:r>
              <a:rPr lang="en-IN" sz="2000" b="1" dirty="0">
                <a:solidFill>
                  <a:schemeClr val="accent6">
                    <a:lumMod val="75000"/>
                  </a:schemeClr>
                </a:solidFill>
                <a:latin typeface="Consolas" panose="020B0609020204030204" pitchFamily="49" charset="0"/>
              </a:rPr>
              <a:t>(30);</a:t>
            </a:r>
          </a:p>
          <a:p>
            <a:pPr marL="457200" indent="-457200">
              <a:buNone/>
            </a:pPr>
            <a:r>
              <a:rPr lang="en-IN" sz="2000" b="1" dirty="0">
                <a:solidFill>
                  <a:schemeClr val="accent6">
                    <a:lumMod val="75000"/>
                  </a:schemeClr>
                </a:solidFill>
                <a:latin typeface="Consolas" panose="020B0609020204030204" pitchFamily="49" charset="0"/>
              </a:rPr>
              <a:t>while(!</a:t>
            </a:r>
            <a:r>
              <a:rPr lang="en-IN" sz="2000" b="1" dirty="0" err="1">
                <a:solidFill>
                  <a:schemeClr val="accent6">
                    <a:lumMod val="75000"/>
                  </a:schemeClr>
                </a:solidFill>
                <a:latin typeface="Consolas" panose="020B0609020204030204" pitchFamily="49" charset="0"/>
              </a:rPr>
              <a:t>numList.empty</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  Integer </a:t>
            </a:r>
            <a:r>
              <a:rPr lang="en-IN" sz="2000" b="1" dirty="0" err="1">
                <a:solidFill>
                  <a:schemeClr val="accent6">
                    <a:lumMod val="75000"/>
                  </a:schemeClr>
                </a:solidFill>
                <a:latin typeface="Consolas" panose="020B0609020204030204" pitchFamily="49" charset="0"/>
              </a:rPr>
              <a:t>obj</a:t>
            </a:r>
            <a:r>
              <a:rPr lang="en-IN" sz="2000" b="1" dirty="0">
                <a:solidFill>
                  <a:schemeClr val="accent6">
                    <a:lumMod val="75000"/>
                  </a:schemeClr>
                </a:solidFill>
                <a:latin typeface="Consolas" panose="020B0609020204030204" pitchFamily="49" charset="0"/>
              </a:rPr>
              <a:t>=</a:t>
            </a:r>
            <a:r>
              <a:rPr lang="en-IN" sz="2000" b="1" dirty="0" err="1">
                <a:solidFill>
                  <a:schemeClr val="accent6">
                    <a:lumMod val="75000"/>
                  </a:schemeClr>
                </a:solidFill>
                <a:latin typeface="Consolas" panose="020B0609020204030204" pitchFamily="49" charset="0"/>
              </a:rPr>
              <a:t>numList.pop</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  </a:t>
            </a: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a:t>
            </a:r>
            <a:r>
              <a:rPr lang="en-IN" sz="2000" b="1" dirty="0" err="1">
                <a:solidFill>
                  <a:schemeClr val="accent6">
                    <a:lumMod val="75000"/>
                  </a:schemeClr>
                </a:solidFill>
                <a:latin typeface="Consolas" panose="020B0609020204030204" pitchFamily="49" charset="0"/>
              </a:rPr>
              <a:t>obj</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a:solidFill>
                  <a:schemeClr val="accent6">
                    <a:lumMod val="75000"/>
                  </a:schemeClr>
                </a:solidFill>
                <a:latin typeface="Consolas" panose="020B0609020204030204" pitchFamily="49" charset="0"/>
              </a:rPr>
              <a:t>            </a:t>
            </a:r>
          </a:p>
          <a:p>
            <a:pPr marL="457200" indent="-457200">
              <a:buNone/>
            </a:pPr>
            <a:r>
              <a:rPr lang="en-IN" sz="2000" b="1" dirty="0">
                <a:solidFill>
                  <a:schemeClr val="accent6">
                    <a:lumMod val="75000"/>
                  </a:schemeClr>
                </a:solidFill>
                <a:latin typeface="Consolas" panose="020B0609020204030204" pitchFamily="49" charset="0"/>
              </a:rPr>
              <a:t>}</a:t>
            </a:r>
          </a:p>
          <a:p>
            <a:pPr marL="457200" indent="-457200">
              <a:buNone/>
            </a:pPr>
            <a:r>
              <a:rPr lang="en-US" b="1" u="sng" dirty="0">
                <a:solidFill>
                  <a:srgbClr val="C00000"/>
                </a:solidFill>
              </a:rPr>
              <a:t>Output:</a:t>
            </a:r>
          </a:p>
          <a:p>
            <a:pPr marL="0" indent="0">
              <a:buNone/>
            </a:pPr>
            <a:r>
              <a:rPr lang="en-US" sz="2200" b="1" dirty="0">
                <a:solidFill>
                  <a:srgbClr val="7030A0"/>
                </a:solidFill>
              </a:rPr>
              <a:t>10</a:t>
            </a:r>
          </a:p>
          <a:p>
            <a:pPr marL="0" indent="0">
              <a:buNone/>
            </a:pPr>
            <a:r>
              <a:rPr lang="en-US" sz="2200" b="1" dirty="0">
                <a:solidFill>
                  <a:srgbClr val="7030A0"/>
                </a:solidFill>
              </a:rPr>
              <a:t>20</a:t>
            </a:r>
          </a:p>
          <a:p>
            <a:pPr marL="0" indent="0">
              <a:buNone/>
            </a:pPr>
            <a:r>
              <a:rPr lang="en-US" sz="2200" b="1" dirty="0">
                <a:solidFill>
                  <a:srgbClr val="7030A0"/>
                </a:solidFill>
              </a:rPr>
              <a:t>30</a:t>
            </a:r>
          </a:p>
          <a:p>
            <a:pPr>
              <a:buNone/>
            </a:pPr>
            <a:endParaRPr lang="en-IN" dirty="0"/>
          </a:p>
          <a:p>
            <a:endParaRPr lang="en-IN" dirty="0"/>
          </a:p>
        </p:txBody>
      </p:sp>
    </p:spTree>
    <p:extLst>
      <p:ext uri="{BB962C8B-B14F-4D97-AF65-F5344CB8AC3E}">
        <p14:creationId xmlns:p14="http://schemas.microsoft.com/office/powerpoint/2010/main" val="55427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92500" lnSpcReduction="20000"/>
          </a:bodyPr>
          <a:lstStyle/>
          <a:p>
            <a:pPr marL="457200" indent="-457200">
              <a:buNone/>
            </a:pPr>
            <a:r>
              <a:rPr lang="en-IN" sz="2000" b="1" dirty="0">
                <a:solidFill>
                  <a:schemeClr val="accent6">
                    <a:lumMod val="75000"/>
                  </a:schemeClr>
                </a:solidFill>
                <a:latin typeface="Consolas" panose="020B0609020204030204" pitchFamily="49" charset="0"/>
              </a:rPr>
              <a:t>Stack </a:t>
            </a:r>
            <a:r>
              <a:rPr lang="en-IN" sz="2000" b="1" dirty="0" err="1">
                <a:solidFill>
                  <a:schemeClr val="accent6">
                    <a:lumMod val="75000"/>
                  </a:schemeClr>
                </a:solidFill>
                <a:latin typeface="Consolas" panose="020B0609020204030204" pitchFamily="49" charset="0"/>
              </a:rPr>
              <a:t>st</a:t>
            </a:r>
            <a:r>
              <a:rPr lang="en-IN" sz="2000" b="1" dirty="0">
                <a:solidFill>
                  <a:schemeClr val="accent6">
                    <a:lumMod val="75000"/>
                  </a:schemeClr>
                </a:solidFill>
                <a:latin typeface="Consolas" panose="020B0609020204030204" pitchFamily="49" charset="0"/>
              </a:rPr>
              <a:t> = new Stack(); </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("stack: " + </a:t>
            </a:r>
            <a:r>
              <a:rPr lang="en-IN" sz="2000" b="1" dirty="0" err="1">
                <a:solidFill>
                  <a:schemeClr val="accent6">
                    <a:lumMod val="75000"/>
                  </a:schemeClr>
                </a:solidFill>
                <a:latin typeface="Consolas" panose="020B0609020204030204" pitchFamily="49" charset="0"/>
              </a:rPr>
              <a:t>st</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err="1">
                <a:solidFill>
                  <a:schemeClr val="accent6">
                    <a:lumMod val="75000"/>
                  </a:schemeClr>
                </a:solidFill>
                <a:latin typeface="Consolas" panose="020B0609020204030204" pitchFamily="49" charset="0"/>
              </a:rPr>
              <a:t>st.push</a:t>
            </a:r>
            <a:r>
              <a:rPr lang="en-IN" sz="2000" b="1" dirty="0">
                <a:solidFill>
                  <a:schemeClr val="accent6">
                    <a:lumMod val="75000"/>
                  </a:schemeClr>
                </a:solidFill>
                <a:latin typeface="Consolas" panose="020B0609020204030204" pitchFamily="49" charset="0"/>
              </a:rPr>
              <a:t>(10);</a:t>
            </a:r>
          </a:p>
          <a:p>
            <a:pPr marL="457200" indent="-457200">
              <a:buNone/>
            </a:pPr>
            <a:r>
              <a:rPr lang="en-US" sz="2000" b="1" dirty="0" err="1">
                <a:solidFill>
                  <a:schemeClr val="accent6">
                    <a:lumMod val="75000"/>
                  </a:schemeClr>
                </a:solidFill>
                <a:latin typeface="Consolas" panose="020B0609020204030204" pitchFamily="49" charset="0"/>
              </a:rPr>
              <a:t>st.push</a:t>
            </a:r>
            <a:r>
              <a:rPr lang="en-US" sz="2000" b="1" dirty="0">
                <a:solidFill>
                  <a:schemeClr val="accent6">
                    <a:lumMod val="75000"/>
                  </a:schemeClr>
                </a:solidFill>
                <a:latin typeface="Consolas" panose="020B0609020204030204" pitchFamily="49" charset="0"/>
              </a:rPr>
              <a:t>(20);</a:t>
            </a:r>
          </a:p>
          <a:p>
            <a:pPr marL="457200" indent="-457200">
              <a:buNone/>
            </a:pPr>
            <a:r>
              <a:rPr lang="en-US" sz="2000" b="1" dirty="0" err="1">
                <a:solidFill>
                  <a:schemeClr val="accent6">
                    <a:lumMod val="75000"/>
                  </a:schemeClr>
                </a:solidFill>
                <a:latin typeface="Consolas" panose="020B0609020204030204" pitchFamily="49" charset="0"/>
              </a:rPr>
              <a:t>st.push</a:t>
            </a:r>
            <a:r>
              <a:rPr lang="en-US" sz="2000" b="1" dirty="0">
                <a:solidFill>
                  <a:schemeClr val="accent6">
                    <a:lumMod val="75000"/>
                  </a:schemeClr>
                </a:solidFill>
                <a:latin typeface="Consolas" panose="020B0609020204030204" pitchFamily="49" charset="0"/>
              </a:rPr>
              <a:t>(30);</a:t>
            </a:r>
          </a:p>
          <a:p>
            <a:pPr marL="457200" indent="-457200">
              <a:buNone/>
            </a:pPr>
            <a:r>
              <a:rPr lang="en-US" sz="2000" b="1" dirty="0" err="1">
                <a:solidFill>
                  <a:schemeClr val="accent6">
                    <a:lumMod val="75000"/>
                  </a:schemeClr>
                </a:solidFill>
                <a:latin typeface="Consolas" panose="020B0609020204030204" pitchFamily="49" charset="0"/>
              </a:rPr>
              <a:t>System.out.println</a:t>
            </a:r>
            <a:r>
              <a:rPr lang="en-US" sz="2000" b="1" dirty="0">
                <a:solidFill>
                  <a:schemeClr val="accent6">
                    <a:lumMod val="75000"/>
                  </a:schemeClr>
                </a:solidFill>
                <a:latin typeface="Consolas" panose="020B0609020204030204" pitchFamily="49" charset="0"/>
              </a:rPr>
              <a:t>(“stack:”+</a:t>
            </a:r>
            <a:r>
              <a:rPr lang="en-US" sz="2000" b="1" dirty="0" err="1">
                <a:solidFill>
                  <a:schemeClr val="accent6">
                    <a:lumMod val="75000"/>
                  </a:schemeClr>
                </a:solidFill>
                <a:latin typeface="Consolas" panose="020B0609020204030204" pitchFamily="49" charset="0"/>
              </a:rPr>
              <a:t>st</a:t>
            </a:r>
            <a:r>
              <a:rPr lang="en-US" sz="2000" b="1" dirty="0">
                <a:solidFill>
                  <a:schemeClr val="accent6">
                    <a:lumMod val="75000"/>
                  </a:schemeClr>
                </a:solidFill>
                <a:latin typeface="Consolas" panose="020B0609020204030204" pitchFamily="49" charset="0"/>
              </a:rPr>
              <a:t>);</a:t>
            </a:r>
          </a:p>
          <a:p>
            <a:pPr marL="457200" indent="-457200">
              <a:buNone/>
            </a:pPr>
            <a:r>
              <a:rPr lang="en-US" sz="2000" b="1" dirty="0" err="1">
                <a:solidFill>
                  <a:schemeClr val="accent6">
                    <a:lumMod val="75000"/>
                  </a:schemeClr>
                </a:solidFill>
                <a:latin typeface="Consolas" panose="020B0609020204030204" pitchFamily="49" charset="0"/>
              </a:rPr>
              <a:t>System.out.println</a:t>
            </a:r>
            <a:r>
              <a:rPr lang="en-US" sz="2000" b="1" dirty="0">
                <a:solidFill>
                  <a:schemeClr val="accent6">
                    <a:lumMod val="75000"/>
                  </a:schemeClr>
                </a:solidFill>
                <a:latin typeface="Consolas" panose="020B0609020204030204" pitchFamily="49" charset="0"/>
              </a:rPr>
              <a:t>(“Top element:”+</a:t>
            </a:r>
            <a:r>
              <a:rPr lang="en-US" sz="2000" b="1" dirty="0" err="1">
                <a:solidFill>
                  <a:schemeClr val="accent6">
                    <a:lumMod val="75000"/>
                  </a:schemeClr>
                </a:solidFill>
                <a:latin typeface="Consolas" panose="020B0609020204030204" pitchFamily="49" charset="0"/>
              </a:rPr>
              <a:t>st.peek</a:t>
            </a:r>
            <a:r>
              <a:rPr lang="en-US" sz="2000" b="1" dirty="0">
                <a:solidFill>
                  <a:schemeClr val="accent6">
                    <a:lumMod val="75000"/>
                  </a:schemeClr>
                </a:solidFill>
                <a:latin typeface="Consolas" panose="020B0609020204030204" pitchFamily="49" charset="0"/>
              </a:rPr>
              <a:t>());</a:t>
            </a:r>
          </a:p>
          <a:p>
            <a:pPr marL="457200" indent="-457200">
              <a:buNone/>
            </a:pPr>
            <a:r>
              <a:rPr lang="en-US" sz="2000" b="1" dirty="0" err="1">
                <a:solidFill>
                  <a:schemeClr val="accent6">
                    <a:lumMod val="75000"/>
                  </a:schemeClr>
                </a:solidFill>
                <a:latin typeface="Consolas" panose="020B0609020204030204" pitchFamily="49" charset="0"/>
              </a:rPr>
              <a:t>System.out.println</a:t>
            </a:r>
            <a:r>
              <a:rPr lang="en-US" sz="2000" b="1" dirty="0">
                <a:solidFill>
                  <a:schemeClr val="accent6">
                    <a:lumMod val="75000"/>
                  </a:schemeClr>
                </a:solidFill>
                <a:latin typeface="Consolas" panose="020B0609020204030204" pitchFamily="49" charset="0"/>
              </a:rPr>
              <a:t>(“Popped </a:t>
            </a:r>
            <a:r>
              <a:rPr lang="en-US" sz="2000" b="1" dirty="0" err="1">
                <a:solidFill>
                  <a:schemeClr val="accent6">
                    <a:lumMod val="75000"/>
                  </a:schemeClr>
                </a:solidFill>
                <a:latin typeface="Consolas" panose="020B0609020204030204" pitchFamily="49" charset="0"/>
              </a:rPr>
              <a:t>ele</a:t>
            </a:r>
            <a:r>
              <a:rPr lang="en-US" sz="2000" b="1" dirty="0">
                <a:solidFill>
                  <a:schemeClr val="accent6">
                    <a:lumMod val="75000"/>
                  </a:schemeClr>
                </a:solidFill>
                <a:latin typeface="Consolas" panose="020B0609020204030204" pitchFamily="49" charset="0"/>
              </a:rPr>
              <a:t>:”+st.pop());</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("stack: " + </a:t>
            </a:r>
            <a:r>
              <a:rPr lang="en-IN" sz="2000" b="1" dirty="0" err="1">
                <a:solidFill>
                  <a:schemeClr val="accent6">
                    <a:lumMod val="75000"/>
                  </a:schemeClr>
                </a:solidFill>
                <a:latin typeface="Consolas" panose="020B0609020204030204" pitchFamily="49" charset="0"/>
              </a:rPr>
              <a:t>st</a:t>
            </a:r>
            <a:r>
              <a:rPr lang="en-IN" sz="2000" b="1" dirty="0">
                <a:solidFill>
                  <a:schemeClr val="accent6">
                    <a:lumMod val="75000"/>
                  </a:schemeClr>
                </a:solidFill>
                <a:latin typeface="Consolas" panose="020B0609020204030204" pitchFamily="49" charset="0"/>
              </a:rPr>
              <a:t>);</a:t>
            </a:r>
          </a:p>
          <a:p>
            <a:pPr marL="457200" indent="-457200">
              <a:buNone/>
            </a:pPr>
            <a:r>
              <a:rPr lang="en-US" b="1" u="sng" dirty="0">
                <a:solidFill>
                  <a:srgbClr val="C00000"/>
                </a:solidFill>
              </a:rPr>
              <a:t>Output:</a:t>
            </a:r>
          </a:p>
          <a:p>
            <a:pPr marL="0" indent="0">
              <a:buNone/>
            </a:pPr>
            <a:r>
              <a:rPr lang="en-US" sz="2200" b="1" dirty="0">
                <a:solidFill>
                  <a:srgbClr val="7030A0"/>
                </a:solidFill>
              </a:rPr>
              <a:t>stack: [ ]</a:t>
            </a:r>
          </a:p>
          <a:p>
            <a:pPr marL="0" indent="0">
              <a:buNone/>
            </a:pPr>
            <a:r>
              <a:rPr lang="en-US" sz="2200" b="1" dirty="0">
                <a:solidFill>
                  <a:srgbClr val="7030A0"/>
                </a:solidFill>
              </a:rPr>
              <a:t>stack:[10, 20, 30]</a:t>
            </a:r>
          </a:p>
          <a:p>
            <a:pPr marL="0" indent="0">
              <a:buNone/>
            </a:pPr>
            <a:r>
              <a:rPr lang="en-US" sz="2200" b="1" dirty="0">
                <a:solidFill>
                  <a:srgbClr val="7030A0"/>
                </a:solidFill>
              </a:rPr>
              <a:t>Top element:30</a:t>
            </a:r>
          </a:p>
          <a:p>
            <a:pPr marL="0" indent="0">
              <a:buNone/>
            </a:pPr>
            <a:r>
              <a:rPr lang="en-US" sz="2200" b="1" dirty="0">
                <a:solidFill>
                  <a:srgbClr val="7030A0"/>
                </a:solidFill>
              </a:rPr>
              <a:t>Popped ele:30</a:t>
            </a:r>
          </a:p>
          <a:p>
            <a:pPr marL="0" indent="0">
              <a:buNone/>
            </a:pPr>
            <a:r>
              <a:rPr lang="en-US" sz="2200" b="1" dirty="0">
                <a:solidFill>
                  <a:srgbClr val="7030A0"/>
                </a:solidFill>
              </a:rPr>
              <a:t>stack: [10, 20]</a:t>
            </a:r>
          </a:p>
          <a:p>
            <a:pPr>
              <a:buNone/>
            </a:pPr>
            <a:endParaRPr lang="en-IN" dirty="0"/>
          </a:p>
          <a:p>
            <a:endParaRPr lang="en-IN" dirty="0"/>
          </a:p>
        </p:txBody>
      </p:sp>
    </p:spTree>
    <p:extLst>
      <p:ext uri="{BB962C8B-B14F-4D97-AF65-F5344CB8AC3E}">
        <p14:creationId xmlns:p14="http://schemas.microsoft.com/office/powerpoint/2010/main" val="234501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Collection Hierarchy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268760"/>
            <a:ext cx="8856984" cy="5589240"/>
          </a:xfrm>
        </p:spPr>
      </p:pic>
    </p:spTree>
    <p:extLst>
      <p:ext uri="{BB962C8B-B14F-4D97-AF65-F5344CB8AC3E}">
        <p14:creationId xmlns:p14="http://schemas.microsoft.com/office/powerpoint/2010/main" val="1873805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lnSpcReduction="10000"/>
          </a:bodyPr>
          <a:lstStyle/>
          <a:p>
            <a:pPr marL="457200" indent="-457200">
              <a:buNone/>
            </a:pPr>
            <a:r>
              <a:rPr lang="en-IN" sz="2000" b="1" dirty="0">
                <a:solidFill>
                  <a:schemeClr val="accent6">
                    <a:lumMod val="75000"/>
                  </a:schemeClr>
                </a:solidFill>
                <a:latin typeface="Consolas" panose="020B0609020204030204" pitchFamily="49" charset="0"/>
              </a:rPr>
              <a:t>Stack </a:t>
            </a:r>
            <a:r>
              <a:rPr lang="en-IN" sz="2000" b="1" dirty="0" err="1">
                <a:solidFill>
                  <a:schemeClr val="accent6">
                    <a:lumMod val="75000"/>
                  </a:schemeClr>
                </a:solidFill>
                <a:latin typeface="Consolas" panose="020B0609020204030204" pitchFamily="49" charset="0"/>
              </a:rPr>
              <a:t>st</a:t>
            </a:r>
            <a:r>
              <a:rPr lang="en-IN" sz="2000" b="1" dirty="0">
                <a:solidFill>
                  <a:schemeClr val="accent6">
                    <a:lumMod val="75000"/>
                  </a:schemeClr>
                </a:solidFill>
                <a:latin typeface="Consolas" panose="020B0609020204030204" pitchFamily="49" charset="0"/>
              </a:rPr>
              <a:t> = new Stack(); </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("stack: " + </a:t>
            </a:r>
            <a:r>
              <a:rPr lang="en-IN" sz="2000" b="1" dirty="0" err="1">
                <a:solidFill>
                  <a:schemeClr val="accent6">
                    <a:lumMod val="75000"/>
                  </a:schemeClr>
                </a:solidFill>
                <a:latin typeface="Consolas" panose="020B0609020204030204" pitchFamily="49" charset="0"/>
              </a:rPr>
              <a:t>st</a:t>
            </a:r>
            <a:r>
              <a:rPr lang="en-IN" sz="2000" b="1" dirty="0">
                <a:solidFill>
                  <a:schemeClr val="accent6">
                    <a:lumMod val="75000"/>
                  </a:schemeClr>
                </a:solidFill>
                <a:latin typeface="Consolas" panose="020B0609020204030204" pitchFamily="49" charset="0"/>
              </a:rPr>
              <a:t>);</a:t>
            </a:r>
          </a:p>
          <a:p>
            <a:pPr marL="457200" indent="-457200">
              <a:buNone/>
            </a:pPr>
            <a:r>
              <a:rPr lang="en-IN" sz="2000" b="1" dirty="0" err="1">
                <a:solidFill>
                  <a:schemeClr val="accent6">
                    <a:lumMod val="75000"/>
                  </a:schemeClr>
                </a:solidFill>
                <a:latin typeface="Consolas" panose="020B0609020204030204" pitchFamily="49" charset="0"/>
              </a:rPr>
              <a:t>st.push</a:t>
            </a:r>
            <a:r>
              <a:rPr lang="en-IN" sz="2000" b="1" dirty="0">
                <a:solidFill>
                  <a:schemeClr val="accent6">
                    <a:lumMod val="75000"/>
                  </a:schemeClr>
                </a:solidFill>
                <a:latin typeface="Consolas" panose="020B0609020204030204" pitchFamily="49" charset="0"/>
              </a:rPr>
              <a:t>(10);</a:t>
            </a:r>
          </a:p>
          <a:p>
            <a:pPr marL="457200" indent="-457200">
              <a:buNone/>
            </a:pPr>
            <a:r>
              <a:rPr lang="en-IN" sz="2000" b="1" dirty="0" err="1">
                <a:solidFill>
                  <a:schemeClr val="accent6">
                    <a:lumMod val="75000"/>
                  </a:schemeClr>
                </a:solidFill>
                <a:latin typeface="Consolas" panose="020B0609020204030204" pitchFamily="49" charset="0"/>
              </a:rPr>
              <a:t>st.push</a:t>
            </a:r>
            <a:r>
              <a:rPr lang="en-IN" sz="2000" b="1" dirty="0">
                <a:solidFill>
                  <a:schemeClr val="accent6">
                    <a:lumMod val="75000"/>
                  </a:schemeClr>
                </a:solidFill>
                <a:latin typeface="Consolas" panose="020B0609020204030204" pitchFamily="49" charset="0"/>
              </a:rPr>
              <a:t>(20);</a:t>
            </a:r>
          </a:p>
          <a:p>
            <a:pPr marL="457200" indent="-457200">
              <a:buNone/>
            </a:pPr>
            <a:r>
              <a:rPr lang="en-IN" sz="2000" b="1" dirty="0" err="1">
                <a:solidFill>
                  <a:schemeClr val="accent6">
                    <a:lumMod val="75000"/>
                  </a:schemeClr>
                </a:solidFill>
                <a:latin typeface="Consolas" panose="020B0609020204030204" pitchFamily="49" charset="0"/>
              </a:rPr>
              <a:t>st.push</a:t>
            </a:r>
            <a:r>
              <a:rPr lang="en-IN" sz="2000" b="1" dirty="0">
                <a:solidFill>
                  <a:schemeClr val="accent6">
                    <a:lumMod val="75000"/>
                  </a:schemeClr>
                </a:solidFill>
                <a:latin typeface="Consolas" panose="020B0609020204030204" pitchFamily="49" charset="0"/>
              </a:rPr>
              <a:t>(30);</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("Offset of 10:"+</a:t>
            </a:r>
            <a:r>
              <a:rPr lang="en-IN" sz="2000" b="1" dirty="0" err="1">
                <a:solidFill>
                  <a:schemeClr val="accent6">
                    <a:lumMod val="75000"/>
                  </a:schemeClr>
                </a:solidFill>
                <a:latin typeface="Consolas" panose="020B0609020204030204" pitchFamily="49" charset="0"/>
              </a:rPr>
              <a:t>st.search</a:t>
            </a:r>
            <a:r>
              <a:rPr lang="en-IN" sz="2000" b="1" dirty="0">
                <a:solidFill>
                  <a:schemeClr val="accent6">
                    <a:lumMod val="75000"/>
                  </a:schemeClr>
                </a:solidFill>
                <a:latin typeface="Consolas" panose="020B0609020204030204" pitchFamily="49" charset="0"/>
              </a:rPr>
              <a:t>(10));</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("Offset of 30:"+</a:t>
            </a:r>
            <a:r>
              <a:rPr lang="en-IN" sz="2000" b="1" dirty="0" err="1">
                <a:solidFill>
                  <a:schemeClr val="accent6">
                    <a:lumMod val="75000"/>
                  </a:schemeClr>
                </a:solidFill>
                <a:latin typeface="Consolas" panose="020B0609020204030204" pitchFamily="49" charset="0"/>
              </a:rPr>
              <a:t>st.search</a:t>
            </a:r>
            <a:r>
              <a:rPr lang="en-IN" sz="2000" b="1" dirty="0">
                <a:solidFill>
                  <a:schemeClr val="accent6">
                    <a:lumMod val="75000"/>
                  </a:schemeClr>
                </a:solidFill>
                <a:latin typeface="Consolas" panose="020B0609020204030204" pitchFamily="49" charset="0"/>
              </a:rPr>
              <a:t>(30));</a:t>
            </a:r>
          </a:p>
          <a:p>
            <a:pPr marL="457200" indent="-457200">
              <a:buNone/>
            </a:pPr>
            <a:r>
              <a:rPr lang="en-IN" sz="2000" b="1" dirty="0" err="1">
                <a:solidFill>
                  <a:schemeClr val="accent6">
                    <a:lumMod val="75000"/>
                  </a:schemeClr>
                </a:solidFill>
                <a:latin typeface="Consolas" panose="020B0609020204030204" pitchFamily="49" charset="0"/>
              </a:rPr>
              <a:t>System.out.println</a:t>
            </a:r>
            <a:r>
              <a:rPr lang="en-IN" sz="2000" b="1" dirty="0">
                <a:solidFill>
                  <a:schemeClr val="accent6">
                    <a:lumMod val="75000"/>
                  </a:schemeClr>
                </a:solidFill>
                <a:latin typeface="Consolas" panose="020B0609020204030204" pitchFamily="49" charset="0"/>
              </a:rPr>
              <a:t>("Offset of 40:"+</a:t>
            </a:r>
            <a:r>
              <a:rPr lang="en-IN" sz="2000" b="1" dirty="0" err="1">
                <a:solidFill>
                  <a:schemeClr val="accent6">
                    <a:lumMod val="75000"/>
                  </a:schemeClr>
                </a:solidFill>
                <a:latin typeface="Consolas" panose="020B0609020204030204" pitchFamily="49" charset="0"/>
              </a:rPr>
              <a:t>st.search</a:t>
            </a:r>
            <a:r>
              <a:rPr lang="en-IN" sz="2000" b="1" dirty="0">
                <a:solidFill>
                  <a:schemeClr val="accent6">
                    <a:lumMod val="75000"/>
                  </a:schemeClr>
                </a:solidFill>
                <a:latin typeface="Consolas" panose="020B0609020204030204" pitchFamily="49" charset="0"/>
              </a:rPr>
              <a:t>(40));</a:t>
            </a:r>
          </a:p>
          <a:p>
            <a:pPr marL="457200" indent="-457200">
              <a:buNone/>
            </a:pPr>
            <a:r>
              <a:rPr lang="en-US" b="1" u="sng" dirty="0">
                <a:solidFill>
                  <a:srgbClr val="C00000"/>
                </a:solidFill>
              </a:rPr>
              <a:t>Output:</a:t>
            </a:r>
          </a:p>
          <a:p>
            <a:pPr marL="0" indent="0">
              <a:buNone/>
            </a:pPr>
            <a:r>
              <a:rPr lang="en-US" sz="2200" b="1" dirty="0">
                <a:solidFill>
                  <a:srgbClr val="7030A0"/>
                </a:solidFill>
              </a:rPr>
              <a:t>stack: [ ]</a:t>
            </a:r>
          </a:p>
          <a:p>
            <a:pPr marL="0" indent="0">
              <a:buNone/>
            </a:pPr>
            <a:r>
              <a:rPr lang="en-US" sz="2200" b="1" dirty="0">
                <a:solidFill>
                  <a:srgbClr val="7030A0"/>
                </a:solidFill>
              </a:rPr>
              <a:t>Offset of 10:3</a:t>
            </a:r>
          </a:p>
          <a:p>
            <a:pPr marL="0" indent="0">
              <a:buNone/>
            </a:pPr>
            <a:r>
              <a:rPr lang="en-US" sz="2200" b="1" dirty="0">
                <a:solidFill>
                  <a:srgbClr val="7030A0"/>
                </a:solidFill>
              </a:rPr>
              <a:t>Offset of 30:1</a:t>
            </a:r>
          </a:p>
          <a:p>
            <a:pPr marL="0" indent="0">
              <a:buNone/>
            </a:pPr>
            <a:r>
              <a:rPr lang="en-US" sz="2200" b="1" dirty="0">
                <a:solidFill>
                  <a:srgbClr val="7030A0"/>
                </a:solidFill>
              </a:rPr>
              <a:t>Offset of 40:-1</a:t>
            </a:r>
            <a:endParaRPr lang="en-IN" dirty="0">
              <a:solidFill>
                <a:srgbClr val="7030A0"/>
              </a:solidFill>
            </a:endParaRPr>
          </a:p>
          <a:p>
            <a:endParaRPr lang="en-IN" dirty="0"/>
          </a:p>
        </p:txBody>
      </p:sp>
    </p:spTree>
    <p:extLst>
      <p:ext uri="{BB962C8B-B14F-4D97-AF65-F5344CB8AC3E}">
        <p14:creationId xmlns:p14="http://schemas.microsoft.com/office/powerpoint/2010/main" val="274357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java.util.Set</a:t>
            </a:r>
            <a:r>
              <a:rPr lang="en-IN" b="1" dirty="0">
                <a:solidFill>
                  <a:srgbClr val="0070C0"/>
                </a:solidFill>
              </a:rPr>
              <a:t> </a:t>
            </a:r>
            <a:r>
              <a:rPr lang="en-IN" dirty="0"/>
              <a:t>interface is a subtype of the </a:t>
            </a:r>
            <a:r>
              <a:rPr lang="en-IN" b="1" dirty="0" err="1">
                <a:solidFill>
                  <a:srgbClr val="0070C0"/>
                </a:solidFill>
              </a:rPr>
              <a:t>java.util.Collection</a:t>
            </a:r>
            <a:r>
              <a:rPr lang="en-IN" dirty="0"/>
              <a:t> interface</a:t>
            </a:r>
          </a:p>
          <a:p>
            <a:endParaRPr lang="en-IN" dirty="0"/>
          </a:p>
          <a:p>
            <a:endParaRPr lang="en-IN" dirty="0"/>
          </a:p>
          <a:p>
            <a:r>
              <a:rPr lang="en-IN" dirty="0"/>
              <a:t>It </a:t>
            </a:r>
            <a:r>
              <a:rPr lang="en-IN" b="1" dirty="0">
                <a:solidFill>
                  <a:srgbClr val="00B050"/>
                </a:solidFill>
              </a:rPr>
              <a:t>prohibits duplicate objects </a:t>
            </a:r>
            <a:r>
              <a:rPr lang="en-IN" dirty="0"/>
              <a:t>and </a:t>
            </a:r>
            <a:r>
              <a:rPr lang="en-IN" b="1" dirty="0">
                <a:solidFill>
                  <a:srgbClr val="7030A0"/>
                </a:solidFill>
              </a:rPr>
              <a:t>doesn’t preserve </a:t>
            </a:r>
            <a:r>
              <a:rPr lang="en-IN" b="1" dirty="0">
                <a:solidFill>
                  <a:srgbClr val="C00000"/>
                </a:solidFill>
              </a:rPr>
              <a:t>insertion order</a:t>
            </a:r>
            <a:r>
              <a:rPr lang="en-IN" dirty="0"/>
              <a:t>. </a:t>
            </a:r>
          </a:p>
          <a:p>
            <a:endParaRPr lang="en-US" dirty="0"/>
          </a:p>
          <a:p>
            <a:r>
              <a:rPr lang="en-IN" dirty="0"/>
              <a:t>The </a:t>
            </a:r>
            <a:r>
              <a:rPr lang="en-IN" b="1" dirty="0">
                <a:solidFill>
                  <a:srgbClr val="0070C0"/>
                </a:solidFill>
              </a:rPr>
              <a:t>Set</a:t>
            </a:r>
            <a:r>
              <a:rPr lang="en-IN" dirty="0"/>
              <a:t> interface contains </a:t>
            </a:r>
            <a:r>
              <a:rPr lang="en-IN" b="1" dirty="0">
                <a:solidFill>
                  <a:srgbClr val="00B050"/>
                </a:solidFill>
              </a:rPr>
              <a:t>only methods</a:t>
            </a:r>
            <a:r>
              <a:rPr lang="en-IN" dirty="0"/>
              <a:t> inherited from </a:t>
            </a:r>
            <a:r>
              <a:rPr lang="en-IN" b="1" dirty="0">
                <a:solidFill>
                  <a:srgbClr val="0070C0"/>
                </a:solidFill>
              </a:rPr>
              <a:t>Collection</a:t>
            </a:r>
            <a:r>
              <a:rPr lang="en-IN" dirty="0"/>
              <a:t> and </a:t>
            </a:r>
            <a:r>
              <a:rPr lang="en-IN" b="1" dirty="0">
                <a:solidFill>
                  <a:srgbClr val="C00000"/>
                </a:solidFill>
              </a:rPr>
              <a:t>adds the restriction </a:t>
            </a:r>
            <a:r>
              <a:rPr lang="en-IN" dirty="0"/>
              <a:t>that </a:t>
            </a:r>
            <a:r>
              <a:rPr lang="en-IN" b="1" dirty="0">
                <a:solidFill>
                  <a:srgbClr val="7030A0"/>
                </a:solidFill>
              </a:rPr>
              <a:t>duplicate elements </a:t>
            </a:r>
            <a:r>
              <a:rPr lang="en-IN" dirty="0"/>
              <a:t>are </a:t>
            </a:r>
            <a:r>
              <a:rPr lang="en-IN" b="1" dirty="0">
                <a:solidFill>
                  <a:srgbClr val="00B050"/>
                </a:solidFill>
              </a:rPr>
              <a:t>prohibited.</a:t>
            </a: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Classes Of Set Interface</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solidFill>
                  <a:srgbClr val="00B050"/>
                </a:solidFill>
              </a:rPr>
              <a:t>Java platform </a:t>
            </a:r>
            <a:r>
              <a:rPr lang="en-IN" dirty="0"/>
              <a:t>contains </a:t>
            </a:r>
            <a:r>
              <a:rPr lang="en-IN" b="1" dirty="0">
                <a:solidFill>
                  <a:srgbClr val="7030A0"/>
                </a:solidFill>
              </a:rPr>
              <a:t>three general-purpose </a:t>
            </a:r>
            <a:r>
              <a:rPr lang="en-IN" b="1" dirty="0">
                <a:solidFill>
                  <a:srgbClr val="0070C0"/>
                </a:solidFill>
              </a:rPr>
              <a:t>Set</a:t>
            </a:r>
            <a:r>
              <a:rPr lang="en-IN" dirty="0"/>
              <a:t> implementations: </a:t>
            </a:r>
            <a:r>
              <a:rPr lang="en-IN" b="1" dirty="0">
                <a:solidFill>
                  <a:srgbClr val="0070C0"/>
                </a:solidFill>
              </a:rPr>
              <a:t>HashSet</a:t>
            </a:r>
            <a:r>
              <a:rPr lang="en-IN" dirty="0"/>
              <a:t>, </a:t>
            </a:r>
            <a:r>
              <a:rPr lang="en-IN" b="1" dirty="0" err="1">
                <a:solidFill>
                  <a:srgbClr val="0070C0"/>
                </a:solidFill>
              </a:rPr>
              <a:t>TreeSet</a:t>
            </a:r>
            <a:r>
              <a:rPr lang="en-IN" b="1" dirty="0"/>
              <a:t>,</a:t>
            </a:r>
            <a:r>
              <a:rPr lang="en-IN" dirty="0"/>
              <a:t> and </a:t>
            </a:r>
            <a:r>
              <a:rPr lang="en-IN" b="1" dirty="0" err="1">
                <a:solidFill>
                  <a:srgbClr val="0070C0"/>
                </a:solidFill>
              </a:rPr>
              <a:t>LinkedHashSet</a:t>
            </a:r>
            <a:r>
              <a:rPr lang="en-IN" b="1" dirty="0"/>
              <a:t>. </a:t>
            </a:r>
          </a:p>
          <a:p>
            <a:endParaRPr lang="en-IN" b="1" dirty="0">
              <a:solidFill>
                <a:srgbClr val="0070C0"/>
              </a:solidFill>
            </a:endParaRPr>
          </a:p>
          <a:p>
            <a:endParaRPr lang="en-IN" b="1" dirty="0">
              <a:solidFill>
                <a:srgbClr val="0070C0"/>
              </a:solidFill>
            </a:endParaRPr>
          </a:p>
          <a:p>
            <a:endParaRPr lang="en-IN" b="1" dirty="0">
              <a:solidFill>
                <a:srgbClr val="0070C0"/>
              </a:solidFill>
            </a:endParaRPr>
          </a:p>
          <a:p>
            <a:r>
              <a:rPr lang="en-IN" b="1" dirty="0">
                <a:solidFill>
                  <a:srgbClr val="0070C0"/>
                </a:solidFill>
              </a:rPr>
              <a:t>HashSet</a:t>
            </a:r>
            <a:r>
              <a:rPr lang="en-IN" dirty="0"/>
              <a:t>, which </a:t>
            </a:r>
            <a:r>
              <a:rPr lang="en-IN" b="1" dirty="0">
                <a:solidFill>
                  <a:srgbClr val="7030A0"/>
                </a:solidFill>
              </a:rPr>
              <a:t>stores its elements </a:t>
            </a:r>
            <a:r>
              <a:rPr lang="en-IN" dirty="0"/>
              <a:t>in a </a:t>
            </a:r>
            <a:r>
              <a:rPr lang="en-IN" b="1" dirty="0">
                <a:solidFill>
                  <a:srgbClr val="0070C0"/>
                </a:solidFill>
              </a:rPr>
              <a:t>HashMap</a:t>
            </a:r>
            <a:r>
              <a:rPr lang="en-IN" b="1" dirty="0">
                <a:solidFill>
                  <a:srgbClr val="FF0000"/>
                </a:solidFill>
              </a:rPr>
              <a:t> ( </a:t>
            </a:r>
            <a:r>
              <a:rPr lang="en-IN" dirty="0"/>
              <a:t>which itself uses </a:t>
            </a:r>
            <a:r>
              <a:rPr lang="en-IN" b="1" dirty="0">
                <a:solidFill>
                  <a:srgbClr val="0070C0"/>
                </a:solidFill>
              </a:rPr>
              <a:t>Hash table</a:t>
            </a:r>
            <a:r>
              <a:rPr lang="en-IN" b="1" dirty="0">
                <a:solidFill>
                  <a:srgbClr val="FF0000"/>
                </a:solidFill>
              </a:rPr>
              <a:t>) </a:t>
            </a:r>
            <a:r>
              <a:rPr lang="en-IN" dirty="0"/>
              <a:t>, is the </a:t>
            </a:r>
            <a:r>
              <a:rPr lang="en-IN" b="1" dirty="0">
                <a:solidFill>
                  <a:srgbClr val="00B050"/>
                </a:solidFill>
              </a:rPr>
              <a:t>best-performing implementation</a:t>
            </a:r>
            <a:r>
              <a:rPr lang="en-IN" dirty="0"/>
              <a:t>; however it </a:t>
            </a:r>
            <a:r>
              <a:rPr lang="en-IN" b="1" dirty="0">
                <a:solidFill>
                  <a:srgbClr val="002060"/>
                </a:solidFill>
              </a:rPr>
              <a:t>makes no guarantees </a:t>
            </a:r>
            <a:r>
              <a:rPr lang="en-IN" dirty="0"/>
              <a:t>concerning the </a:t>
            </a:r>
            <a:r>
              <a:rPr lang="en-IN" b="1" dirty="0">
                <a:solidFill>
                  <a:srgbClr val="C00000"/>
                </a:solidFill>
              </a:rPr>
              <a:t>order of iteration</a:t>
            </a:r>
            <a:r>
              <a:rPr lang="en-IN" dirty="0"/>
              <a:t>. </a:t>
            </a:r>
          </a:p>
          <a:p>
            <a:endParaRPr lang="en-IN" b="1" dirty="0">
              <a:solidFill>
                <a:srgbClr val="0070C0"/>
              </a:solidFill>
            </a:endParaRPr>
          </a:p>
          <a:p>
            <a:endParaRPr lang="en-IN" dirty="0"/>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Classes Of Set Interface</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TreeSet</a:t>
            </a:r>
            <a:r>
              <a:rPr lang="en-IN" dirty="0"/>
              <a:t>, which </a:t>
            </a:r>
            <a:r>
              <a:rPr lang="en-IN" b="1" dirty="0">
                <a:solidFill>
                  <a:srgbClr val="00B050"/>
                </a:solidFill>
              </a:rPr>
              <a:t>stores its elements </a:t>
            </a:r>
            <a:r>
              <a:rPr lang="en-IN" dirty="0"/>
              <a:t>in a </a:t>
            </a:r>
            <a:r>
              <a:rPr lang="en-IN" b="1" dirty="0">
                <a:solidFill>
                  <a:srgbClr val="0070C0"/>
                </a:solidFill>
              </a:rPr>
              <a:t>balanced</a:t>
            </a:r>
            <a:r>
              <a:rPr lang="en-IN" dirty="0"/>
              <a:t> </a:t>
            </a:r>
            <a:r>
              <a:rPr lang="en-IN" b="1" dirty="0">
                <a:solidFill>
                  <a:srgbClr val="FF0000"/>
                </a:solidFill>
              </a:rPr>
              <a:t>BST </a:t>
            </a:r>
            <a:r>
              <a:rPr lang="en-IN" dirty="0"/>
              <a:t>, </a:t>
            </a:r>
            <a:r>
              <a:rPr lang="en-IN" b="1" dirty="0">
                <a:solidFill>
                  <a:schemeClr val="tx2"/>
                </a:solidFill>
              </a:rPr>
              <a:t>orders its elements based on their values</a:t>
            </a:r>
            <a:r>
              <a:rPr lang="en-IN" dirty="0"/>
              <a:t>; it is </a:t>
            </a:r>
            <a:r>
              <a:rPr lang="en-IN" b="1" dirty="0">
                <a:solidFill>
                  <a:srgbClr val="7030A0"/>
                </a:solidFill>
              </a:rPr>
              <a:t>substantially slower </a:t>
            </a:r>
            <a:r>
              <a:rPr lang="en-IN" dirty="0"/>
              <a:t>than </a:t>
            </a:r>
            <a:r>
              <a:rPr lang="en-IN" b="1" dirty="0">
                <a:solidFill>
                  <a:srgbClr val="0070C0"/>
                </a:solidFill>
              </a:rPr>
              <a:t>HashSet</a:t>
            </a:r>
            <a:r>
              <a:rPr lang="en-IN" dirty="0"/>
              <a:t>. </a:t>
            </a:r>
          </a:p>
          <a:p>
            <a:endParaRPr lang="en-IN" dirty="0"/>
          </a:p>
          <a:p>
            <a:endParaRPr lang="en-IN" b="1" dirty="0">
              <a:solidFill>
                <a:srgbClr val="0070C0"/>
              </a:solidFill>
            </a:endParaRPr>
          </a:p>
          <a:p>
            <a:r>
              <a:rPr lang="en-IN" b="1" dirty="0" err="1">
                <a:solidFill>
                  <a:srgbClr val="0070C0"/>
                </a:solidFill>
              </a:rPr>
              <a:t>LinkedHashSet</a:t>
            </a:r>
            <a:r>
              <a:rPr lang="en-IN" dirty="0"/>
              <a:t>, which is implemented as a </a:t>
            </a:r>
            <a:r>
              <a:rPr lang="en-IN" b="1" dirty="0">
                <a:solidFill>
                  <a:srgbClr val="0070C0"/>
                </a:solidFill>
              </a:rPr>
              <a:t>HashMap </a:t>
            </a:r>
            <a:r>
              <a:rPr lang="en-IN" dirty="0"/>
              <a:t>with a </a:t>
            </a:r>
            <a:r>
              <a:rPr lang="en-IN" b="1" dirty="0">
                <a:solidFill>
                  <a:srgbClr val="00B050"/>
                </a:solidFill>
              </a:rPr>
              <a:t>linked list running through it</a:t>
            </a:r>
            <a:r>
              <a:rPr lang="en-IN" dirty="0"/>
              <a:t>, </a:t>
            </a:r>
            <a:r>
              <a:rPr lang="en-IN" b="1" dirty="0">
                <a:solidFill>
                  <a:srgbClr val="C00000"/>
                </a:solidFill>
              </a:rPr>
              <a:t>orders its elements </a:t>
            </a:r>
            <a:r>
              <a:rPr lang="en-IN" dirty="0"/>
              <a:t>based on the </a:t>
            </a:r>
            <a:r>
              <a:rPr lang="en-IN" b="1" dirty="0">
                <a:solidFill>
                  <a:srgbClr val="00B050"/>
                </a:solidFill>
              </a:rPr>
              <a:t>order in which </a:t>
            </a:r>
            <a:r>
              <a:rPr lang="en-IN" dirty="0"/>
              <a:t>they were </a:t>
            </a:r>
            <a:r>
              <a:rPr lang="en-IN" b="1" dirty="0">
                <a:solidFill>
                  <a:srgbClr val="002060"/>
                </a:solidFill>
              </a:rPr>
              <a:t>inserted into the set </a:t>
            </a:r>
            <a:r>
              <a:rPr lang="en-IN" dirty="0"/>
              <a:t>(insertion-order). </a:t>
            </a:r>
            <a:endParaRPr lang="en-IN" dirty="0">
              <a:solidFill>
                <a:srgbClr val="0070C0"/>
              </a:solidFill>
            </a:endParaRPr>
          </a:p>
        </p:txBody>
      </p:sp>
    </p:spTree>
    <p:extLst>
      <p:ext uri="{BB962C8B-B14F-4D97-AF65-F5344CB8AC3E}">
        <p14:creationId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HashSet</a:t>
            </a:r>
            <a:r>
              <a:rPr lang="en-US" dirty="0"/>
              <a:t>” class</a:t>
            </a:r>
            <a:endParaRPr lang="en-IN" dirty="0"/>
          </a:p>
        </p:txBody>
      </p:sp>
      <p:sp>
        <p:nvSpPr>
          <p:cNvPr id="3" name="Content Placeholder 2"/>
          <p:cNvSpPr>
            <a:spLocks noGrp="1"/>
          </p:cNvSpPr>
          <p:nvPr>
            <p:ph idx="1"/>
          </p:nvPr>
        </p:nvSpPr>
        <p:spPr/>
        <p:txBody>
          <a:bodyPr>
            <a:normAutofit/>
          </a:bodyPr>
          <a:lstStyle/>
          <a:p>
            <a:r>
              <a:rPr lang="en-IN" b="1" dirty="0" err="1">
                <a:solidFill>
                  <a:srgbClr val="0070C0"/>
                </a:solidFill>
              </a:rPr>
              <a:t>HashSet</a:t>
            </a:r>
            <a:r>
              <a:rPr lang="en-IN" dirty="0"/>
              <a:t> implements </a:t>
            </a:r>
            <a:r>
              <a:rPr lang="en-IN" b="1" dirty="0">
                <a:solidFill>
                  <a:srgbClr val="0070C0"/>
                </a:solidFill>
              </a:rPr>
              <a:t>Set </a:t>
            </a:r>
            <a:r>
              <a:rPr lang="en-IN" dirty="0"/>
              <a:t>interface. </a:t>
            </a:r>
          </a:p>
          <a:p>
            <a:endParaRPr lang="en-IN" dirty="0"/>
          </a:p>
          <a:p>
            <a:r>
              <a:rPr lang="en-IN" b="1" dirty="0">
                <a:solidFill>
                  <a:srgbClr val="00B050"/>
                </a:solidFill>
              </a:rPr>
              <a:t>Doesn’t allows </a:t>
            </a:r>
            <a:r>
              <a:rPr lang="en-IN" b="1" dirty="0">
                <a:solidFill>
                  <a:srgbClr val="7030A0"/>
                </a:solidFill>
              </a:rPr>
              <a:t>duplicates.</a:t>
            </a:r>
          </a:p>
          <a:p>
            <a:endParaRPr lang="en-IN" dirty="0"/>
          </a:p>
          <a:p>
            <a:r>
              <a:rPr lang="en-IN" b="1" dirty="0">
                <a:solidFill>
                  <a:srgbClr val="00B050"/>
                </a:solidFill>
              </a:rPr>
              <a:t>Doesn’t preserves </a:t>
            </a:r>
            <a:r>
              <a:rPr lang="en-IN" b="1" dirty="0">
                <a:solidFill>
                  <a:srgbClr val="0070C0"/>
                </a:solidFill>
              </a:rPr>
              <a:t>insertion order </a:t>
            </a:r>
            <a:r>
              <a:rPr lang="en-IN" dirty="0"/>
              <a:t>but </a:t>
            </a:r>
            <a:r>
              <a:rPr lang="en-IN" b="1" dirty="0">
                <a:solidFill>
                  <a:schemeClr val="accent6">
                    <a:lumMod val="75000"/>
                  </a:schemeClr>
                </a:solidFill>
              </a:rPr>
              <a:t>all objects </a:t>
            </a:r>
            <a:r>
              <a:rPr lang="en-IN" dirty="0"/>
              <a:t>will be </a:t>
            </a:r>
            <a:r>
              <a:rPr lang="en-IN" b="1" dirty="0">
                <a:solidFill>
                  <a:schemeClr val="tx2"/>
                </a:solidFill>
              </a:rPr>
              <a:t>inserted</a:t>
            </a:r>
            <a:r>
              <a:rPr lang="en-IN" dirty="0"/>
              <a:t> based on </a:t>
            </a:r>
            <a:r>
              <a:rPr lang="en-IN" b="1" dirty="0" err="1">
                <a:solidFill>
                  <a:srgbClr val="7030A0"/>
                </a:solidFill>
              </a:rPr>
              <a:t>hashcode</a:t>
            </a:r>
            <a:endParaRPr lang="en-IN" b="1" dirty="0">
              <a:solidFill>
                <a:srgbClr val="7030A0"/>
              </a:solidFill>
            </a:endParaRPr>
          </a:p>
          <a:p>
            <a:endParaRPr lang="en-IN" dirty="0"/>
          </a:p>
          <a:p>
            <a:r>
              <a:rPr lang="en-IN" b="1" dirty="0">
                <a:solidFill>
                  <a:srgbClr val="7030A0"/>
                </a:solidFill>
              </a:rPr>
              <a:t>Heterogeneous</a:t>
            </a:r>
            <a:r>
              <a:rPr lang="en-IN" dirty="0"/>
              <a:t> objects </a:t>
            </a:r>
            <a:r>
              <a:rPr lang="en-IN" b="1" dirty="0">
                <a:solidFill>
                  <a:srgbClr val="00B050"/>
                </a:solidFill>
              </a:rPr>
              <a:t>allowed </a:t>
            </a:r>
          </a:p>
          <a:p>
            <a:pPr>
              <a:buNone/>
            </a:pPr>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HashSet</a:t>
            </a:r>
            <a:r>
              <a:rPr lang="en-US" dirty="0"/>
              <a:t>” class</a:t>
            </a:r>
            <a:endParaRPr lang="en-IN" dirty="0"/>
          </a:p>
        </p:txBody>
      </p:sp>
      <p:sp>
        <p:nvSpPr>
          <p:cNvPr id="3" name="Content Placeholder 2"/>
          <p:cNvSpPr>
            <a:spLocks noGrp="1"/>
          </p:cNvSpPr>
          <p:nvPr>
            <p:ph idx="1"/>
          </p:nvPr>
        </p:nvSpPr>
        <p:spPr/>
        <p:txBody>
          <a:bodyPr>
            <a:normAutofit/>
          </a:bodyPr>
          <a:lstStyle/>
          <a:p>
            <a:pPr>
              <a:buNone/>
            </a:pPr>
            <a:endParaRPr lang="en-IN" dirty="0"/>
          </a:p>
          <a:p>
            <a:r>
              <a:rPr lang="en-IN" dirty="0"/>
              <a:t>It </a:t>
            </a:r>
            <a:r>
              <a:rPr lang="en-IN" b="1" dirty="0">
                <a:solidFill>
                  <a:srgbClr val="00B050"/>
                </a:solidFill>
              </a:rPr>
              <a:t>permits all elements </a:t>
            </a:r>
            <a:r>
              <a:rPr lang="en-IN" dirty="0"/>
              <a:t>including </a:t>
            </a:r>
            <a:r>
              <a:rPr lang="en-IN" b="1" dirty="0">
                <a:solidFill>
                  <a:srgbClr val="C00000"/>
                </a:solidFill>
              </a:rPr>
              <a:t>null. </a:t>
            </a:r>
          </a:p>
          <a:p>
            <a:endParaRPr lang="en-IN" dirty="0"/>
          </a:p>
          <a:p>
            <a:r>
              <a:rPr lang="en-IN" dirty="0"/>
              <a:t>Implements </a:t>
            </a:r>
            <a:r>
              <a:rPr lang="en-IN" b="1" dirty="0" err="1">
                <a:solidFill>
                  <a:srgbClr val="0070C0"/>
                </a:solidFill>
              </a:rPr>
              <a:t>Serializable</a:t>
            </a:r>
            <a:r>
              <a:rPr lang="en-IN" dirty="0"/>
              <a:t> and </a:t>
            </a:r>
            <a:r>
              <a:rPr lang="en-IN" b="1" dirty="0" err="1">
                <a:solidFill>
                  <a:srgbClr val="0070C0"/>
                </a:solidFill>
              </a:rPr>
              <a:t>Cloneable</a:t>
            </a:r>
            <a:r>
              <a:rPr lang="en-IN" dirty="0"/>
              <a:t> interfaces</a:t>
            </a:r>
          </a:p>
          <a:p>
            <a:endParaRPr lang="en-US" dirty="0"/>
          </a:p>
          <a:p>
            <a:r>
              <a:rPr lang="en-US" b="1" dirty="0">
                <a:solidFill>
                  <a:srgbClr val="7030A0"/>
                </a:solidFill>
              </a:rPr>
              <a:t>Very good performance </a:t>
            </a:r>
            <a:r>
              <a:rPr lang="en-US" dirty="0"/>
              <a:t>in </a:t>
            </a:r>
            <a:r>
              <a:rPr lang="en-US" b="1" dirty="0">
                <a:solidFill>
                  <a:srgbClr val="00B050"/>
                </a:solidFill>
              </a:rPr>
              <a:t>searching </a:t>
            </a:r>
            <a:endParaRPr lang="en-IN" b="1" dirty="0">
              <a:solidFill>
                <a:srgbClr val="00B050"/>
              </a:solidFill>
            </a:endParaRPr>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HashSet</a:t>
            </a:r>
            <a:endParaRPr lang="en-IN"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IN" b="1" dirty="0"/>
              <a:t>public </a:t>
            </a:r>
            <a:r>
              <a:rPr lang="en-IN" b="1" dirty="0" err="1"/>
              <a:t>HashSet</a:t>
            </a:r>
            <a:r>
              <a:rPr lang="en-IN" b="1" dirty="0"/>
              <a:t>( )</a:t>
            </a:r>
          </a:p>
          <a:p>
            <a:endParaRPr lang="en-IN" dirty="0"/>
          </a:p>
          <a:p>
            <a:r>
              <a:rPr lang="en-IN" dirty="0"/>
              <a:t>This constructor builds an </a:t>
            </a:r>
            <a:r>
              <a:rPr lang="en-IN" b="1" dirty="0">
                <a:solidFill>
                  <a:srgbClr val="00B050"/>
                </a:solidFill>
              </a:rPr>
              <a:t>empty hash set </a:t>
            </a:r>
            <a:r>
              <a:rPr lang="en-IN" dirty="0"/>
              <a:t>with an </a:t>
            </a:r>
            <a:r>
              <a:rPr lang="en-IN" b="1" dirty="0">
                <a:solidFill>
                  <a:srgbClr val="0070C0"/>
                </a:solidFill>
              </a:rPr>
              <a:t>initial capacity</a:t>
            </a:r>
            <a:r>
              <a:rPr lang="en-IN" dirty="0"/>
              <a:t> of 16 and </a:t>
            </a:r>
            <a:r>
              <a:rPr lang="en-IN" b="1" dirty="0">
                <a:solidFill>
                  <a:srgbClr val="7030A0"/>
                </a:solidFill>
              </a:rPr>
              <a:t>fill ratio of 0.75</a:t>
            </a:r>
          </a:p>
          <a:p>
            <a:pPr marL="457200" indent="-457200">
              <a:buAutoNum type="arabicPlain" startAt="2"/>
            </a:pPr>
            <a:endParaRPr lang="en-US" b="1" dirty="0"/>
          </a:p>
          <a:p>
            <a:pPr marL="457200" indent="-457200">
              <a:buAutoNum type="arabicPlain" startAt="2"/>
            </a:pPr>
            <a:r>
              <a:rPr lang="en-US" b="1" dirty="0"/>
              <a:t>public </a:t>
            </a:r>
            <a:r>
              <a:rPr lang="en-US" b="1" dirty="0" err="1"/>
              <a:t>HashSet</a:t>
            </a:r>
            <a:r>
              <a:rPr lang="en-US" b="1" dirty="0"/>
              <a:t>(</a:t>
            </a:r>
            <a:r>
              <a:rPr lang="en-US" b="1" dirty="0" err="1"/>
              <a:t>int</a:t>
            </a:r>
            <a:r>
              <a:rPr lang="en-US" b="1" dirty="0"/>
              <a:t> capacity)</a:t>
            </a:r>
          </a:p>
          <a:p>
            <a:pPr marL="457200" indent="-457200">
              <a:buNone/>
            </a:pPr>
            <a:r>
              <a:rPr lang="en-IN" dirty="0"/>
              <a:t>    This constructor constructs an </a:t>
            </a:r>
            <a:r>
              <a:rPr lang="en-IN" b="1" dirty="0">
                <a:solidFill>
                  <a:srgbClr val="00B050"/>
                </a:solidFill>
              </a:rPr>
              <a:t>empty hash set </a:t>
            </a:r>
            <a:r>
              <a:rPr lang="en-IN" dirty="0"/>
              <a:t>with the</a:t>
            </a:r>
          </a:p>
          <a:p>
            <a:pPr marL="457200" indent="-457200">
              <a:buNone/>
            </a:pPr>
            <a:r>
              <a:rPr lang="en-IN" dirty="0"/>
              <a:t>     </a:t>
            </a:r>
            <a:r>
              <a:rPr lang="en-IN" b="1" dirty="0">
                <a:solidFill>
                  <a:srgbClr val="0070C0"/>
                </a:solidFill>
              </a:rPr>
              <a:t>specified initial capacity </a:t>
            </a:r>
            <a:r>
              <a:rPr lang="en-IN" dirty="0"/>
              <a:t>and </a:t>
            </a:r>
            <a:r>
              <a:rPr lang="en-IN" b="1" dirty="0">
                <a:solidFill>
                  <a:srgbClr val="7030A0"/>
                </a:solidFill>
              </a:rPr>
              <a:t>fill ratio of 0.75</a:t>
            </a:r>
            <a:endParaRPr lang="en-US" b="1" dirty="0">
              <a:solidFill>
                <a:srgbClr val="7030A0"/>
              </a:solidFill>
            </a:endParaRPr>
          </a:p>
          <a:p>
            <a:pPr marL="457200" indent="-457200">
              <a:buAutoNum type="arabicPlain" startAt="2"/>
            </a:pPr>
            <a:endParaRPr lang="en-US" b="1" dirty="0"/>
          </a:p>
          <a:p>
            <a:pPr marL="457200" indent="-457200">
              <a:buAutoNum type="arabicPlain" startAt="3"/>
            </a:pPr>
            <a:r>
              <a:rPr lang="en-US" b="1" dirty="0"/>
              <a:t>public </a:t>
            </a:r>
            <a:r>
              <a:rPr lang="en-US" b="1" dirty="0" err="1"/>
              <a:t>HashSet</a:t>
            </a:r>
            <a:r>
              <a:rPr lang="en-US" b="1" dirty="0"/>
              <a:t>(</a:t>
            </a:r>
            <a:r>
              <a:rPr lang="en-US" b="1" dirty="0" err="1"/>
              <a:t>int</a:t>
            </a:r>
            <a:r>
              <a:rPr lang="en-US" b="1" dirty="0"/>
              <a:t> </a:t>
            </a:r>
            <a:r>
              <a:rPr lang="en-US" b="1" dirty="0" err="1"/>
              <a:t>capacity,float</a:t>
            </a:r>
            <a:r>
              <a:rPr lang="en-US" b="1" dirty="0"/>
              <a:t> </a:t>
            </a:r>
            <a:r>
              <a:rPr lang="en-US" b="1" dirty="0" err="1"/>
              <a:t>fillRatio</a:t>
            </a:r>
            <a:r>
              <a:rPr lang="en-US" b="1" dirty="0"/>
              <a:t>)</a:t>
            </a:r>
          </a:p>
          <a:p>
            <a:pPr marL="457200" indent="-457200">
              <a:buNone/>
            </a:pPr>
            <a:r>
              <a:rPr lang="en-IN" dirty="0"/>
              <a:t>This constructor constructs an </a:t>
            </a:r>
            <a:r>
              <a:rPr lang="en-IN" b="1" dirty="0">
                <a:solidFill>
                  <a:srgbClr val="00B050"/>
                </a:solidFill>
              </a:rPr>
              <a:t>empty hash set </a:t>
            </a:r>
            <a:r>
              <a:rPr lang="en-IN" dirty="0"/>
              <a:t>with the</a:t>
            </a:r>
          </a:p>
          <a:p>
            <a:pPr marL="457200" indent="-457200">
              <a:buNone/>
            </a:pPr>
            <a:r>
              <a:rPr lang="en-IN" b="1" dirty="0">
                <a:solidFill>
                  <a:srgbClr val="0070C0"/>
                </a:solidFill>
              </a:rPr>
              <a:t>specified initial capacity </a:t>
            </a:r>
            <a:r>
              <a:rPr lang="en-IN" dirty="0"/>
              <a:t>and </a:t>
            </a:r>
            <a:r>
              <a:rPr lang="en-IN" b="1" dirty="0">
                <a:solidFill>
                  <a:srgbClr val="7030A0"/>
                </a:solidFill>
              </a:rPr>
              <a:t>specified </a:t>
            </a:r>
            <a:r>
              <a:rPr lang="en-IN" b="1">
                <a:solidFill>
                  <a:srgbClr val="7030A0"/>
                </a:solidFill>
              </a:rPr>
              <a:t>fill ratio</a:t>
            </a:r>
            <a:endParaRPr lang="en-US" b="1" dirty="0">
              <a:solidFill>
                <a:srgbClr val="7030A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HashSet</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US" b="1" dirty="0"/>
              <a:t>public HashSet(Collection c)</a:t>
            </a:r>
          </a:p>
          <a:p>
            <a:pPr>
              <a:buNone/>
            </a:pPr>
            <a:r>
              <a:rPr lang="en-IN" b="1" dirty="0">
                <a:solidFill>
                  <a:srgbClr val="00B050"/>
                </a:solidFill>
              </a:rPr>
              <a:t>Constructs</a:t>
            </a:r>
            <a:r>
              <a:rPr lang="en-IN" dirty="0"/>
              <a:t> a </a:t>
            </a:r>
            <a:r>
              <a:rPr lang="en-IN" b="1" dirty="0" err="1">
                <a:solidFill>
                  <a:srgbClr val="0070C0"/>
                </a:solidFill>
              </a:rPr>
              <a:t>HashSet</a:t>
            </a:r>
            <a:r>
              <a:rPr lang="en-IN" dirty="0"/>
              <a:t> </a:t>
            </a:r>
            <a:r>
              <a:rPr lang="en-IN" b="1" dirty="0">
                <a:solidFill>
                  <a:srgbClr val="C00000"/>
                </a:solidFill>
              </a:rPr>
              <a:t>containing the elements </a:t>
            </a:r>
            <a:r>
              <a:rPr lang="en-IN" dirty="0"/>
              <a:t>of the </a:t>
            </a:r>
          </a:p>
          <a:p>
            <a:pPr>
              <a:buNone/>
            </a:pPr>
            <a:r>
              <a:rPr lang="en-IN" b="1" dirty="0">
                <a:solidFill>
                  <a:srgbClr val="002060"/>
                </a:solidFill>
              </a:rPr>
              <a:t>specified collection</a:t>
            </a:r>
            <a:r>
              <a:rPr lang="en-IN" dirty="0"/>
              <a:t>, </a:t>
            </a:r>
            <a:r>
              <a:rPr lang="en-IN" b="1" dirty="0">
                <a:solidFill>
                  <a:schemeClr val="accent6">
                    <a:lumMod val="60000"/>
                    <a:lumOff val="40000"/>
                  </a:schemeClr>
                </a:solidFill>
              </a:rPr>
              <a:t>in the order they are returned </a:t>
            </a:r>
            <a:r>
              <a:rPr lang="en-IN" dirty="0"/>
              <a:t>by </a:t>
            </a:r>
          </a:p>
          <a:p>
            <a:pPr>
              <a:buNone/>
            </a:pPr>
            <a:r>
              <a:rPr lang="en-IN" dirty="0"/>
              <a:t>the </a:t>
            </a:r>
            <a:r>
              <a:rPr lang="en-IN" b="1" dirty="0">
                <a:solidFill>
                  <a:srgbClr val="7030A0"/>
                </a:solidFill>
              </a:rPr>
              <a:t>collection's iterator </a:t>
            </a:r>
            <a:r>
              <a:rPr lang="en-IN" b="1" dirty="0">
                <a:solidFill>
                  <a:srgbClr val="002060"/>
                </a:solidFill>
              </a:rPr>
              <a:t>removing duplicates.</a:t>
            </a:r>
            <a:endParaRPr lang="en-US" b="1" dirty="0">
              <a:solidFill>
                <a:srgbClr val="00206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latin typeface="Consolas" panose="020B0609020204030204" pitchFamily="49" charset="0"/>
              </a:rPr>
              <a:t>import </a:t>
            </a:r>
            <a:r>
              <a:rPr lang="en-IN" b="1" dirty="0" err="1">
                <a:latin typeface="Consolas" panose="020B0609020204030204" pitchFamily="49" charset="0"/>
              </a:rPr>
              <a:t>java.util</a:t>
            </a:r>
            <a:r>
              <a:rPr lang="en-IN" b="1" dirty="0">
                <a:latin typeface="Consolas" panose="020B0609020204030204" pitchFamily="49" charset="0"/>
              </a:rPr>
              <a:t>.*;</a:t>
            </a:r>
          </a:p>
          <a:p>
            <a:pPr marL="0" indent="0">
              <a:buNone/>
            </a:pPr>
            <a:r>
              <a:rPr lang="en-IN" b="1" dirty="0">
                <a:latin typeface="Consolas" panose="020B0609020204030204" pitchFamily="49" charset="0"/>
              </a:rPr>
              <a:t> class HashSetDemo1</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public static void main(String[] </a:t>
            </a:r>
            <a:r>
              <a:rPr lang="en-IN" b="1" dirty="0" err="1">
                <a:latin typeface="Consolas" panose="020B0609020204030204" pitchFamily="49" charset="0"/>
              </a:rPr>
              <a:t>args</a:t>
            </a:r>
            <a:r>
              <a:rPr lang="en-IN" b="1" dirty="0">
                <a:latin typeface="Consolas" panose="020B0609020204030204" pitchFamily="49" charset="0"/>
              </a:rPr>
              <a:t>)</a:t>
            </a:r>
          </a:p>
          <a:p>
            <a:pPr marL="0" indent="0">
              <a:buNone/>
            </a:pPr>
            <a:r>
              <a:rPr lang="en-IN" b="1" dirty="0">
                <a:latin typeface="Consolas" panose="020B0609020204030204" pitchFamily="49" charset="0"/>
              </a:rPr>
              <a:t> {</a:t>
            </a:r>
            <a:br>
              <a:rPr lang="en-IN" b="1" dirty="0">
                <a:latin typeface="Consolas" panose="020B0609020204030204" pitchFamily="49" charset="0"/>
              </a:rPr>
            </a:br>
            <a:r>
              <a:rPr lang="en-IN" b="1" dirty="0">
                <a:latin typeface="Consolas" panose="020B0609020204030204" pitchFamily="49" charset="0"/>
              </a:rPr>
              <a:t>     </a:t>
            </a:r>
            <a:r>
              <a:rPr lang="en-IN" b="1" dirty="0" err="1">
                <a:latin typeface="Consolas" panose="020B0609020204030204" pitchFamily="49" charset="0"/>
              </a:rPr>
              <a:t>HashSet</a:t>
            </a:r>
            <a:r>
              <a:rPr lang="en-IN" b="1" dirty="0">
                <a:latin typeface="Consolas" panose="020B0609020204030204" pitchFamily="49" charset="0"/>
              </a:rPr>
              <a:t> </a:t>
            </a:r>
            <a:r>
              <a:rPr lang="en-IN" b="1" dirty="0" err="1">
                <a:latin typeface="Consolas" panose="020B0609020204030204" pitchFamily="49" charset="0"/>
              </a:rPr>
              <a:t>hs</a:t>
            </a:r>
            <a:r>
              <a:rPr lang="en-IN" b="1" dirty="0">
                <a:latin typeface="Consolas" panose="020B0609020204030204" pitchFamily="49" charset="0"/>
              </a:rPr>
              <a:t> = new </a:t>
            </a:r>
            <a:r>
              <a:rPr lang="en-IN" b="1" dirty="0" err="1">
                <a:latin typeface="Consolas" panose="020B0609020204030204" pitchFamily="49" charset="0"/>
              </a:rPr>
              <a:t>HashSet</a:t>
            </a:r>
            <a:r>
              <a:rPr lang="en-IN" b="1" dirty="0">
                <a:latin typeface="Consolas" panose="020B0609020204030204" pitchFamily="49" charset="0"/>
              </a:rPr>
              <a:t>();</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("A")); </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("B"));</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("C"));</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("D"));</a:t>
            </a:r>
            <a:r>
              <a:rPr lang="en-IN" b="1" dirty="0">
                <a:solidFill>
                  <a:srgbClr val="00B050"/>
                </a:solidFill>
                <a:latin typeface="Consolas" panose="020B0609020204030204" pitchFamily="49" charset="0"/>
              </a:rPr>
              <a:t>//true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("C"));</a:t>
            </a:r>
            <a:r>
              <a:rPr lang="en-IN" b="1" dirty="0">
                <a:solidFill>
                  <a:srgbClr val="FF0000"/>
                </a:solidFill>
                <a:latin typeface="Consolas" panose="020B0609020204030204" pitchFamily="49" charset="0"/>
              </a:rPr>
              <a:t>// false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hs.add</a:t>
            </a:r>
            <a:r>
              <a:rPr lang="en-IN" b="1" dirty="0">
                <a:latin typeface="Consolas" panose="020B0609020204030204" pitchFamily="49" charset="0"/>
              </a:rPr>
              <a:t>(null));</a:t>
            </a:r>
            <a:r>
              <a:rPr lang="en-IN" b="1" dirty="0">
                <a:solidFill>
                  <a:srgbClr val="00B050"/>
                </a:solidFill>
                <a:latin typeface="Consolas" panose="020B0609020204030204" pitchFamily="49" charset="0"/>
              </a:rPr>
              <a:t>// true</a:t>
            </a:r>
          </a:p>
          <a:p>
            <a:pPr marL="0" indent="0">
              <a:buNone/>
            </a:pPr>
            <a:r>
              <a:rPr lang="en-IN" b="1" dirty="0">
                <a:latin typeface="Consolas" panose="020B0609020204030204" pitchFamily="49" charset="0"/>
              </a:rPr>
              <a:t>     </a:t>
            </a:r>
            <a:r>
              <a:rPr lang="en-IN" b="1" dirty="0" err="1">
                <a:latin typeface="Consolas" panose="020B0609020204030204" pitchFamily="49" charset="0"/>
              </a:rPr>
              <a:t>System.out.println</a:t>
            </a:r>
            <a:r>
              <a:rPr lang="en-IN" b="1" dirty="0">
                <a:latin typeface="Consolas" panose="020B0609020204030204" pitchFamily="49" charset="0"/>
              </a:rPr>
              <a:t>(</a:t>
            </a:r>
            <a:r>
              <a:rPr lang="en-IN" b="1" dirty="0" err="1">
                <a:latin typeface="Consolas" panose="020B0609020204030204" pitchFamily="49" charset="0"/>
              </a:rPr>
              <a:t>hs</a:t>
            </a:r>
            <a:r>
              <a:rPr lang="en-IN" b="1" dirty="0">
                <a:latin typeface="Consolas" panose="020B0609020204030204" pitchFamily="49" charset="0"/>
              </a:rPr>
              <a:t>);    </a:t>
            </a:r>
          </a:p>
          <a:p>
            <a:pPr marL="0" indent="0">
              <a:buNone/>
            </a:pPr>
            <a:r>
              <a:rPr lang="en-IN" b="1" dirty="0">
                <a:latin typeface="Consolas" panose="020B0609020204030204" pitchFamily="49" charset="0"/>
              </a:rPr>
              <a:t>}</a:t>
            </a:r>
            <a:br>
              <a:rPr lang="en-IN" b="1" dirty="0">
                <a:latin typeface="Consolas" panose="020B0609020204030204" pitchFamily="49" charset="0"/>
              </a:rPr>
            </a:br>
            <a:r>
              <a:rPr lang="en-IN" b="1" dirty="0">
                <a:latin typeface="Consolas" panose="020B0609020204030204" pitchFamily="49" charset="0"/>
              </a:rPr>
              <a:t>}</a:t>
            </a:r>
          </a:p>
          <a:p>
            <a:pPr marL="0" indent="0">
              <a:buNone/>
            </a:pPr>
            <a:r>
              <a:rPr lang="en-IN" b="1" u="sng" dirty="0">
                <a:solidFill>
                  <a:srgbClr val="C00000"/>
                </a:solidFill>
              </a:rPr>
              <a:t>Output:</a:t>
            </a:r>
          </a:p>
          <a:p>
            <a:pPr marL="0" indent="0">
              <a:buNone/>
            </a:pPr>
            <a:r>
              <a:rPr lang="en-IN" b="1" dirty="0">
                <a:solidFill>
                  <a:srgbClr val="0070C0"/>
                </a:solidFill>
              </a:rPr>
              <a:t>[null,  D,  A,  B,  C]</a:t>
            </a:r>
          </a:p>
        </p:txBody>
      </p:sp>
    </p:spTree>
    <p:extLst>
      <p:ext uri="{BB962C8B-B14F-4D97-AF65-F5344CB8AC3E}">
        <p14:creationId xmlns:p14="http://schemas.microsoft.com/office/powerpoint/2010/main" val="30759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t>
            </a:r>
            <a:r>
              <a:rPr lang="en-US" dirty="0" err="1"/>
              <a:t>HashSet</a:t>
            </a:r>
            <a:endParaRPr lang="en-IN" dirty="0"/>
          </a:p>
        </p:txBody>
      </p:sp>
      <p:sp>
        <p:nvSpPr>
          <p:cNvPr id="3" name="Content Placeholder 2"/>
          <p:cNvSpPr>
            <a:spLocks noGrp="1"/>
          </p:cNvSpPr>
          <p:nvPr>
            <p:ph idx="1"/>
          </p:nvPr>
        </p:nvSpPr>
        <p:spPr/>
        <p:txBody>
          <a:bodyPr>
            <a:normAutofit lnSpcReduction="10000"/>
          </a:bodyPr>
          <a:lstStyle/>
          <a:p>
            <a:pPr>
              <a:buNone/>
            </a:pPr>
            <a:endParaRPr lang="en-IN" sz="2800" dirty="0"/>
          </a:p>
          <a:p>
            <a:r>
              <a:rPr lang="en-IN" sz="2800" dirty="0"/>
              <a:t>To </a:t>
            </a:r>
            <a:r>
              <a:rPr lang="en-IN" sz="2800" dirty="0" err="1"/>
              <a:t>travrse</a:t>
            </a:r>
            <a:r>
              <a:rPr lang="en-IN" sz="2800" dirty="0"/>
              <a:t> a </a:t>
            </a:r>
            <a:r>
              <a:rPr lang="en-IN" sz="2800" dirty="0" err="1"/>
              <a:t>HashSet</a:t>
            </a:r>
            <a:r>
              <a:rPr lang="en-IN" sz="2800" dirty="0"/>
              <a:t>  we  require it’s </a:t>
            </a:r>
            <a:r>
              <a:rPr lang="en-IN" sz="2800" dirty="0" err="1"/>
              <a:t>iterator</a:t>
            </a:r>
            <a:r>
              <a:rPr lang="en-IN" sz="2800" dirty="0"/>
              <a:t> which is done by calling it’s </a:t>
            </a:r>
            <a:r>
              <a:rPr lang="en-IN" sz="2800" b="1" dirty="0" err="1">
                <a:solidFill>
                  <a:srgbClr val="00B050"/>
                </a:solidFill>
              </a:rPr>
              <a:t>iterator</a:t>
            </a:r>
            <a:r>
              <a:rPr lang="en-IN" sz="2800" b="1" dirty="0">
                <a:solidFill>
                  <a:srgbClr val="00B050"/>
                </a:solidFill>
              </a:rPr>
              <a:t>()  </a:t>
            </a:r>
            <a:r>
              <a:rPr lang="en-IN" sz="2800" dirty="0"/>
              <a:t>method as given below:</a:t>
            </a:r>
          </a:p>
          <a:p>
            <a:pPr>
              <a:buNone/>
            </a:pPr>
            <a:endParaRPr lang="en-US" sz="2800" b="1" dirty="0"/>
          </a:p>
          <a:p>
            <a:pPr>
              <a:buNone/>
            </a:pPr>
            <a:r>
              <a:rPr lang="en-US" sz="2800" b="1" dirty="0" err="1">
                <a:solidFill>
                  <a:srgbClr val="FF0000"/>
                </a:solidFill>
              </a:rPr>
              <a:t>Iterator</a:t>
            </a:r>
            <a:r>
              <a:rPr lang="en-US" sz="2800" b="1" dirty="0">
                <a:solidFill>
                  <a:srgbClr val="FF0000"/>
                </a:solidFill>
              </a:rPr>
              <a:t> it=</a:t>
            </a:r>
            <a:r>
              <a:rPr lang="en-US" sz="2800" b="1" dirty="0" err="1">
                <a:solidFill>
                  <a:srgbClr val="FF0000"/>
                </a:solidFill>
              </a:rPr>
              <a:t>hs.iterator</a:t>
            </a:r>
            <a:r>
              <a:rPr lang="en-US" sz="2800" b="1" dirty="0">
                <a:solidFill>
                  <a:srgbClr val="FF0000"/>
                </a:solidFill>
              </a:rPr>
              <a:t>();</a:t>
            </a:r>
          </a:p>
          <a:p>
            <a:pPr>
              <a:buNone/>
            </a:pPr>
            <a:r>
              <a:rPr lang="en-US" sz="2800" b="1" dirty="0"/>
              <a:t>while(</a:t>
            </a:r>
            <a:r>
              <a:rPr lang="en-US" sz="2800" b="1" dirty="0" err="1"/>
              <a:t>it.hasNext</a:t>
            </a:r>
            <a:r>
              <a:rPr lang="en-US" sz="2800" b="1" dirty="0"/>
              <a:t>())</a:t>
            </a:r>
          </a:p>
          <a:p>
            <a:pPr>
              <a:buNone/>
            </a:pPr>
            <a:r>
              <a:rPr lang="en-US" sz="2800" b="1" dirty="0"/>
              <a:t>{</a:t>
            </a:r>
          </a:p>
          <a:p>
            <a:pPr>
              <a:buNone/>
            </a:pPr>
            <a:r>
              <a:rPr lang="en-US" sz="2800" b="1" dirty="0"/>
              <a:t>      	</a:t>
            </a:r>
            <a:r>
              <a:rPr lang="en-US" sz="2800" b="1" dirty="0" err="1"/>
              <a:t>System.out.println</a:t>
            </a:r>
            <a:r>
              <a:rPr lang="en-US" sz="2800" b="1" dirty="0"/>
              <a:t>(</a:t>
            </a:r>
            <a:r>
              <a:rPr lang="en-US" sz="2800" b="1" dirty="0" err="1"/>
              <a:t>it.next</a:t>
            </a:r>
            <a:r>
              <a:rPr lang="en-US" sz="2800" b="1" dirty="0"/>
              <a:t>());</a:t>
            </a:r>
          </a:p>
          <a:p>
            <a:pPr>
              <a:buNone/>
            </a:pPr>
            <a:r>
              <a:rPr lang="en-US" sz="2800" b="1" dirty="0"/>
              <a:t>}</a:t>
            </a:r>
            <a:endParaRPr lang="en-IN" sz="2800" b="1" dirty="0"/>
          </a:p>
        </p:txBody>
      </p:sp>
    </p:spTree>
    <p:extLst>
      <p:ext uri="{BB962C8B-B14F-4D97-AF65-F5344CB8AC3E}">
        <p14:creationId xmlns:p14="http://schemas.microsoft.com/office/powerpoint/2010/main" val="25842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3871</TotalTime>
  <Words>15745</Words>
  <Application>Microsoft Office PowerPoint</Application>
  <PresentationFormat>On-screen Show (4:3)</PresentationFormat>
  <Paragraphs>2251</Paragraphs>
  <Slides>263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263</vt:i4>
      </vt:variant>
    </vt:vector>
  </HeadingPairs>
  <TitlesOfParts>
    <vt:vector size="269" baseType="lpstr">
      <vt:lpstr>Arial</vt:lpstr>
      <vt:lpstr>Calibri</vt:lpstr>
      <vt:lpstr>Consolas</vt:lpstr>
      <vt:lpstr>Corbel</vt:lpstr>
      <vt:lpstr>courier new</vt:lpstr>
      <vt:lpstr>Clarity</vt:lpstr>
      <vt:lpstr>JAVA  Java Interview boot camp                 Core concepts</vt:lpstr>
      <vt:lpstr>COLLECTIONS</vt:lpstr>
      <vt:lpstr>What Is A Collection ?</vt:lpstr>
      <vt:lpstr>How Java supports Collections ?</vt:lpstr>
      <vt:lpstr>Why do we need to learn Collection ?</vt:lpstr>
      <vt:lpstr>Advantages Of Collections </vt:lpstr>
      <vt:lpstr>Types Of Collections</vt:lpstr>
      <vt:lpstr>The Collection Hierarchy</vt:lpstr>
      <vt:lpstr>The Collection Hierarchy</vt:lpstr>
      <vt:lpstr>The Collection Classes</vt:lpstr>
      <vt:lpstr>The Map Classes</vt:lpstr>
      <vt:lpstr>    Quiz</vt:lpstr>
      <vt:lpstr>    Quiz</vt:lpstr>
      <vt:lpstr>    Quiz</vt:lpstr>
      <vt:lpstr>    Quiz</vt:lpstr>
      <vt:lpstr>    Quiz</vt:lpstr>
      <vt:lpstr>    Quiz</vt:lpstr>
      <vt:lpstr>    Quiz</vt:lpstr>
      <vt:lpstr>    Quiz</vt:lpstr>
      <vt:lpstr>    Quiz</vt:lpstr>
      <vt:lpstr>    Quiz</vt:lpstr>
      <vt:lpstr>    Quiz</vt:lpstr>
      <vt:lpstr>    Quiz</vt:lpstr>
      <vt:lpstr>Important Methods Of Collections</vt:lpstr>
      <vt:lpstr>The List Interface</vt:lpstr>
      <vt:lpstr>The List Interface</vt:lpstr>
      <vt:lpstr>Implementation Classes Of “List”</vt:lpstr>
      <vt:lpstr>The “ArrayList” class</vt:lpstr>
      <vt:lpstr>Constructors Of ArrayList</vt:lpstr>
      <vt:lpstr>   Example</vt:lpstr>
      <vt:lpstr>Question 1</vt:lpstr>
      <vt:lpstr>Question 2</vt:lpstr>
      <vt:lpstr>Converting Array To ArrayList</vt:lpstr>
      <vt:lpstr>Arrays.asList()</vt:lpstr>
      <vt:lpstr>Example</vt:lpstr>
      <vt:lpstr>Adding New Element</vt:lpstr>
      <vt:lpstr>Solution</vt:lpstr>
      <vt:lpstr>Collections.addAll()</vt:lpstr>
      <vt:lpstr>Example</vt:lpstr>
      <vt:lpstr>Traversing ArrayList</vt:lpstr>
      <vt:lpstr>Traversing ArrayList Using Iterator</vt:lpstr>
      <vt:lpstr>Traversing ArrayList Using Iterator</vt:lpstr>
      <vt:lpstr>Methods Of Iterator</vt:lpstr>
      <vt:lpstr>Steps To Use Iterator</vt:lpstr>
      <vt:lpstr>Points To Remember</vt:lpstr>
      <vt:lpstr>Iterator V/s Enhanced For Loop</vt:lpstr>
      <vt:lpstr>Iterator V/s Enhanced For Loop</vt:lpstr>
      <vt:lpstr>Guess The Output</vt:lpstr>
      <vt:lpstr>Guess The Output</vt:lpstr>
      <vt:lpstr>Final Conclusion</vt:lpstr>
      <vt:lpstr>Drawbacks Of Iterator</vt:lpstr>
      <vt:lpstr>  Using ListIterator</vt:lpstr>
      <vt:lpstr>Traversing ArrayList Using ListIterator</vt:lpstr>
      <vt:lpstr>Methods Of ListIterator</vt:lpstr>
      <vt:lpstr>Methods Of ListIterator</vt:lpstr>
      <vt:lpstr>Methods Of ListIterator</vt:lpstr>
      <vt:lpstr>Iterator V/s ListIterator</vt:lpstr>
      <vt:lpstr>Iterator V/s ListIterator</vt:lpstr>
      <vt:lpstr>Very Important Points</vt:lpstr>
      <vt:lpstr>Very Important Points</vt:lpstr>
      <vt:lpstr>Very Important Points</vt:lpstr>
      <vt:lpstr>The “LinkedList” class</vt:lpstr>
      <vt:lpstr>The “LinkedList” class</vt:lpstr>
      <vt:lpstr>Constructors Of LinkedList</vt:lpstr>
      <vt:lpstr>   Example</vt:lpstr>
      <vt:lpstr>Traversing LinkedList Using Iterator</vt:lpstr>
      <vt:lpstr>Traversing LinkedList Using ListIterator</vt:lpstr>
      <vt:lpstr>Some special methods of LinkedList</vt:lpstr>
      <vt:lpstr>Some special methods of LinkedList</vt:lpstr>
      <vt:lpstr>   Example</vt:lpstr>
      <vt:lpstr>The “Vector” class</vt:lpstr>
      <vt:lpstr>The “Vector” class</vt:lpstr>
      <vt:lpstr>Constructors Of Vector</vt:lpstr>
      <vt:lpstr>Constructors Of Vector</vt:lpstr>
      <vt:lpstr>   Example</vt:lpstr>
      <vt:lpstr>Vector specific methods</vt:lpstr>
      <vt:lpstr>Vector specific methods</vt:lpstr>
      <vt:lpstr>  Using Enumeration</vt:lpstr>
      <vt:lpstr>Obtaining Enumeration In Vector</vt:lpstr>
      <vt:lpstr>Methods Of Enumeration</vt:lpstr>
      <vt:lpstr>Enumeration v/s Iterator</vt:lpstr>
      <vt:lpstr>Enumeration v/s Iterator</vt:lpstr>
      <vt:lpstr>The “Stack” class</vt:lpstr>
      <vt:lpstr>Constructor Of Stack</vt:lpstr>
      <vt:lpstr>Stack specific methods</vt:lpstr>
      <vt:lpstr>Stack specific methods</vt:lpstr>
      <vt:lpstr>Example:</vt:lpstr>
      <vt:lpstr>Example:</vt:lpstr>
      <vt:lpstr>Example:</vt:lpstr>
      <vt:lpstr>Example:</vt:lpstr>
      <vt:lpstr>The Set Interface</vt:lpstr>
      <vt:lpstr>Implementation Classes Of Set Interface</vt:lpstr>
      <vt:lpstr>Implementation Classes Of Set Interface</vt:lpstr>
      <vt:lpstr>The “HashSet” class</vt:lpstr>
      <vt:lpstr>The “HashSet” class</vt:lpstr>
      <vt:lpstr>Constructors Of HashSet</vt:lpstr>
      <vt:lpstr>Constructors Of HashSet</vt:lpstr>
      <vt:lpstr>Example</vt:lpstr>
      <vt:lpstr>Traversing HashSet</vt:lpstr>
      <vt:lpstr>Example</vt:lpstr>
      <vt:lpstr>Example</vt:lpstr>
      <vt:lpstr>The “LinkedHashSet” class</vt:lpstr>
      <vt:lpstr>The “LinkedHashSet” class</vt:lpstr>
      <vt:lpstr>Constructors Of LinkedHashSet</vt:lpstr>
      <vt:lpstr>Constructors Of LinkedHashSet</vt:lpstr>
      <vt:lpstr>Example</vt:lpstr>
      <vt:lpstr>Traversing LinkedHashSet</vt:lpstr>
      <vt:lpstr>Example</vt:lpstr>
      <vt:lpstr>Example</vt:lpstr>
      <vt:lpstr>The SortedSet Interface</vt:lpstr>
      <vt:lpstr>SortedSet specific methods</vt:lpstr>
      <vt:lpstr>SortedSet specific methods</vt:lpstr>
      <vt:lpstr>SortedSet specific methods</vt:lpstr>
      <vt:lpstr>SortedSet specific methods</vt:lpstr>
      <vt:lpstr>SortedSet specific methods</vt:lpstr>
      <vt:lpstr>SortedSet specific methods</vt:lpstr>
      <vt:lpstr>SortedSet specific methods</vt:lpstr>
      <vt:lpstr>SortedSet specific methods</vt:lpstr>
      <vt:lpstr>The “TreeSet” class</vt:lpstr>
      <vt:lpstr>The “TreeSet” class</vt:lpstr>
      <vt:lpstr>Constructors Of TreeSet</vt:lpstr>
      <vt:lpstr>Constructors Of TreeSet</vt:lpstr>
      <vt:lpstr>Null Acceptance In TreeSet</vt:lpstr>
      <vt:lpstr>Null Acceptance In TreeSet</vt:lpstr>
      <vt:lpstr>Importance Of Comparable Interface </vt:lpstr>
      <vt:lpstr>Importance Of Comparable Interface </vt:lpstr>
      <vt:lpstr>Special Note</vt:lpstr>
      <vt:lpstr>The Comparable Interface </vt:lpstr>
      <vt:lpstr>The Comparable Interface </vt:lpstr>
      <vt:lpstr>Well Known Implmentation Classes Of Comparable</vt:lpstr>
      <vt:lpstr>compareTo( ) behaviour with String</vt:lpstr>
      <vt:lpstr>How TreeSet Uses compareTo( ) ?</vt:lpstr>
      <vt:lpstr>How TreeSet Uses compareTo( ) ?</vt:lpstr>
      <vt:lpstr>How we can override compareTo( )?</vt:lpstr>
      <vt:lpstr>Points to remember while overriding the method compareTo( )</vt:lpstr>
      <vt:lpstr>Points to remember while overriding the method compareTo( )</vt:lpstr>
      <vt:lpstr>Points to remember while overriding the method compareTo( )</vt:lpstr>
      <vt:lpstr>Steps needed to override equals</vt:lpstr>
      <vt:lpstr>Steps needed to override equals</vt:lpstr>
      <vt:lpstr>Sample Code</vt:lpstr>
      <vt:lpstr>Points to remember while overriding the method compareTo( )</vt:lpstr>
      <vt:lpstr>Points to remember while overriding the method compareTo( )</vt:lpstr>
      <vt:lpstr>Points to remember while overriding the method compareTo( )</vt:lpstr>
      <vt:lpstr>Points to remember while overriding the method compareTo( )</vt:lpstr>
      <vt:lpstr>Points to remember while overriding the method compareTo( )</vt:lpstr>
      <vt:lpstr>Points to remember while overriding the method compareTo( )</vt:lpstr>
      <vt:lpstr>How can we change natural sort order ?</vt:lpstr>
      <vt:lpstr>The Comparator Interface </vt:lpstr>
      <vt:lpstr>Syntax Of compare( ) Method</vt:lpstr>
      <vt:lpstr>Important points regarding Comparator</vt:lpstr>
      <vt:lpstr>Exercise </vt:lpstr>
      <vt:lpstr>Exercise </vt:lpstr>
      <vt:lpstr>Exercise</vt:lpstr>
      <vt:lpstr>Exercise</vt:lpstr>
      <vt:lpstr>Comparable V/s Comparator</vt:lpstr>
      <vt:lpstr>Comparable V/s Comparator</vt:lpstr>
      <vt:lpstr>The Map Interface</vt:lpstr>
      <vt:lpstr>The Map Interface</vt:lpstr>
      <vt:lpstr>The Map Interface</vt:lpstr>
      <vt:lpstr>Implementation Classes Of Map</vt:lpstr>
      <vt:lpstr>Commonly Used Methods Of Map</vt:lpstr>
      <vt:lpstr>Commonly Used Methods Of Map</vt:lpstr>
      <vt:lpstr>Commonly Used Methods Of Map</vt:lpstr>
      <vt:lpstr>Commonly Used Methods Of Map</vt:lpstr>
      <vt:lpstr>Commonly Used Methods Of Map</vt:lpstr>
      <vt:lpstr>The HashMap class</vt:lpstr>
      <vt:lpstr>The HashMap class</vt:lpstr>
      <vt:lpstr>The HashMap class</vt:lpstr>
      <vt:lpstr>The HashMap Constructors</vt:lpstr>
      <vt:lpstr>The HashMap Constructors</vt:lpstr>
      <vt:lpstr>Program</vt:lpstr>
      <vt:lpstr>Program</vt:lpstr>
      <vt:lpstr>Using entrySet Method For Traversal </vt:lpstr>
      <vt:lpstr>Map.Entry Methods </vt:lpstr>
      <vt:lpstr>Map.Entry Methods </vt:lpstr>
      <vt:lpstr>Program</vt:lpstr>
      <vt:lpstr>    Quiz</vt:lpstr>
      <vt:lpstr>    Quiz</vt:lpstr>
      <vt:lpstr>    Quiz</vt:lpstr>
      <vt:lpstr>    Quiz</vt:lpstr>
      <vt:lpstr>    Quiz</vt:lpstr>
      <vt:lpstr>    Quiz</vt:lpstr>
      <vt:lpstr>    Quiz</vt:lpstr>
      <vt:lpstr>    Quiz</vt:lpstr>
      <vt:lpstr>    Quiz</vt:lpstr>
      <vt:lpstr> How HashMap Works Internally ?    </vt:lpstr>
      <vt:lpstr> How HashMap Works Internally ?  </vt:lpstr>
      <vt:lpstr> How put( ) methods works ?</vt:lpstr>
      <vt:lpstr>  How put( ) methods works ?</vt:lpstr>
      <vt:lpstr>  How put( ) methods works ?</vt:lpstr>
      <vt:lpstr>  How put( ) methods works ?</vt:lpstr>
      <vt:lpstr>  How put( ) methods works ?</vt:lpstr>
      <vt:lpstr>  How put( ) methods works ?</vt:lpstr>
      <vt:lpstr>  How put( ) methods works ?</vt:lpstr>
      <vt:lpstr>  How get( ) methods works ?</vt:lpstr>
      <vt:lpstr>        Conclusions</vt:lpstr>
      <vt:lpstr>        Conclusions</vt:lpstr>
      <vt:lpstr>Enhancements Done By Java 8</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The IdentityHashMap class</vt:lpstr>
      <vt:lpstr>The IdentityHashMap class</vt:lpstr>
      <vt:lpstr>The IdentityHashMap Example</vt:lpstr>
      <vt:lpstr>The IdentityHashMap Example</vt:lpstr>
      <vt:lpstr>The IdentityHashMap Example</vt:lpstr>
      <vt:lpstr>The IdentityHashMap Example</vt:lpstr>
      <vt:lpstr>The IdentityHashMap Example</vt:lpstr>
      <vt:lpstr> IdentityHashMap V/s HashMap class</vt:lpstr>
      <vt:lpstr> IdentityHashMap V/s HashMap class</vt:lpstr>
      <vt:lpstr>The  WeakHashMap Class</vt:lpstr>
      <vt:lpstr>The  WeakHashMap Class</vt:lpstr>
      <vt:lpstr>The  WeakHashMap Class</vt:lpstr>
      <vt:lpstr>The  WeakHashMap Class</vt:lpstr>
      <vt:lpstr>The  WeakHashMap Class</vt:lpstr>
      <vt:lpstr>The TreeMap class</vt:lpstr>
      <vt:lpstr>The TreeMap class</vt:lpstr>
      <vt:lpstr>The TreeMap class</vt:lpstr>
      <vt:lpstr>The TreeMap Constructors</vt:lpstr>
      <vt:lpstr>The TreeMap Constructors</vt:lpstr>
      <vt:lpstr>The Queue Interface </vt:lpstr>
      <vt:lpstr>The Queue Interface </vt:lpstr>
      <vt:lpstr>The Queue Interface Methods </vt:lpstr>
      <vt:lpstr>Two Forms Of Methods </vt:lpstr>
      <vt:lpstr>Two Forms Of Methods </vt:lpstr>
      <vt:lpstr>Method Description ( add() v/s offer( ))</vt:lpstr>
      <vt:lpstr>Method Description ( remove() v/s poll( ))</vt:lpstr>
      <vt:lpstr>Method Description (element() v/s peek( ))</vt:lpstr>
      <vt:lpstr>Object Ordering In Queue</vt:lpstr>
      <vt:lpstr>Object Ordering In Queue</vt:lpstr>
      <vt:lpstr>Bounded and UnBounded Queue</vt:lpstr>
      <vt:lpstr>Bounded and UnBounded Queue</vt:lpstr>
      <vt:lpstr>Handling of null By Queue</vt:lpstr>
      <vt:lpstr>Queue Implementations</vt:lpstr>
      <vt:lpstr>Queue Implementations</vt:lpstr>
      <vt:lpstr>The LinkedList Class</vt:lpstr>
      <vt:lpstr>What Is The Output ?</vt:lpstr>
      <vt:lpstr>What Is The Output ?</vt:lpstr>
      <vt:lpstr>What Is The Output ?</vt:lpstr>
      <vt:lpstr>What Is The Output ?</vt:lpstr>
      <vt:lpstr>Output</vt:lpstr>
      <vt:lpstr>The PriorityQueue Class</vt:lpstr>
      <vt:lpstr>Why We Need PriorityQueue ?</vt:lpstr>
      <vt:lpstr>Why We Need PriorityQueue ?</vt:lpstr>
      <vt:lpstr> PriorityQueue Key-Points</vt:lpstr>
      <vt:lpstr> PriorityQueue Key-Points</vt:lpstr>
      <vt:lpstr> PriorityQueue Key-Points</vt:lpstr>
      <vt:lpstr> PriorityQueue Key-Points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Windows7</dc:creator>
  <cp:lastModifiedBy>sachin kapoor</cp:lastModifiedBy>
  <cp:revision>415</cp:revision>
  <dcterms:created xsi:type="dcterms:W3CDTF">2012-06-21T20:06:10Z</dcterms:created>
  <dcterms:modified xsi:type="dcterms:W3CDTF">2020-12-09T07:40:39Z</dcterms:modified>
</cp:coreProperties>
</file>