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01" r:id="rId4"/>
    <p:sldId id="309" r:id="rId5"/>
    <p:sldId id="310" r:id="rId6"/>
    <p:sldId id="311" r:id="rId7"/>
    <p:sldId id="258" r:id="rId8"/>
    <p:sldId id="312" r:id="rId9"/>
    <p:sldId id="313" r:id="rId10"/>
    <p:sldId id="314" r:id="rId11"/>
    <p:sldId id="315" r:id="rId12"/>
    <p:sldId id="319" r:id="rId13"/>
    <p:sldId id="320" r:id="rId14"/>
    <p:sldId id="321" r:id="rId15"/>
    <p:sldId id="322" r:id="rId16"/>
    <p:sldId id="354" r:id="rId17"/>
    <p:sldId id="355" r:id="rId18"/>
    <p:sldId id="357" r:id="rId19"/>
    <p:sldId id="358" r:id="rId20"/>
    <p:sldId id="324" r:id="rId21"/>
    <p:sldId id="325" r:id="rId22"/>
    <p:sldId id="359" r:id="rId23"/>
    <p:sldId id="360" r:id="rId24"/>
    <p:sldId id="361" r:id="rId25"/>
    <p:sldId id="362" r:id="rId26"/>
    <p:sldId id="363" r:id="rId27"/>
    <p:sldId id="328" r:id="rId28"/>
    <p:sldId id="364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>
        <p:scale>
          <a:sx n="76" d="100"/>
          <a:sy n="76" d="100"/>
        </p:scale>
        <p:origin x="-180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>
                <a:latin typeface="Corbel" pitchFamily="34" charset="0"/>
              </a:rPr>
              <a:t>JAVA SE</a:t>
            </a:r>
          </a:p>
          <a:p>
            <a:r>
              <a:rPr lang="en-US" sz="4400" dirty="0" smtClean="0">
                <a:latin typeface="Corbel" pitchFamily="34" charset="0"/>
              </a:rPr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Why JVM is called a virtual machine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 is called </a:t>
            </a:r>
            <a:r>
              <a:rPr lang="en-US" sz="2100" b="1" dirty="0" smtClean="0">
                <a:solidFill>
                  <a:srgbClr val="00B050"/>
                </a:solidFill>
                <a:latin typeface="Corbel" pitchFamily="34" charset="0"/>
              </a:rPr>
              <a:t>virtual machine 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because it is a 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software layer 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but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behaves as if it is a </a:t>
            </a:r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complete machine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(platform).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That is all the tasks which are done by a </a:t>
            </a:r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machine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 while </a:t>
            </a:r>
            <a:r>
              <a:rPr lang="en-US" sz="2100" b="1" dirty="0" smtClean="0">
                <a:solidFill>
                  <a:srgbClr val="00B050"/>
                </a:solidFill>
                <a:latin typeface="Corbel" pitchFamily="34" charset="0"/>
              </a:rPr>
              <a:t>running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program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 in other languages like 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 , are actually done by </a:t>
            </a: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  <a:latin typeface="Corbel" pitchFamily="34" charset="0"/>
              </a:rPr>
              <a:t>For example: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latin typeface="Corbel" pitchFamily="34" charset="0"/>
              </a:rPr>
              <a:t>	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Starting The Execution By Calling Main( )</a:t>
            </a:r>
            <a:endParaRPr lang="en-US" sz="21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Allocating Memory For The Program</a:t>
            </a:r>
            <a:endParaRPr lang="en-US" sz="21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Cleaning Up Memory cleanup</a:t>
            </a:r>
            <a:r>
              <a:rPr lang="en-US" sz="2100" dirty="0" smtClean="0">
                <a:solidFill>
                  <a:schemeClr val="tx1"/>
                </a:solidFill>
                <a:latin typeface="Corbel" pitchFamily="34" charset="0"/>
              </a:rPr>
              <a:t> etc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JVM Contains?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JVM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contains following important components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Interpreter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Garbage Collector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Are java compiler and interpreter  same?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  <a:latin typeface="Corbel" pitchFamily="34" charset="0"/>
              </a:rPr>
              <a:t>No , not at all.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latin typeface="Corbel" pitchFamily="34" charset="0"/>
              </a:rPr>
              <a:t>The </a:t>
            </a:r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Java compiler </a:t>
            </a:r>
            <a:r>
              <a:rPr lang="en-US" sz="2100" dirty="0" smtClean="0">
                <a:latin typeface="Corbel" pitchFamily="34" charset="0"/>
              </a:rPr>
              <a:t>converts 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source code </a:t>
            </a:r>
            <a:r>
              <a:rPr lang="en-US" sz="2100" dirty="0" smtClean="0">
                <a:latin typeface="Corbel" pitchFamily="34" charset="0"/>
              </a:rPr>
              <a:t>to </a:t>
            </a:r>
            <a:r>
              <a:rPr lang="en-US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100" dirty="0" smtClean="0">
                <a:latin typeface="Corbel" pitchFamily="34" charset="0"/>
              </a:rPr>
              <a:t>and is not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latin typeface="Corbel" pitchFamily="34" charset="0"/>
              </a:rPr>
              <a:t>part of </a:t>
            </a: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 smtClean="0">
                <a:latin typeface="Corbel" pitchFamily="34" charset="0"/>
              </a:rPr>
              <a:t> , rather it comes with </a:t>
            </a: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100" dirty="0" smtClean="0"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latin typeface="Corbel" pitchFamily="34" charset="0"/>
              </a:rPr>
              <a:t>The </a:t>
            </a:r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interpreter</a:t>
            </a:r>
            <a:r>
              <a:rPr lang="en-US" sz="2100" dirty="0" smtClean="0">
                <a:latin typeface="Corbel" pitchFamily="34" charset="0"/>
              </a:rPr>
              <a:t>  lives inside the </a:t>
            </a: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 smtClean="0">
                <a:latin typeface="Corbel" pitchFamily="34" charset="0"/>
              </a:rPr>
              <a:t> and 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converts </a:t>
            </a:r>
            <a:r>
              <a:rPr lang="en-US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100" dirty="0" smtClean="0">
                <a:latin typeface="Corbel" pitchFamily="34" charset="0"/>
              </a:rPr>
              <a:t>to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Machine understandable </a:t>
            </a:r>
            <a:r>
              <a:rPr lang="en-US" sz="2100" dirty="0" smtClean="0">
                <a:latin typeface="Corbel" pitchFamily="34" charset="0"/>
              </a:rPr>
              <a:t>form</a:t>
            </a: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JRE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an acronym for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Runtime Environment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contains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along with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java classes/packages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set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runtime libraries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while running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java program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uses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classes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other libraries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supplied 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If we do not want to write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java program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and we just want to run it then we only need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JRE</a:t>
            </a:r>
            <a:endParaRPr lang="en-US" sz="23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JDK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stands for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Development Kit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is a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bundle of software that we can use to develop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Java based applications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It includes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JRE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set of library classes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compiler</a:t>
            </a:r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jar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additional tools needed while developing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 Java application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JDK,JRE and JVM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JITC-imag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57298"/>
            <a:ext cx="9144000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Can I compile a java application if I have a JRE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Correct Answer: No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JRE can only be used to run a Java application . It doesn’t contain the </a:t>
            </a:r>
            <a:r>
              <a:rPr lang="en-US" sz="2400" b="1" dirty="0" err="1" smtClean="0">
                <a:solidFill>
                  <a:schemeClr val="tx1"/>
                </a:solidFill>
                <a:latin typeface="Corbel" pitchFamily="34" charset="0"/>
              </a:rPr>
              <a:t>javac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tool which is used for compilation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Which component is used to compile, debug and execute java program?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D) JRE</a:t>
            </a:r>
            <a:endParaRPr lang="en-US" b="1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latin typeface="Corbel" pitchFamily="34" charset="0"/>
              </a:rPr>
              <a:t>Correct Answer: B</a:t>
            </a:r>
            <a:endParaRPr lang="en-US" sz="2400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Which component is used to convert </a:t>
            </a:r>
            <a:r>
              <a:rPr lang="en-IN" b="1" dirty="0" err="1" smtClean="0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 to machine specific code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D) JRE</a:t>
            </a:r>
            <a:endParaRPr lang="en-US" b="1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latin typeface="Corbel" pitchFamily="34" charset="0"/>
              </a:rPr>
              <a:t>Correct Answer: A</a:t>
            </a:r>
            <a:endParaRPr lang="en-US" sz="2600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Which component is used to provide a platform to run a java program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 smtClean="0">
                <a:latin typeface="Corbel" pitchFamily="34" charset="0"/>
              </a:rPr>
              <a:t>D) JRE</a:t>
            </a:r>
            <a:endParaRPr lang="en-US" b="1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 smtClean="0">
                <a:latin typeface="Corbel" pitchFamily="34" charset="0"/>
              </a:rPr>
              <a:t>Correct Answer: D</a:t>
            </a:r>
            <a:endParaRPr lang="en-US" sz="2600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Moving Ahead with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Editions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Difference Between JDK,JRE and JVM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Downloading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Installing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Verifying The Installation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1: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latin typeface="Corbel" pitchFamily="34" charset="0"/>
              </a:rPr>
              <a:t>Go to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http://www.oracle.com/technetwork/java/javase/downloads/index.html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285992"/>
            <a:ext cx="8822256" cy="442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1928802"/>
            <a:ext cx="8858312" cy="478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4282" y="1428736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2: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latin typeface="Corbel" pitchFamily="34" charset="0"/>
              </a:rPr>
              <a:t>Select JDK according to your OS.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72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857364"/>
            <a:ext cx="9144000" cy="48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4282" y="1428736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3: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latin typeface="Corbel" pitchFamily="34" charset="0"/>
              </a:rPr>
              <a:t>Accept License Agreement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72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4282" y="1428736"/>
            <a:ext cx="80724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4: </a:t>
            </a:r>
            <a:r>
              <a:rPr lang="en-US" sz="2200" b="1" dirty="0" smtClean="0">
                <a:latin typeface="Corbel" pitchFamily="34" charset="0"/>
              </a:rPr>
              <a:t>You will be asked to login. So login to your Oracle account</a:t>
            </a:r>
          </a:p>
        </p:txBody>
      </p:sp>
      <p:pic>
        <p:nvPicPr>
          <p:cNvPr id="8" name="Content Placeholder 6" descr="step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143116"/>
            <a:ext cx="8858312" cy="45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72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download</a:t>
            </a:r>
            <a:r>
              <a:rPr lang="en-US" sz="2400" dirty="0" smtClean="0">
                <a:latin typeface="Corbel" pitchFamily="34" charset="0"/>
              </a:rPr>
              <a:t> will begin .</a:t>
            </a:r>
          </a:p>
          <a:p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When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download completes</a:t>
            </a:r>
            <a:r>
              <a:rPr lang="en-IN" sz="2400" dirty="0" smtClean="0">
                <a:latin typeface="Corbel" pitchFamily="34" charset="0"/>
              </a:rPr>
              <a:t>, you will get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exe</a:t>
            </a:r>
            <a:r>
              <a:rPr lang="en-IN" sz="2400" dirty="0" smtClean="0">
                <a:latin typeface="Corbel" pitchFamily="34" charset="0"/>
              </a:rPr>
              <a:t> file called j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dk-14.0.01_windows-x64_bin.exe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Now,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right click </a:t>
            </a:r>
            <a:r>
              <a:rPr lang="en-IN" sz="2400" b="1" dirty="0" smtClean="0">
                <a:latin typeface="Corbel" pitchFamily="34" charset="0"/>
              </a:rPr>
              <a:t>on this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exe</a:t>
            </a:r>
            <a:r>
              <a:rPr lang="en-IN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file</a:t>
            </a:r>
            <a:r>
              <a:rPr lang="en-IN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"Run as Administrator". </a:t>
            </a:r>
          </a:p>
          <a:p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An installer window will pop up.</a:t>
            </a:r>
            <a:br>
              <a:rPr lang="en-IN" sz="2400" dirty="0" smtClean="0">
                <a:latin typeface="Corbel" pitchFamily="34" charset="0"/>
              </a:rPr>
            </a:b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javadwld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3" y="1357298"/>
            <a:ext cx="8858313" cy="535785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If everything goes perfectly you will receive a message saying that installation is successful.</a:t>
            </a:r>
          </a:p>
          <a:p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/>
            </a:r>
            <a:br>
              <a:rPr lang="en-IN" sz="2400" dirty="0" smtClean="0">
                <a:latin typeface="Corbel" pitchFamily="34" charset="0"/>
              </a:rPr>
            </a:b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javadwld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00306"/>
            <a:ext cx="8858312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IN" dirty="0" smtClean="0"/>
          </a:p>
          <a:p>
            <a:pPr>
              <a:defRPr/>
            </a:pPr>
            <a:r>
              <a:rPr lang="en-IN" sz="2400" dirty="0" smtClean="0">
                <a:latin typeface="Corbel" pitchFamily="34" charset="0"/>
              </a:rPr>
              <a:t>Go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specified path</a:t>
            </a:r>
            <a:r>
              <a:rPr lang="en-IN" sz="2400" dirty="0">
                <a:latin typeface="Corbel" pitchFamily="34" charset="0"/>
              </a:rPr>
              <a:t>, where you install your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defRPr/>
            </a:pPr>
            <a:endParaRPr lang="en-US" sz="2400" dirty="0" smtClean="0">
              <a:latin typeface="Corbel" pitchFamily="34" charset="0"/>
            </a:endParaRPr>
          </a:p>
          <a:p>
            <a:pPr>
              <a:defRPr/>
            </a:pPr>
            <a:endParaRPr lang="en-US" sz="2400" dirty="0" smtClean="0">
              <a:latin typeface="Corbe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Corbel" pitchFamily="34" charset="0"/>
              </a:rPr>
              <a:t>By default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gets installed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C:\Program Files </a:t>
            </a:r>
            <a:r>
              <a:rPr lang="en-US" sz="2400" dirty="0" smtClean="0">
                <a:latin typeface="Corbel" pitchFamily="34" charset="0"/>
              </a:rPr>
              <a:t>folder</a:t>
            </a:r>
          </a:p>
          <a:p>
            <a:pPr>
              <a:buNone/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endParaRPr lang="en-IN" sz="2400" dirty="0" smtClean="0">
              <a:latin typeface="Corbel" pitchFamily="34" charset="0"/>
            </a:endParaRPr>
          </a:p>
          <a:p>
            <a:pPr>
              <a:defRPr/>
            </a:pPr>
            <a:r>
              <a:rPr lang="en-IN" sz="2400" dirty="0" smtClean="0">
                <a:latin typeface="Corbel" pitchFamily="34" charset="0"/>
              </a:rPr>
              <a:t>There you will see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folder</a:t>
            </a: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endParaRPr lang="en-IN" sz="2400" dirty="0" smtClean="0">
              <a:latin typeface="Corbel" pitchFamily="34" charset="0"/>
            </a:endParaRPr>
          </a:p>
          <a:p>
            <a:pPr>
              <a:defRPr/>
            </a:pPr>
            <a:r>
              <a:rPr lang="en-IN" sz="2400" dirty="0" smtClean="0">
                <a:latin typeface="Corbel" pitchFamily="34" charset="0"/>
              </a:rPr>
              <a:t>Inside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folder you will see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jdk-14.0.1</a:t>
            </a:r>
            <a:r>
              <a:rPr lang="en-IN" sz="2400" dirty="0" smtClean="0">
                <a:latin typeface="Corbel" pitchFamily="34" charset="0"/>
              </a:rPr>
              <a:t> folder</a:t>
            </a:r>
            <a:endParaRPr lang="en-US" sz="2400" dirty="0">
              <a:solidFill>
                <a:srgbClr val="FF0000"/>
              </a:solidFill>
              <a:latin typeface="Corbe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latin typeface="Corbel" pitchFamily="34" charset="0"/>
              </a:rPr>
              <a:t>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Corbel" pitchFamily="34" charset="0"/>
              </a:rPr>
              <a:t>G</a:t>
            </a:r>
            <a:r>
              <a:rPr lang="en-US" sz="2400" dirty="0" smtClean="0">
                <a:latin typeface="Corbel" pitchFamily="34" charset="0"/>
              </a:rPr>
              <a:t>o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start</a:t>
            </a:r>
            <a:r>
              <a:rPr lang="en-US" sz="2400" dirty="0" smtClean="0">
                <a:latin typeface="Corbel" pitchFamily="34" charset="0"/>
              </a:rPr>
              <a:t>  type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cmd</a:t>
            </a:r>
            <a:r>
              <a:rPr lang="en-US" sz="2400" dirty="0" smtClean="0">
                <a:latin typeface="Corbel" pitchFamily="34" charset="0"/>
              </a:rPr>
              <a:t> and open it by clicking  on it and type the following command highlighted in red:</a:t>
            </a:r>
            <a:endParaRPr lang="en-US" sz="2400" dirty="0">
              <a:latin typeface="Corbe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avadwld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8868"/>
            <a:ext cx="9144000" cy="42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End Of Lecture 2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Third Lecture:</a:t>
            </a:r>
          </a:p>
          <a:p>
            <a:pPr marL="342900" indent="-342900">
              <a:buAutoNum type="arabicPeriod"/>
            </a:pPr>
            <a:r>
              <a:rPr lang="en-US" b="1" smtClean="0">
                <a:latin typeface="Corbel" pitchFamily="34" charset="0"/>
              </a:rPr>
              <a:t>Writing </a:t>
            </a:r>
            <a:r>
              <a:rPr lang="en-US" b="1" dirty="0" smtClean="0">
                <a:latin typeface="Corbel" pitchFamily="34" charset="0"/>
              </a:rPr>
              <a:t>First Java Code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Compilation Process And It’s Explanation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Executing The Code</a:t>
            </a:r>
            <a:endParaRPr lang="en-US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Discussion About Some Important Errors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Some More Concepts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Editions/</a:t>
            </a:r>
            <a:r>
              <a:rPr lang="en-US" sz="3200" b="1" dirty="0" err="1" smtClean="0">
                <a:latin typeface="Corbel" pitchFamily="34" charset="0"/>
              </a:rPr>
              <a:t>Flavours</a:t>
            </a:r>
            <a:r>
              <a:rPr lang="en-US" sz="3200" b="1" dirty="0" smtClean="0">
                <a:latin typeface="Corbel" pitchFamily="34" charset="0"/>
              </a:rPr>
              <a:t> Of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 was originally released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1996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it was just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no such thing as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editions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” was there.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But as use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increased , then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1999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SUN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categorized it into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3 editions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J2SE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J2EE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J2ME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Later on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2006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they changed the naming and called them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JEE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JME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These editions were named based on the kind of application which can be developed by learning that edition.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JSE(Java Standard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is the most basic version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 provides us core concepts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language like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 types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operators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arrays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methods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OOP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GUI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(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Graphical User Interface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) etc.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Since it teaches us core concepts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that is why many people call it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CORE JAVA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although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SUN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never gave this name.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Used for developing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desktop applications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like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calculators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media player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chat applications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etc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JEE(Java Enterprise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EE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which stands 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Java Enterprise Edition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built on top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SE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platform and is a  collection of libraries used for building "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enterprise applications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" (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usually web applications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).</a:t>
            </a:r>
            <a:endParaRPr lang="en-IN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simple terms we can say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JEE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used for developing applications which run on servers.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Some popular applications developed using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JEE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amazon.in,alibaba.com,irctc.co.in,ideacellular.com,airtel.in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etc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JME(Java Micro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 ME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slimmer version of Java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targeted towards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small devices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such as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mobile phones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Generally people tend to think of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micro edition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as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mobile edition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in reality, the micro edition is used not just 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mobile phones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but for all kinds of devices, such as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television sets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printers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smartcards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more. 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But as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smartphone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technology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arrived  the use of 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JME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has reduced as 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Android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has superseded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Java Editions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my downloads\new downloads\Flavours-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JDK v/s JRE v/s JVM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Understanding difference between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JVM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very </a:t>
            </a:r>
            <a:r>
              <a:rPr lang="en-US" sz="2400" b="1" u="sng" dirty="0" err="1" smtClean="0">
                <a:solidFill>
                  <a:srgbClr val="00B050"/>
                </a:solidFill>
                <a:latin typeface="Corbel" pitchFamily="34" charset="0"/>
              </a:rPr>
              <a:t>very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 important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java for interviews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These terms stand for: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JDK: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Java Development kit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JRE: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Java Runtime Environment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JVM: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Java Virtual Machine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JVM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abstract machine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that can execute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precompiled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programs.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simple terms it is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code execution component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is designed for each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platform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(OS+CPU) supported 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this means that every platform will have a different version of JVM 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1750</TotalTime>
  <Words>892</Words>
  <Application>Microsoft Office PowerPoint</Application>
  <PresentationFormat>On-screen Show (4:3)</PresentationFormat>
  <Paragraphs>223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Editions/Flavours Of Java</vt:lpstr>
      <vt:lpstr>JSE(Java Standard Edition)</vt:lpstr>
      <vt:lpstr>JEE(Java Enterprise Edition)</vt:lpstr>
      <vt:lpstr>JME(Java Micro Edition)</vt:lpstr>
      <vt:lpstr>Java Editions</vt:lpstr>
      <vt:lpstr>JDK v/s JRE v/s JVM</vt:lpstr>
      <vt:lpstr>What Is JVM ?</vt:lpstr>
      <vt:lpstr>QUIZ</vt:lpstr>
      <vt:lpstr>What JVM Contains?</vt:lpstr>
      <vt:lpstr>QUIZ</vt:lpstr>
      <vt:lpstr>What Is JRE ?</vt:lpstr>
      <vt:lpstr>What Is JDK ?</vt:lpstr>
      <vt:lpstr>JDK,JRE and JVM</vt:lpstr>
      <vt:lpstr>QUIZ</vt:lpstr>
      <vt:lpstr>QUIZ</vt:lpstr>
      <vt:lpstr>QUIZ</vt:lpstr>
      <vt:lpstr>QUIZ</vt:lpstr>
      <vt:lpstr>Downloading JDK</vt:lpstr>
      <vt:lpstr> Downloading JDK</vt:lpstr>
      <vt:lpstr> Downloading JDK</vt:lpstr>
      <vt:lpstr> Downloading JDK</vt:lpstr>
      <vt:lpstr> Installing JDK</vt:lpstr>
      <vt:lpstr> Installing JDK</vt:lpstr>
      <vt:lpstr> Installing JDK</vt:lpstr>
      <vt:lpstr>Verifying Installation</vt:lpstr>
      <vt:lpstr>Verifying Installation</vt:lpstr>
      <vt:lpstr>End Of Lecture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204</cp:revision>
  <dcterms:created xsi:type="dcterms:W3CDTF">2015-12-21T13:46:48Z</dcterms:created>
  <dcterms:modified xsi:type="dcterms:W3CDTF">2020-06-03T08:56:12Z</dcterms:modified>
</cp:coreProperties>
</file>