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3"/>
  </p:notesMasterIdLst>
  <p:sldIdLst>
    <p:sldId id="1169" r:id="rId2"/>
    <p:sldId id="256" r:id="rId3"/>
    <p:sldId id="1171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7" r:id="rId12"/>
    <p:sldId id="658" r:id="rId13"/>
    <p:sldId id="659" r:id="rId14"/>
    <p:sldId id="660" r:id="rId15"/>
    <p:sldId id="662" r:id="rId16"/>
    <p:sldId id="663" r:id="rId17"/>
    <p:sldId id="661" r:id="rId18"/>
    <p:sldId id="664" r:id="rId19"/>
    <p:sldId id="665" r:id="rId20"/>
    <p:sldId id="666" r:id="rId21"/>
    <p:sldId id="667" r:id="rId22"/>
    <p:sldId id="669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78" r:id="rId32"/>
    <p:sldId id="1181" r:id="rId33"/>
    <p:sldId id="1173" r:id="rId34"/>
    <p:sldId id="1175" r:id="rId35"/>
    <p:sldId id="1176" r:id="rId36"/>
    <p:sldId id="1174" r:id="rId37"/>
    <p:sldId id="1178" r:id="rId38"/>
    <p:sldId id="1179" r:id="rId39"/>
    <p:sldId id="1177" r:id="rId40"/>
    <p:sldId id="1180" r:id="rId41"/>
    <p:sldId id="1182" r:id="rId42"/>
    <p:sldId id="1183" r:id="rId43"/>
    <p:sldId id="1184" r:id="rId44"/>
    <p:sldId id="1185" r:id="rId45"/>
    <p:sldId id="1186" r:id="rId46"/>
    <p:sldId id="1187" r:id="rId47"/>
    <p:sldId id="1188" r:id="rId48"/>
    <p:sldId id="1189" r:id="rId49"/>
    <p:sldId id="1209" r:id="rId50"/>
    <p:sldId id="1221" r:id="rId51"/>
    <p:sldId id="1219" r:id="rId52"/>
    <p:sldId id="1225" r:id="rId53"/>
    <p:sldId id="1224" r:id="rId54"/>
    <p:sldId id="1222" r:id="rId55"/>
    <p:sldId id="1220" r:id="rId56"/>
    <p:sldId id="1208" r:id="rId57"/>
    <p:sldId id="1192" r:id="rId58"/>
    <p:sldId id="1190" r:id="rId59"/>
    <p:sldId id="1191" r:id="rId60"/>
    <p:sldId id="1193" r:id="rId61"/>
    <p:sldId id="1196" r:id="rId62"/>
    <p:sldId id="1194" r:id="rId63"/>
    <p:sldId id="1195" r:id="rId64"/>
    <p:sldId id="1197" r:id="rId65"/>
    <p:sldId id="1198" r:id="rId66"/>
    <p:sldId id="1199" r:id="rId67"/>
    <p:sldId id="1200" r:id="rId68"/>
    <p:sldId id="1201" r:id="rId69"/>
    <p:sldId id="1202" r:id="rId70"/>
    <p:sldId id="1203" r:id="rId71"/>
    <p:sldId id="1204" r:id="rId72"/>
    <p:sldId id="1205" r:id="rId73"/>
    <p:sldId id="1206" r:id="rId74"/>
    <p:sldId id="1207" r:id="rId75"/>
    <p:sldId id="1212" r:id="rId76"/>
    <p:sldId id="1210" r:id="rId77"/>
    <p:sldId id="1213" r:id="rId78"/>
    <p:sldId id="1211" r:id="rId79"/>
    <p:sldId id="1216" r:id="rId80"/>
    <p:sldId id="1214" r:id="rId81"/>
    <p:sldId id="1215" r:id="rId82"/>
    <p:sldId id="1172" r:id="rId83"/>
    <p:sldId id="680" r:id="rId84"/>
    <p:sldId id="681" r:id="rId85"/>
    <p:sldId id="682" r:id="rId86"/>
    <p:sldId id="683" r:id="rId87"/>
    <p:sldId id="684" r:id="rId88"/>
    <p:sldId id="685" r:id="rId89"/>
    <p:sldId id="1217" r:id="rId90"/>
    <p:sldId id="686" r:id="rId91"/>
    <p:sldId id="687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7F7E708-AFF7-4B16-B844-DC126AA2ABD8}"/>
    <pc:docChg chg="undo custSel addSld delSld modSld">
      <pc:chgData name="Sharma Computer Academy" userId="08476b32c11f4418" providerId="LiveId" clId="{B7F7E708-AFF7-4B16-B844-DC126AA2ABD8}" dt="2021-01-25T16:30:35.238" v="3747" actId="20577"/>
      <pc:docMkLst>
        <pc:docMk/>
      </pc:docMkLst>
      <pc:sldChg chg="modSp mod">
        <pc:chgData name="Sharma Computer Academy" userId="08476b32c11f4418" providerId="LiveId" clId="{B7F7E708-AFF7-4B16-B844-DC126AA2ABD8}" dt="2021-01-22T09:07:17.854" v="2385" actId="6549"/>
        <pc:sldMkLst>
          <pc:docMk/>
          <pc:sldMk cId="4110603856" sldId="256"/>
        </pc:sldMkLst>
        <pc:spChg chg="mod">
          <ac:chgData name="Sharma Computer Academy" userId="08476b32c11f4418" providerId="LiveId" clId="{B7F7E708-AFF7-4B16-B844-DC126AA2ABD8}" dt="2021-01-18T15:42:35.858" v="8" actId="20577"/>
          <ac:spMkLst>
            <pc:docMk/>
            <pc:sldMk cId="4110603856" sldId="25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9:07:17.854" v="2385" actId="6549"/>
          <ac:spMkLst>
            <pc:docMk/>
            <pc:sldMk cId="4110603856" sldId="2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6:12:46.744" v="19" actId="113"/>
        <pc:sldMkLst>
          <pc:docMk/>
          <pc:sldMk cId="0" sldId="657"/>
        </pc:sldMkLst>
        <pc:spChg chg="mod">
          <ac:chgData name="Sharma Computer Academy" userId="08476b32c11f4418" providerId="LiveId" clId="{B7F7E708-AFF7-4B16-B844-DC126AA2ABD8}" dt="2021-01-22T06:12:46.744" v="19" actId="113"/>
          <ac:spMkLst>
            <pc:docMk/>
            <pc:sldMk cId="0" sldId="6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7F7E708-AFF7-4B16-B844-DC126AA2ABD8}" dt="2021-01-22T06:35:03.415" v="27" actId="47"/>
        <pc:sldMkLst>
          <pc:docMk/>
          <pc:sldMk cId="0" sldId="679"/>
        </pc:sldMkLst>
      </pc:sldChg>
      <pc:sldChg chg="modSp mod modAnim">
        <pc:chgData name="Sharma Computer Academy" userId="08476b32c11f4418" providerId="LiveId" clId="{B7F7E708-AFF7-4B16-B844-DC126AA2ABD8}" dt="2021-01-22T06:16:00.789" v="25"/>
        <pc:sldMkLst>
          <pc:docMk/>
          <pc:sldMk cId="0" sldId="680"/>
        </pc:sldMkLst>
        <pc:spChg chg="mod">
          <ac:chgData name="Sharma Computer Academy" userId="08476b32c11f4418" providerId="LiveId" clId="{B7F7E708-AFF7-4B16-B844-DC126AA2ABD8}" dt="2021-01-22T06:15:52.250" v="22" actId="1076"/>
          <ac:spMkLst>
            <pc:docMk/>
            <pc:sldMk cId="0" sldId="680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B7F7E708-AFF7-4B16-B844-DC126AA2ABD8}" dt="2021-01-18T15:42:40.402" v="15" actId="20577"/>
        <pc:sldMkLst>
          <pc:docMk/>
          <pc:sldMk cId="0" sldId="1171"/>
        </pc:sldMkLst>
        <pc:spChg chg="mod">
          <ac:chgData name="Sharma Computer Academy" userId="08476b32c11f4418" providerId="LiveId" clId="{B7F7E708-AFF7-4B16-B844-DC126AA2ABD8}" dt="2021-01-18T15:42:40.402" v="15" actId="20577"/>
          <ac:spMkLst>
            <pc:docMk/>
            <pc:sldMk cId="0" sldId="1171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B7F7E708-AFF7-4B16-B844-DC126AA2ABD8}" dt="2021-01-22T06:34:55.107" v="26" actId="2890"/>
        <pc:sldMkLst>
          <pc:docMk/>
          <pc:sldMk cId="1730049251" sldId="1172"/>
        </pc:sldMkLst>
      </pc:sldChg>
      <pc:sldChg chg="addSp delSp modSp mod modAnim">
        <pc:chgData name="Sharma Computer Academy" userId="08476b32c11f4418" providerId="LiveId" clId="{B7F7E708-AFF7-4B16-B844-DC126AA2ABD8}" dt="2021-01-22T06:41:33.254" v="106" actId="113"/>
        <pc:sldMkLst>
          <pc:docMk/>
          <pc:sldMk cId="1073589111" sldId="1173"/>
        </pc:sldMkLst>
        <pc:spChg chg="mod">
          <ac:chgData name="Sharma Computer Academy" userId="08476b32c11f4418" providerId="LiveId" clId="{B7F7E708-AFF7-4B16-B844-DC126AA2ABD8}" dt="2021-01-22T06:35:15.419" v="30" actId="20577"/>
          <ac:spMkLst>
            <pc:docMk/>
            <pc:sldMk cId="1073589111" sldId="117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6:41:33.254" v="106" actId="113"/>
          <ac:spMkLst>
            <pc:docMk/>
            <pc:sldMk cId="1073589111" sldId="1173"/>
            <ac:spMk id="3" creationId="{00000000-0000-0000-0000-000000000000}"/>
          </ac:spMkLst>
        </pc:spChg>
        <pc:spChg chg="add del">
          <ac:chgData name="Sharma Computer Academy" userId="08476b32c11f4418" providerId="LiveId" clId="{B7F7E708-AFF7-4B16-B844-DC126AA2ABD8}" dt="2021-01-22T06:35:38.198" v="34"/>
          <ac:spMkLst>
            <pc:docMk/>
            <pc:sldMk cId="1073589111" sldId="1173"/>
            <ac:spMk id="4" creationId="{19E6AEB6-D70F-4393-B454-E73747B7AE93}"/>
          </ac:spMkLst>
        </pc:spChg>
        <pc:spChg chg="add del mod">
          <ac:chgData name="Sharma Computer Academy" userId="08476b32c11f4418" providerId="LiveId" clId="{B7F7E708-AFF7-4B16-B844-DC126AA2ABD8}" dt="2021-01-22T06:35:37.627" v="33"/>
          <ac:spMkLst>
            <pc:docMk/>
            <pc:sldMk cId="1073589111" sldId="1173"/>
            <ac:spMk id="5" creationId="{C728C391-C637-4AFF-AA08-13E34E1DD826}"/>
          </ac:spMkLst>
        </pc:spChg>
      </pc:sldChg>
      <pc:sldChg chg="modSp mod modAnim">
        <pc:chgData name="Sharma Computer Academy" userId="08476b32c11f4418" providerId="LiveId" clId="{B7F7E708-AFF7-4B16-B844-DC126AA2ABD8}" dt="2021-01-22T09:01:32.705" v="2315"/>
        <pc:sldMkLst>
          <pc:docMk/>
          <pc:sldMk cId="4149004612" sldId="1174"/>
        </pc:sldMkLst>
        <pc:spChg chg="mod">
          <ac:chgData name="Sharma Computer Academy" userId="08476b32c11f4418" providerId="LiveId" clId="{B7F7E708-AFF7-4B16-B844-DC126AA2ABD8}" dt="2021-01-22T06:55:51.332" v="222" actId="20577"/>
          <ac:spMkLst>
            <pc:docMk/>
            <pc:sldMk cId="4149004612" sldId="117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6:57:07.957" v="226" actId="6549"/>
          <ac:spMkLst>
            <pc:docMk/>
            <pc:sldMk cId="4149004612" sldId="1174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6:58:39.177" v="278" actId="1037"/>
          <ac:spMkLst>
            <pc:docMk/>
            <pc:sldMk cId="4149004612" sldId="1174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2T06:50:51.095" v="160" actId="20577"/>
        <pc:sldMkLst>
          <pc:docMk/>
          <pc:sldMk cId="3191029920" sldId="1175"/>
        </pc:sldMkLst>
        <pc:spChg chg="mod">
          <ac:chgData name="Sharma Computer Academy" userId="08476b32c11f4418" providerId="LiveId" clId="{B7F7E708-AFF7-4B16-B844-DC126AA2ABD8}" dt="2021-01-22T06:41:48.042" v="127" actId="20577"/>
          <ac:spMkLst>
            <pc:docMk/>
            <pc:sldMk cId="3191029920" sldId="117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6:50:51.095" v="160" actId="20577"/>
          <ac:spMkLst>
            <pc:docMk/>
            <pc:sldMk cId="3191029920" sldId="1175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B7F7E708-AFF7-4B16-B844-DC126AA2ABD8}" dt="2021-01-22T06:55:38.772" v="206" actId="113"/>
        <pc:sldMkLst>
          <pc:docMk/>
          <pc:sldMk cId="4239598012" sldId="1176"/>
        </pc:sldMkLst>
        <pc:spChg chg="mod">
          <ac:chgData name="Sharma Computer Academy" userId="08476b32c11f4418" providerId="LiveId" clId="{B7F7E708-AFF7-4B16-B844-DC126AA2ABD8}" dt="2021-01-22T06:55:38.772" v="206" actId="113"/>
          <ac:spMkLst>
            <pc:docMk/>
            <pc:sldMk cId="4239598012" sldId="1176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B7F7E708-AFF7-4B16-B844-DC126AA2ABD8}" dt="2021-01-22T07:09:55.805" v="441" actId="113"/>
        <pc:sldMkLst>
          <pc:docMk/>
          <pc:sldMk cId="2033918193" sldId="1177"/>
        </pc:sldMkLst>
        <pc:spChg chg="mod">
          <ac:chgData name="Sharma Computer Academy" userId="08476b32c11f4418" providerId="LiveId" clId="{B7F7E708-AFF7-4B16-B844-DC126AA2ABD8}" dt="2021-01-22T07:05:02.941" v="385" actId="20577"/>
          <ac:spMkLst>
            <pc:docMk/>
            <pc:sldMk cId="2033918193" sldId="1177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06:48.049" v="389" actId="20577"/>
          <ac:spMkLst>
            <pc:docMk/>
            <pc:sldMk cId="2033918193" sldId="1177"/>
            <ac:spMk id="3" creationId="{00000000-0000-0000-0000-000000000000}"/>
          </ac:spMkLst>
        </pc:spChg>
        <pc:spChg chg="del">
          <ac:chgData name="Sharma Computer Academy" userId="08476b32c11f4418" providerId="LiveId" clId="{B7F7E708-AFF7-4B16-B844-DC126AA2ABD8}" dt="2021-01-22T07:06:46.126" v="388" actId="478"/>
          <ac:spMkLst>
            <pc:docMk/>
            <pc:sldMk cId="2033918193" sldId="1177"/>
            <ac:spMk id="7" creationId="{00000000-0000-0000-0000-000000000000}"/>
          </ac:spMkLst>
        </pc:spChg>
        <pc:graphicFrameChg chg="add mod modGraphic">
          <ac:chgData name="Sharma Computer Academy" userId="08476b32c11f4418" providerId="LiveId" clId="{B7F7E708-AFF7-4B16-B844-DC126AA2ABD8}" dt="2021-01-22T07:09:55.805" v="441" actId="113"/>
          <ac:graphicFrameMkLst>
            <pc:docMk/>
            <pc:sldMk cId="2033918193" sldId="1177"/>
            <ac:graphicFrameMk id="4" creationId="{4D8EFEE0-BDF8-4E6E-8523-F028DAE043A9}"/>
          </ac:graphicFrameMkLst>
        </pc:graphicFrameChg>
      </pc:sldChg>
      <pc:sldChg chg="modSp add mod modAnim">
        <pc:chgData name="Sharma Computer Academy" userId="08476b32c11f4418" providerId="LiveId" clId="{B7F7E708-AFF7-4B16-B844-DC126AA2ABD8}" dt="2021-01-22T09:01:38.811" v="2316"/>
        <pc:sldMkLst>
          <pc:docMk/>
          <pc:sldMk cId="2436860224" sldId="1178"/>
        </pc:sldMkLst>
        <pc:spChg chg="mod">
          <ac:chgData name="Sharma Computer Academy" userId="08476b32c11f4418" providerId="LiveId" clId="{B7F7E708-AFF7-4B16-B844-DC126AA2ABD8}" dt="2021-01-22T06:58:48.092" v="282" actId="6549"/>
          <ac:spMkLst>
            <pc:docMk/>
            <pc:sldMk cId="2436860224" sldId="1178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03:32.197" v="326" actId="20577"/>
          <ac:spMkLst>
            <pc:docMk/>
            <pc:sldMk cId="2436860224" sldId="1178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2T09:01:56.457" v="2318" actId="207"/>
        <pc:sldMkLst>
          <pc:docMk/>
          <pc:sldMk cId="2963880813" sldId="1179"/>
        </pc:sldMkLst>
        <pc:spChg chg="mod">
          <ac:chgData name="Sharma Computer Academy" userId="08476b32c11f4418" providerId="LiveId" clId="{B7F7E708-AFF7-4B16-B844-DC126AA2ABD8}" dt="2021-01-22T09:01:56.457" v="2318" actId="207"/>
          <ac:spMkLst>
            <pc:docMk/>
            <pc:sldMk cId="2963880813" sldId="117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7:11:25.700" v="502" actId="20577"/>
        <pc:sldMkLst>
          <pc:docMk/>
          <pc:sldMk cId="844462385" sldId="1180"/>
        </pc:sldMkLst>
        <pc:spChg chg="mod">
          <ac:chgData name="Sharma Computer Academy" userId="08476b32c11f4418" providerId="LiveId" clId="{B7F7E708-AFF7-4B16-B844-DC126AA2ABD8}" dt="2021-01-22T07:10:35.165" v="443" actId="20577"/>
          <ac:spMkLst>
            <pc:docMk/>
            <pc:sldMk cId="844462385" sldId="1180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1:25.700" v="502" actId="20577"/>
          <ac:spMkLst>
            <pc:docMk/>
            <pc:sldMk cId="844462385" sldId="1180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1:03.105" v="455"/>
          <ac:spMkLst>
            <pc:docMk/>
            <pc:sldMk cId="844462385" sldId="118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7:16:58.839" v="518" actId="20577"/>
        <pc:sldMkLst>
          <pc:docMk/>
          <pc:sldMk cId="2219359892" sldId="1181"/>
        </pc:sldMkLst>
        <pc:spChg chg="mod">
          <ac:chgData name="Sharma Computer Academy" userId="08476b32c11f4418" providerId="LiveId" clId="{B7F7E708-AFF7-4B16-B844-DC126AA2ABD8}" dt="2021-01-22T07:13:48.455" v="503" actId="20577"/>
          <ac:spMkLst>
            <pc:docMk/>
            <pc:sldMk cId="2219359892" sldId="118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6:58.839" v="518" actId="20577"/>
          <ac:spMkLst>
            <pc:docMk/>
            <pc:sldMk cId="2219359892" sldId="1181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2T09:02:52.066" v="2325"/>
        <pc:sldMkLst>
          <pc:docMk/>
          <pc:sldMk cId="532090073" sldId="1182"/>
        </pc:sldMkLst>
        <pc:spChg chg="mod">
          <ac:chgData name="Sharma Computer Academy" userId="08476b32c11f4418" providerId="LiveId" clId="{B7F7E708-AFF7-4B16-B844-DC126AA2ABD8}" dt="2021-01-22T07:15:59.531" v="508" actId="20577"/>
          <ac:spMkLst>
            <pc:docMk/>
            <pc:sldMk cId="532090073" sldId="1182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9:27.618" v="661" actId="207"/>
          <ac:spMkLst>
            <pc:docMk/>
            <pc:sldMk cId="532090073" sldId="1182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8:31.131" v="626" actId="1036"/>
          <ac:spMkLst>
            <pc:docMk/>
            <pc:sldMk cId="532090073" sldId="1182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2T09:03:08.938" v="2329"/>
        <pc:sldMkLst>
          <pc:docMk/>
          <pc:sldMk cId="2000595557" sldId="1183"/>
        </pc:sldMkLst>
        <pc:spChg chg="mod">
          <ac:chgData name="Sharma Computer Academy" userId="08476b32c11f4418" providerId="LiveId" clId="{B7F7E708-AFF7-4B16-B844-DC126AA2ABD8}" dt="2021-01-22T07:17:17.487" v="521" actId="20577"/>
          <ac:spMkLst>
            <pc:docMk/>
            <pc:sldMk cId="2000595557" sldId="118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9:57.198" v="668" actId="20577"/>
          <ac:spMkLst>
            <pc:docMk/>
            <pc:sldMk cId="2000595557" sldId="1183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8:54.615" v="657" actId="20577"/>
          <ac:spMkLst>
            <pc:docMk/>
            <pc:sldMk cId="2000595557" sldId="1183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7:24:08.322" v="684" actId="20577"/>
        <pc:sldMkLst>
          <pc:docMk/>
          <pc:sldMk cId="551388625" sldId="1184"/>
        </pc:sldMkLst>
        <pc:spChg chg="mod">
          <ac:chgData name="Sharma Computer Academy" userId="08476b32c11f4418" providerId="LiveId" clId="{B7F7E708-AFF7-4B16-B844-DC126AA2ABD8}" dt="2021-01-22T07:23:44.166" v="670" actId="20577"/>
          <ac:spMkLst>
            <pc:docMk/>
            <pc:sldMk cId="551388625" sldId="118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4:08.322" v="684" actId="20577"/>
          <ac:spMkLst>
            <pc:docMk/>
            <pc:sldMk cId="551388625" sldId="11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7:24:51.776" v="690" actId="20577"/>
        <pc:sldMkLst>
          <pc:docMk/>
          <pc:sldMk cId="79543441" sldId="1185"/>
        </pc:sldMkLst>
        <pc:spChg chg="mod">
          <ac:chgData name="Sharma Computer Academy" userId="08476b32c11f4418" providerId="LiveId" clId="{B7F7E708-AFF7-4B16-B844-DC126AA2ABD8}" dt="2021-01-22T07:24:42.459" v="685" actId="20577"/>
          <ac:spMkLst>
            <pc:docMk/>
            <pc:sldMk cId="79543441" sldId="118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4:51.776" v="690" actId="20577"/>
          <ac:spMkLst>
            <pc:docMk/>
            <pc:sldMk cId="79543441" sldId="118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2T09:03:30.530" v="2334"/>
        <pc:sldMkLst>
          <pc:docMk/>
          <pc:sldMk cId="1187382293" sldId="1186"/>
        </pc:sldMkLst>
        <pc:spChg chg="mod">
          <ac:chgData name="Sharma Computer Academy" userId="08476b32c11f4418" providerId="LiveId" clId="{B7F7E708-AFF7-4B16-B844-DC126AA2ABD8}" dt="2021-01-22T07:24:56.185" v="692" actId="20577"/>
          <ac:spMkLst>
            <pc:docMk/>
            <pc:sldMk cId="1187382293" sldId="118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5:00.892" v="694" actId="20577"/>
          <ac:spMkLst>
            <pc:docMk/>
            <pc:sldMk cId="1187382293" sldId="1186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5:29.424" v="696" actId="20577"/>
          <ac:spMkLst>
            <pc:docMk/>
            <pc:sldMk cId="1187382293" sldId="1186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0:57:55.928" v="2428" actId="20577"/>
        <pc:sldMkLst>
          <pc:docMk/>
          <pc:sldMk cId="3966731359" sldId="1187"/>
        </pc:sldMkLst>
        <pc:spChg chg="mod">
          <ac:chgData name="Sharma Computer Academy" userId="08476b32c11f4418" providerId="LiveId" clId="{B7F7E708-AFF7-4B16-B844-DC126AA2ABD8}" dt="2021-01-22T07:25:53.150" v="697" actId="20577"/>
          <ac:spMkLst>
            <pc:docMk/>
            <pc:sldMk cId="3966731359" sldId="1187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0:57:55.928" v="2428" actId="20577"/>
          <ac:spMkLst>
            <pc:docMk/>
            <pc:sldMk cId="3966731359" sldId="1187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9:55.886" v="809" actId="20577"/>
          <ac:spMkLst>
            <pc:docMk/>
            <pc:sldMk cId="3966731359" sldId="1187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0:58:15.618" v="2443" actId="20577"/>
        <pc:sldMkLst>
          <pc:docMk/>
          <pc:sldMk cId="3143304086" sldId="1188"/>
        </pc:sldMkLst>
        <pc:spChg chg="mod">
          <ac:chgData name="Sharma Computer Academy" userId="08476b32c11f4418" providerId="LiveId" clId="{B7F7E708-AFF7-4B16-B844-DC126AA2ABD8}" dt="2021-01-22T07:32:28.026" v="842" actId="20577"/>
          <ac:spMkLst>
            <pc:docMk/>
            <pc:sldMk cId="3143304086" sldId="1188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0:58:03.755" v="2438" actId="6549"/>
          <ac:spMkLst>
            <pc:docMk/>
            <pc:sldMk cId="3143304086" sldId="1188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0:58:15.618" v="2443" actId="20577"/>
          <ac:spMkLst>
            <pc:docMk/>
            <pc:sldMk cId="3143304086" sldId="1188"/>
            <ac:spMk id="8" creationId="{00000000-0000-0000-0000-000000000000}"/>
          </ac:spMkLst>
        </pc:spChg>
      </pc:sldChg>
      <pc:sldChg chg="modSp del mod modAnim">
        <pc:chgData name="Sharma Computer Academy" userId="08476b32c11f4418" providerId="LiveId" clId="{B7F7E708-AFF7-4B16-B844-DC126AA2ABD8}" dt="2021-01-24T22:36:14.602" v="3735" actId="2696"/>
        <pc:sldMkLst>
          <pc:docMk/>
          <pc:sldMk cId="1850932679" sldId="1189"/>
        </pc:sldMkLst>
        <pc:spChg chg="mod">
          <ac:chgData name="Sharma Computer Academy" userId="08476b32c11f4418" providerId="LiveId" clId="{B7F7E708-AFF7-4B16-B844-DC126AA2ABD8}" dt="2021-01-24T20:50:57.365" v="2420" actId="20577"/>
          <ac:spMkLst>
            <pc:docMk/>
            <pc:sldMk cId="1850932679" sldId="1189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03:14.949" v="2526" actId="20577"/>
          <ac:spMkLst>
            <pc:docMk/>
            <pc:sldMk cId="1850932679" sldId="118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2:57.645" v="3702" actId="20577"/>
        <pc:sldMkLst>
          <pc:docMk/>
          <pc:sldMk cId="1458615124" sldId="1190"/>
        </pc:sldMkLst>
        <pc:spChg chg="mod">
          <ac:chgData name="Sharma Computer Academy" userId="08476b32c11f4418" providerId="LiveId" clId="{B7F7E708-AFF7-4B16-B844-DC126AA2ABD8}" dt="2021-01-24T22:32:57.645" v="3702" actId="20577"/>
          <ac:spMkLst>
            <pc:docMk/>
            <pc:sldMk cId="1458615124" sldId="1190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57:14.284" v="1150" actId="6549"/>
          <ac:spMkLst>
            <pc:docMk/>
            <pc:sldMk cId="1458615124" sldId="1190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56:42.326" v="1095" actId="1038"/>
          <ac:spMkLst>
            <pc:docMk/>
            <pc:sldMk cId="1458615124" sldId="1190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3:02.914" v="3704" actId="20577"/>
        <pc:sldMkLst>
          <pc:docMk/>
          <pc:sldMk cId="1448135560" sldId="1191"/>
        </pc:sldMkLst>
        <pc:spChg chg="mod">
          <ac:chgData name="Sharma Computer Academy" userId="08476b32c11f4418" providerId="LiveId" clId="{B7F7E708-AFF7-4B16-B844-DC126AA2ABD8}" dt="2021-01-24T22:33:00.541" v="3703" actId="20577"/>
          <ac:spMkLst>
            <pc:docMk/>
            <pc:sldMk cId="1448135560" sldId="119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02.914" v="3704" actId="20577"/>
          <ac:spMkLst>
            <pc:docMk/>
            <pc:sldMk cId="1448135560" sldId="1191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00:23.651" v="1181" actId="20577"/>
          <ac:spMkLst>
            <pc:docMk/>
            <pc:sldMk cId="1448135560" sldId="1191"/>
            <ac:spMk id="8" creationId="{00000000-0000-0000-0000-000000000000}"/>
          </ac:spMkLst>
        </pc:spChg>
      </pc:sldChg>
      <pc:sldChg chg="addSp delSp modSp add modAnim">
        <pc:chgData name="Sharma Computer Academy" userId="08476b32c11f4418" providerId="LiveId" clId="{B7F7E708-AFF7-4B16-B844-DC126AA2ABD8}" dt="2021-01-22T07:54:29.070" v="1088" actId="113"/>
        <pc:sldMkLst>
          <pc:docMk/>
          <pc:sldMk cId="3387366513" sldId="1192"/>
        </pc:sldMkLst>
        <pc:spChg chg="mod">
          <ac:chgData name="Sharma Computer Academy" userId="08476b32c11f4418" providerId="LiveId" clId="{B7F7E708-AFF7-4B16-B844-DC126AA2ABD8}" dt="2021-01-22T07:54:29.070" v="1088" actId="113"/>
          <ac:spMkLst>
            <pc:docMk/>
            <pc:sldMk cId="3387366513" sldId="1192"/>
            <ac:spMk id="3" creationId="{00000000-0000-0000-0000-000000000000}"/>
          </ac:spMkLst>
        </pc:spChg>
        <pc:spChg chg="add del">
          <ac:chgData name="Sharma Computer Academy" userId="08476b32c11f4418" providerId="LiveId" clId="{B7F7E708-AFF7-4B16-B844-DC126AA2ABD8}" dt="2021-01-22T07:49:13.065" v="983"/>
          <ac:spMkLst>
            <pc:docMk/>
            <pc:sldMk cId="3387366513" sldId="1192"/>
            <ac:spMk id="4" creationId="{49C1813A-ABDC-41BF-90F6-3DE0D991014F}"/>
          </ac:spMkLst>
        </pc:spChg>
      </pc:sldChg>
      <pc:sldChg chg="modSp mod modAnim">
        <pc:chgData name="Sharma Computer Academy" userId="08476b32c11f4418" providerId="LiveId" clId="{B7F7E708-AFF7-4B16-B844-DC126AA2ABD8}" dt="2021-01-22T08:05:44.911" v="1325" actId="113"/>
        <pc:sldMkLst>
          <pc:docMk/>
          <pc:sldMk cId="2764802265" sldId="1193"/>
        </pc:sldMkLst>
        <pc:spChg chg="mod">
          <ac:chgData name="Sharma Computer Academy" userId="08476b32c11f4418" providerId="LiveId" clId="{B7F7E708-AFF7-4B16-B844-DC126AA2ABD8}" dt="2021-01-22T08:03:56.883" v="1188" actId="20577"/>
          <ac:spMkLst>
            <pc:docMk/>
            <pc:sldMk cId="2764802265" sldId="119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05:44.911" v="1325" actId="113"/>
          <ac:spMkLst>
            <pc:docMk/>
            <pc:sldMk cId="2764802265" sldId="1193"/>
            <ac:spMk id="3" creationId="{00000000-0000-0000-0000-000000000000}"/>
          </ac:spMkLst>
        </pc:spChg>
      </pc:sldChg>
      <pc:sldChg chg="addSp delSp modSp mod">
        <pc:chgData name="Sharma Computer Academy" userId="08476b32c11f4418" providerId="LiveId" clId="{B7F7E708-AFF7-4B16-B844-DC126AA2ABD8}" dt="2021-01-24T22:33:08.057" v="3705" actId="20577"/>
        <pc:sldMkLst>
          <pc:docMk/>
          <pc:sldMk cId="3259422860" sldId="1194"/>
        </pc:sldMkLst>
        <pc:spChg chg="mod">
          <ac:chgData name="Sharma Computer Academy" userId="08476b32c11f4418" providerId="LiveId" clId="{B7F7E708-AFF7-4B16-B844-DC126AA2ABD8}" dt="2021-01-24T22:33:08.057" v="3705" actId="20577"/>
          <ac:spMkLst>
            <pc:docMk/>
            <pc:sldMk cId="3259422860" sldId="119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15:20.033" v="1658" actId="20577"/>
          <ac:spMkLst>
            <pc:docMk/>
            <pc:sldMk cId="3259422860" sldId="1194"/>
            <ac:spMk id="3" creationId="{00000000-0000-0000-0000-000000000000}"/>
          </ac:spMkLst>
        </pc:spChg>
        <pc:spChg chg="add del mod">
          <ac:chgData name="Sharma Computer Academy" userId="08476b32c11f4418" providerId="LiveId" clId="{B7F7E708-AFF7-4B16-B844-DC126AA2ABD8}" dt="2021-01-22T08:20:10.091" v="1826"/>
          <ac:spMkLst>
            <pc:docMk/>
            <pc:sldMk cId="3259422860" sldId="1194"/>
            <ac:spMk id="5" creationId="{BFE93A53-5016-4E26-B557-1A5FF8E5E155}"/>
          </ac:spMkLst>
        </pc:spChg>
        <pc:spChg chg="add del">
          <ac:chgData name="Sharma Computer Academy" userId="08476b32c11f4418" providerId="LiveId" clId="{B7F7E708-AFF7-4B16-B844-DC126AA2ABD8}" dt="2021-01-22T08:20:10.635" v="1827" actId="478"/>
          <ac:spMkLst>
            <pc:docMk/>
            <pc:sldMk cId="3259422860" sldId="1194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3:12.977" v="3707" actId="20577"/>
        <pc:sldMkLst>
          <pc:docMk/>
          <pc:sldMk cId="289311491" sldId="1195"/>
        </pc:sldMkLst>
        <pc:spChg chg="mod">
          <ac:chgData name="Sharma Computer Academy" userId="08476b32c11f4418" providerId="LiveId" clId="{B7F7E708-AFF7-4B16-B844-DC126AA2ABD8}" dt="2021-01-24T22:33:10.128" v="3706" actId="20577"/>
          <ac:spMkLst>
            <pc:docMk/>
            <pc:sldMk cId="289311491" sldId="119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12.977" v="3707" actId="20577"/>
          <ac:spMkLst>
            <pc:docMk/>
            <pc:sldMk cId="289311491" sldId="1195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17:00.701" v="1774" actId="1036"/>
          <ac:spMkLst>
            <pc:docMk/>
            <pc:sldMk cId="289311491" sldId="1195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2T08:13:24.958" v="1648" actId="113"/>
        <pc:sldMkLst>
          <pc:docMk/>
          <pc:sldMk cId="1549907059" sldId="1196"/>
        </pc:sldMkLst>
        <pc:spChg chg="mod">
          <ac:chgData name="Sharma Computer Academy" userId="08476b32c11f4418" providerId="LiveId" clId="{B7F7E708-AFF7-4B16-B844-DC126AA2ABD8}" dt="2021-01-22T08:09:18.828" v="1331" actId="20577"/>
          <ac:spMkLst>
            <pc:docMk/>
            <pc:sldMk cId="1549907059" sldId="119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13:24.958" v="1648" actId="113"/>
          <ac:spMkLst>
            <pc:docMk/>
            <pc:sldMk cId="1549907059" sldId="1196"/>
            <ac:spMk id="3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B7F7E708-AFF7-4B16-B844-DC126AA2ABD8}" dt="2021-01-22T08:22:01.668" v="1865" actId="6549"/>
        <pc:sldMkLst>
          <pc:docMk/>
          <pc:sldMk cId="2779536880" sldId="1197"/>
        </pc:sldMkLst>
        <pc:spChg chg="mod">
          <ac:chgData name="Sharma Computer Academy" userId="08476b32c11f4418" providerId="LiveId" clId="{B7F7E708-AFF7-4B16-B844-DC126AA2ABD8}" dt="2021-01-22T08:19:09.149" v="1820" actId="20577"/>
          <ac:spMkLst>
            <pc:docMk/>
            <pc:sldMk cId="2779536880" sldId="1197"/>
            <ac:spMk id="2" creationId="{00000000-0000-0000-0000-000000000000}"/>
          </ac:spMkLst>
        </pc:spChg>
        <pc:spChg chg="del">
          <ac:chgData name="Sharma Computer Academy" userId="08476b32c11f4418" providerId="LiveId" clId="{B7F7E708-AFF7-4B16-B844-DC126AA2ABD8}" dt="2021-01-22T08:19:30.648" v="1821" actId="478"/>
          <ac:spMkLst>
            <pc:docMk/>
            <pc:sldMk cId="2779536880" sldId="1197"/>
            <ac:spMk id="3" creationId="{00000000-0000-0000-0000-000000000000}"/>
          </ac:spMkLst>
        </pc:spChg>
        <pc:spChg chg="add del mod">
          <ac:chgData name="Sharma Computer Academy" userId="08476b32c11f4418" providerId="LiveId" clId="{B7F7E708-AFF7-4B16-B844-DC126AA2ABD8}" dt="2021-01-22T08:19:34.879" v="1822" actId="478"/>
          <ac:spMkLst>
            <pc:docMk/>
            <pc:sldMk cId="2779536880" sldId="1197"/>
            <ac:spMk id="5" creationId="{935528B0-A4BD-4A77-80E5-0C23AE4A8D6E}"/>
          </ac:spMkLst>
        </pc:spChg>
        <pc:spChg chg="add del mod">
          <ac:chgData name="Sharma Computer Academy" userId="08476b32c11f4418" providerId="LiveId" clId="{B7F7E708-AFF7-4B16-B844-DC126AA2ABD8}" dt="2021-01-22T08:20:11.169" v="1828"/>
          <ac:spMkLst>
            <pc:docMk/>
            <pc:sldMk cId="2779536880" sldId="1197"/>
            <ac:spMk id="6" creationId="{7FBE9D2E-0B6E-4EE2-98F8-6A4E10E78431}"/>
          </ac:spMkLst>
        </pc:spChg>
        <pc:spChg chg="add mod">
          <ac:chgData name="Sharma Computer Academy" userId="08476b32c11f4418" providerId="LiveId" clId="{B7F7E708-AFF7-4B16-B844-DC126AA2ABD8}" dt="2021-01-22T08:22:01.668" v="1865" actId="6549"/>
          <ac:spMkLst>
            <pc:docMk/>
            <pc:sldMk cId="2779536880" sldId="1197"/>
            <ac:spMk id="8" creationId="{7E7CC893-5CC3-46ED-BA99-6FC50FB0FB2D}"/>
          </ac:spMkLst>
        </pc:spChg>
        <pc:spChg chg="add mod">
          <ac:chgData name="Sharma Computer Academy" userId="08476b32c11f4418" providerId="LiveId" clId="{B7F7E708-AFF7-4B16-B844-DC126AA2ABD8}" dt="2021-01-22T08:21:54.679" v="1863" actId="1038"/>
          <ac:spMkLst>
            <pc:docMk/>
            <pc:sldMk cId="2779536880" sldId="1197"/>
            <ac:spMk id="9" creationId="{D632E72D-364A-4D18-BF1B-C269CB2F37A0}"/>
          </ac:spMkLst>
        </pc:spChg>
      </pc:sldChg>
      <pc:sldChg chg="delSp modSp add mod modAnim">
        <pc:chgData name="Sharma Computer Academy" userId="08476b32c11f4418" providerId="LiveId" clId="{B7F7E708-AFF7-4B16-B844-DC126AA2ABD8}" dt="2021-01-22T09:04:47.378" v="2349"/>
        <pc:sldMkLst>
          <pc:docMk/>
          <pc:sldMk cId="934525656" sldId="1198"/>
        </pc:sldMkLst>
        <pc:spChg chg="mod">
          <ac:chgData name="Sharma Computer Academy" userId="08476b32c11f4418" providerId="LiveId" clId="{B7F7E708-AFF7-4B16-B844-DC126AA2ABD8}" dt="2021-01-22T08:33:44.921" v="1918" actId="20577"/>
          <ac:spMkLst>
            <pc:docMk/>
            <pc:sldMk cId="934525656" sldId="1198"/>
            <ac:spMk id="8" creationId="{7E7CC893-5CC3-46ED-BA99-6FC50FB0FB2D}"/>
          </ac:spMkLst>
        </pc:spChg>
        <pc:spChg chg="del">
          <ac:chgData name="Sharma Computer Academy" userId="08476b32c11f4418" providerId="LiveId" clId="{B7F7E708-AFF7-4B16-B844-DC126AA2ABD8}" dt="2021-01-22T08:24:15.166" v="1868" actId="478"/>
          <ac:spMkLst>
            <pc:docMk/>
            <pc:sldMk cId="934525656" sldId="1198"/>
            <ac:spMk id="9" creationId="{D632E72D-364A-4D18-BF1B-C269CB2F37A0}"/>
          </ac:spMkLst>
        </pc:spChg>
      </pc:sldChg>
      <pc:sldChg chg="modSp add mod modAnim">
        <pc:chgData name="Sharma Computer Academy" userId="08476b32c11f4418" providerId="LiveId" clId="{B7F7E708-AFF7-4B16-B844-DC126AA2ABD8}" dt="2021-01-22T09:04:57.843" v="2351"/>
        <pc:sldMkLst>
          <pc:docMk/>
          <pc:sldMk cId="2763290991" sldId="1199"/>
        </pc:sldMkLst>
        <pc:spChg chg="mod">
          <ac:chgData name="Sharma Computer Academy" userId="08476b32c11f4418" providerId="LiveId" clId="{B7F7E708-AFF7-4B16-B844-DC126AA2ABD8}" dt="2021-01-22T08:35:11.492" v="1941" actId="20577"/>
          <ac:spMkLst>
            <pc:docMk/>
            <pc:sldMk cId="2763290991" sldId="1199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38:50.075" v="2044" actId="113"/>
          <ac:spMkLst>
            <pc:docMk/>
            <pc:sldMk cId="2763290991" sldId="1199"/>
            <ac:spMk id="8" creationId="{7E7CC893-5CC3-46ED-BA99-6FC50FB0FB2D}"/>
          </ac:spMkLst>
        </pc:spChg>
      </pc:sldChg>
      <pc:sldChg chg="modSp add mod modAnim">
        <pc:chgData name="Sharma Computer Academy" userId="08476b32c11f4418" providerId="LiveId" clId="{B7F7E708-AFF7-4B16-B844-DC126AA2ABD8}" dt="2021-01-22T09:05:15.827" v="2357"/>
        <pc:sldMkLst>
          <pc:docMk/>
          <pc:sldMk cId="2195177158" sldId="1200"/>
        </pc:sldMkLst>
        <pc:spChg chg="mod">
          <ac:chgData name="Sharma Computer Academy" userId="08476b32c11f4418" providerId="LiveId" clId="{B7F7E708-AFF7-4B16-B844-DC126AA2ABD8}" dt="2021-01-22T09:05:02.457" v="2353" actId="1076"/>
          <ac:spMkLst>
            <pc:docMk/>
            <pc:sldMk cId="2195177158" sldId="1200"/>
            <ac:spMk id="8" creationId="{7E7CC893-5CC3-46ED-BA99-6FC50FB0FB2D}"/>
          </ac:spMkLst>
        </pc:spChg>
      </pc:sldChg>
      <pc:sldChg chg="modSp mod modAnim">
        <pc:chgData name="Sharma Computer Academy" userId="08476b32c11f4418" providerId="LiveId" clId="{B7F7E708-AFF7-4B16-B844-DC126AA2ABD8}" dt="2021-01-24T22:33:26.828" v="3711" actId="20577"/>
        <pc:sldMkLst>
          <pc:docMk/>
          <pc:sldMk cId="3537511589" sldId="1201"/>
        </pc:sldMkLst>
        <pc:spChg chg="mod">
          <ac:chgData name="Sharma Computer Academy" userId="08476b32c11f4418" providerId="LiveId" clId="{B7F7E708-AFF7-4B16-B844-DC126AA2ABD8}" dt="2021-01-24T22:33:23.245" v="3709" actId="20577"/>
          <ac:spMkLst>
            <pc:docMk/>
            <pc:sldMk cId="3537511589" sldId="120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26.828" v="3711" actId="20577"/>
          <ac:spMkLst>
            <pc:docMk/>
            <pc:sldMk cId="3537511589" sldId="1201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46:22.074" v="2119" actId="20577"/>
          <ac:spMkLst>
            <pc:docMk/>
            <pc:sldMk cId="3537511589" sldId="1201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4T22:33:37.974" v="3715" actId="20577"/>
        <pc:sldMkLst>
          <pc:docMk/>
          <pc:sldMk cId="3335671100" sldId="1202"/>
        </pc:sldMkLst>
        <pc:spChg chg="mod">
          <ac:chgData name="Sharma Computer Academy" userId="08476b32c11f4418" providerId="LiveId" clId="{B7F7E708-AFF7-4B16-B844-DC126AA2ABD8}" dt="2021-01-24T22:33:34.359" v="3713" actId="20577"/>
          <ac:spMkLst>
            <pc:docMk/>
            <pc:sldMk cId="3335671100" sldId="1202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37.974" v="3715" actId="20577"/>
          <ac:spMkLst>
            <pc:docMk/>
            <pc:sldMk cId="3335671100" sldId="1202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4T22:33:46.613" v="3719" actId="20577"/>
        <pc:sldMkLst>
          <pc:docMk/>
          <pc:sldMk cId="1712126172" sldId="1203"/>
        </pc:sldMkLst>
        <pc:spChg chg="mod">
          <ac:chgData name="Sharma Computer Academy" userId="08476b32c11f4418" providerId="LiveId" clId="{B7F7E708-AFF7-4B16-B844-DC126AA2ABD8}" dt="2021-01-24T22:33:43.485" v="3717" actId="20577"/>
          <ac:spMkLst>
            <pc:docMk/>
            <pc:sldMk cId="1712126172" sldId="120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46.613" v="3719" actId="20577"/>
          <ac:spMkLst>
            <pc:docMk/>
            <pc:sldMk cId="1712126172" sldId="120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4T22:33:51.165" v="3721" actId="20577"/>
        <pc:sldMkLst>
          <pc:docMk/>
          <pc:sldMk cId="69577237" sldId="1204"/>
        </pc:sldMkLst>
        <pc:spChg chg="mod">
          <ac:chgData name="Sharma Computer Academy" userId="08476b32c11f4418" providerId="LiveId" clId="{B7F7E708-AFF7-4B16-B844-DC126AA2ABD8}" dt="2021-01-24T22:33:51.165" v="3721" actId="20577"/>
          <ac:spMkLst>
            <pc:docMk/>
            <pc:sldMk cId="69577237" sldId="120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3:47.981" v="2209" actId="20577"/>
          <ac:spMkLst>
            <pc:docMk/>
            <pc:sldMk cId="69577237" sldId="12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3:58.079" v="3725" actId="20577"/>
        <pc:sldMkLst>
          <pc:docMk/>
          <pc:sldMk cId="1294937011" sldId="1205"/>
        </pc:sldMkLst>
        <pc:spChg chg="mod">
          <ac:chgData name="Sharma Computer Academy" userId="08476b32c11f4418" providerId="LiveId" clId="{B7F7E708-AFF7-4B16-B844-DC126AA2ABD8}" dt="2021-01-24T22:33:54.903" v="3723" actId="20577"/>
          <ac:spMkLst>
            <pc:docMk/>
            <pc:sldMk cId="1294937011" sldId="120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58.079" v="3725" actId="20577"/>
          <ac:spMkLst>
            <pc:docMk/>
            <pc:sldMk cId="1294937011" sldId="1205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4:51.816" v="2247" actId="20577"/>
          <ac:spMkLst>
            <pc:docMk/>
            <pc:sldMk cId="1294937011" sldId="1205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4T22:34:02.507" v="3726" actId="20577"/>
        <pc:sldMkLst>
          <pc:docMk/>
          <pc:sldMk cId="665733045" sldId="1206"/>
        </pc:sldMkLst>
        <pc:spChg chg="mod">
          <ac:chgData name="Sharma Computer Academy" userId="08476b32c11f4418" providerId="LiveId" clId="{B7F7E708-AFF7-4B16-B844-DC126AA2ABD8}" dt="2021-01-24T22:34:02.507" v="3726" actId="20577"/>
          <ac:spMkLst>
            <pc:docMk/>
            <pc:sldMk cId="665733045" sldId="120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8:05.555" v="2263" actId="113"/>
          <ac:spMkLst>
            <pc:docMk/>
            <pc:sldMk cId="665733045" sldId="1206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8:22.020" v="2268" actId="1036"/>
          <ac:spMkLst>
            <pc:docMk/>
            <pc:sldMk cId="665733045" sldId="1206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4:07.070" v="3728" actId="20577"/>
        <pc:sldMkLst>
          <pc:docMk/>
          <pc:sldMk cId="2984935246" sldId="1207"/>
        </pc:sldMkLst>
        <pc:spChg chg="mod">
          <ac:chgData name="Sharma Computer Academy" userId="08476b32c11f4418" providerId="LiveId" clId="{B7F7E708-AFF7-4B16-B844-DC126AA2ABD8}" dt="2021-01-24T22:34:04.877" v="3727" actId="20577"/>
          <ac:spMkLst>
            <pc:docMk/>
            <pc:sldMk cId="2984935246" sldId="1207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4:07.070" v="3728" actId="20577"/>
          <ac:spMkLst>
            <pc:docMk/>
            <pc:sldMk cId="2984935246" sldId="1207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9:51.032" v="2278" actId="20577"/>
          <ac:spMkLst>
            <pc:docMk/>
            <pc:sldMk cId="2984935246" sldId="1207"/>
            <ac:spMk id="8" creationId="{00000000-0000-0000-0000-000000000000}"/>
          </ac:spMkLst>
        </pc:spChg>
      </pc:sldChg>
      <pc:sldChg chg="add">
        <pc:chgData name="Sharma Computer Academy" userId="08476b32c11f4418" providerId="LiveId" clId="{B7F7E708-AFF7-4B16-B844-DC126AA2ABD8}" dt="2021-01-24T20:50:37.269" v="2386" actId="2890"/>
        <pc:sldMkLst>
          <pc:docMk/>
          <pc:sldMk cId="359653544" sldId="1208"/>
        </pc:sldMkLst>
      </pc:sldChg>
      <pc:sldChg chg="modSp del mod modAnim">
        <pc:chgData name="Sharma Computer Academy" userId="08476b32c11f4418" providerId="LiveId" clId="{B7F7E708-AFF7-4B16-B844-DC126AA2ABD8}" dt="2021-01-24T22:36:14.602" v="3735" actId="2696"/>
        <pc:sldMkLst>
          <pc:docMk/>
          <pc:sldMk cId="838658313" sldId="1209"/>
        </pc:sldMkLst>
        <pc:spChg chg="mod">
          <ac:chgData name="Sharma Computer Academy" userId="08476b32c11f4418" providerId="LiveId" clId="{B7F7E708-AFF7-4B16-B844-DC126AA2ABD8}" dt="2021-01-24T21:06:09.557" v="2546" actId="20577"/>
          <ac:spMkLst>
            <pc:docMk/>
            <pc:sldMk cId="838658313" sldId="1209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07:07.054" v="2568" actId="207"/>
          <ac:spMkLst>
            <pc:docMk/>
            <pc:sldMk cId="838658313" sldId="1209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06:14.743" v="2547" actId="1076"/>
          <ac:spMkLst>
            <pc:docMk/>
            <pc:sldMk cId="838658313" sldId="1209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1:25:06.881" v="3001"/>
        <pc:sldMkLst>
          <pc:docMk/>
          <pc:sldMk cId="4230302311" sldId="1210"/>
        </pc:sldMkLst>
        <pc:spChg chg="mod">
          <ac:chgData name="Sharma Computer Academy" userId="08476b32c11f4418" providerId="LiveId" clId="{B7F7E708-AFF7-4B16-B844-DC126AA2ABD8}" dt="2021-01-24T21:20:14.738" v="2752" actId="20577"/>
          <ac:spMkLst>
            <pc:docMk/>
            <pc:sldMk cId="4230302311" sldId="1210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24:47.106" v="2998" actId="115"/>
          <ac:spMkLst>
            <pc:docMk/>
            <pc:sldMk cId="4230302311" sldId="1210"/>
            <ac:spMk id="8" creationId="{7E7CC893-5CC3-46ED-BA99-6FC50FB0FB2D}"/>
          </ac:spMkLst>
        </pc:spChg>
      </pc:sldChg>
      <pc:sldChg chg="modSp mod modAnim">
        <pc:chgData name="Sharma Computer Academy" userId="08476b32c11f4418" providerId="LiveId" clId="{B7F7E708-AFF7-4B16-B844-DC126AA2ABD8}" dt="2021-01-24T22:34:19.416" v="3732" actId="20577"/>
        <pc:sldMkLst>
          <pc:docMk/>
          <pc:sldMk cId="3295860307" sldId="1211"/>
        </pc:sldMkLst>
        <pc:spChg chg="mod">
          <ac:chgData name="Sharma Computer Academy" userId="08476b32c11f4418" providerId="LiveId" clId="{B7F7E708-AFF7-4B16-B844-DC126AA2ABD8}" dt="2021-01-24T22:34:16.427" v="3730" actId="20577"/>
          <ac:spMkLst>
            <pc:docMk/>
            <pc:sldMk cId="3295860307" sldId="121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4:19.416" v="3732" actId="20577"/>
          <ac:spMkLst>
            <pc:docMk/>
            <pc:sldMk cId="3295860307" sldId="1211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27:49.865" v="3039" actId="20577"/>
          <ac:spMkLst>
            <pc:docMk/>
            <pc:sldMk cId="3295860307" sldId="1211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4T22:34:09.367" v="3729" actId="20577"/>
        <pc:sldMkLst>
          <pc:docMk/>
          <pc:sldMk cId="1176935529" sldId="1212"/>
        </pc:sldMkLst>
        <pc:spChg chg="mod">
          <ac:chgData name="Sharma Computer Academy" userId="08476b32c11f4418" providerId="LiveId" clId="{B7F7E708-AFF7-4B16-B844-DC126AA2ABD8}" dt="2021-01-24T22:34:09.367" v="3729" actId="20577"/>
          <ac:spMkLst>
            <pc:docMk/>
            <pc:sldMk cId="1176935529" sldId="1212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17:50.058" v="2720" actId="20577"/>
          <ac:spMkLst>
            <pc:docMk/>
            <pc:sldMk cId="1176935529" sldId="1212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17:33.735" v="2692" actId="1036"/>
          <ac:spMkLst>
            <pc:docMk/>
            <pc:sldMk cId="1176935529" sldId="1212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4T21:25:26.516" v="3006"/>
        <pc:sldMkLst>
          <pc:docMk/>
          <pc:sldMk cId="1417038511" sldId="1213"/>
        </pc:sldMkLst>
        <pc:spChg chg="mod">
          <ac:chgData name="Sharma Computer Academy" userId="08476b32c11f4418" providerId="LiveId" clId="{B7F7E708-AFF7-4B16-B844-DC126AA2ABD8}" dt="2021-01-24T21:24:04.008" v="2990" actId="6549"/>
          <ac:spMkLst>
            <pc:docMk/>
            <pc:sldMk cId="1417038511" sldId="121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25:16.379" v="3003" actId="113"/>
          <ac:spMkLst>
            <pc:docMk/>
            <pc:sldMk cId="1417038511" sldId="1213"/>
            <ac:spMk id="8" creationId="{7E7CC893-5CC3-46ED-BA99-6FC50FB0FB2D}"/>
          </ac:spMkLst>
        </pc:spChg>
      </pc:sldChg>
      <pc:sldChg chg="modSp mod modAnim">
        <pc:chgData name="Sharma Computer Academy" userId="08476b32c11f4418" providerId="LiveId" clId="{B7F7E708-AFF7-4B16-B844-DC126AA2ABD8}" dt="2021-01-24T22:34:25.853" v="3733" actId="20577"/>
        <pc:sldMkLst>
          <pc:docMk/>
          <pc:sldMk cId="831772248" sldId="1214"/>
        </pc:sldMkLst>
        <pc:spChg chg="mod">
          <ac:chgData name="Sharma Computer Academy" userId="08476b32c11f4418" providerId="LiveId" clId="{B7F7E708-AFF7-4B16-B844-DC126AA2ABD8}" dt="2021-01-24T22:34:25.853" v="3733" actId="20577"/>
          <ac:spMkLst>
            <pc:docMk/>
            <pc:sldMk cId="831772248" sldId="121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40:20.481" v="3073" actId="6549"/>
          <ac:spMkLst>
            <pc:docMk/>
            <pc:sldMk cId="831772248" sldId="121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4:28.349" v="3734" actId="20577"/>
        <pc:sldMkLst>
          <pc:docMk/>
          <pc:sldMk cId="1963697487" sldId="1215"/>
        </pc:sldMkLst>
        <pc:spChg chg="mod">
          <ac:chgData name="Sharma Computer Academy" userId="08476b32c11f4418" providerId="LiveId" clId="{B7F7E708-AFF7-4B16-B844-DC126AA2ABD8}" dt="2021-01-24T22:34:28.349" v="3734" actId="20577"/>
          <ac:spMkLst>
            <pc:docMk/>
            <pc:sldMk cId="1963697487" sldId="121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42:07.029" v="3077" actId="6549"/>
          <ac:spMkLst>
            <pc:docMk/>
            <pc:sldMk cId="1963697487" sldId="121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5T16:30:35.238" v="3747" actId="20577"/>
        <pc:sldMkLst>
          <pc:docMk/>
          <pc:sldMk cId="348409037" sldId="1216"/>
        </pc:sldMkLst>
        <pc:spChg chg="mod">
          <ac:chgData name="Sharma Computer Academy" userId="08476b32c11f4418" providerId="LiveId" clId="{B7F7E708-AFF7-4B16-B844-DC126AA2ABD8}" dt="2021-01-24T21:36:17.318" v="3052" actId="20577"/>
          <ac:spMkLst>
            <pc:docMk/>
            <pc:sldMk cId="348409037" sldId="121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5T16:30:35.238" v="3747" actId="20577"/>
          <ac:spMkLst>
            <pc:docMk/>
            <pc:sldMk cId="348409037" sldId="1216"/>
            <ac:spMk id="8" creationId="{7E7CC893-5CC3-46ED-BA99-6FC50FB0FB2D}"/>
          </ac:spMkLst>
        </pc:spChg>
      </pc:sldChg>
      <pc:sldChg chg="addSp delSp modSp add mod modAnim">
        <pc:chgData name="Sharma Computer Academy" userId="08476b32c11f4418" providerId="LiveId" clId="{B7F7E708-AFF7-4B16-B844-DC126AA2ABD8}" dt="2021-01-24T21:50:58.239" v="3101"/>
        <pc:sldMkLst>
          <pc:docMk/>
          <pc:sldMk cId="2706203842" sldId="1217"/>
        </pc:sldMkLst>
        <pc:spChg chg="add del">
          <ac:chgData name="Sharma Computer Academy" userId="08476b32c11f4418" providerId="LiveId" clId="{B7F7E708-AFF7-4B16-B844-DC126AA2ABD8}" dt="2021-01-24T21:49:50.595" v="3099"/>
          <ac:spMkLst>
            <pc:docMk/>
            <pc:sldMk cId="2706203842" sldId="1217"/>
            <ac:spMk id="4" creationId="{780233C1-BF5F-4EDB-BABE-8E70C2FBAA7A}"/>
          </ac:spMkLst>
        </pc:spChg>
        <pc:spChg chg="add del mod">
          <ac:chgData name="Sharma Computer Academy" userId="08476b32c11f4418" providerId="LiveId" clId="{B7F7E708-AFF7-4B16-B844-DC126AA2ABD8}" dt="2021-01-24T21:49:49.084" v="3097"/>
          <ac:spMkLst>
            <pc:docMk/>
            <pc:sldMk cId="2706203842" sldId="1217"/>
            <ac:spMk id="5" creationId="{C3C125DF-D57A-4488-9A9B-FA830798B887}"/>
          </ac:spMkLst>
        </pc:spChg>
        <pc:spChg chg="mod">
          <ac:chgData name="Sharma Computer Academy" userId="08476b32c11f4418" providerId="LiveId" clId="{B7F7E708-AFF7-4B16-B844-DC126AA2ABD8}" dt="2021-01-24T21:49:07.107" v="3093" actId="1035"/>
          <ac:spMkLst>
            <pc:docMk/>
            <pc:sldMk cId="2706203842" sldId="1217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50:13.221" v="3100"/>
          <ac:spMkLst>
            <pc:docMk/>
            <pc:sldMk cId="2706203842" sldId="1217"/>
            <ac:spMk id="8" creationId="{00000000-0000-0000-0000-000000000000}"/>
          </ac:spMkLst>
        </pc:spChg>
      </pc:sldChg>
      <pc:sldChg chg="add del">
        <pc:chgData name="Sharma Computer Academy" userId="08476b32c11f4418" providerId="LiveId" clId="{B7F7E708-AFF7-4B16-B844-DC126AA2ABD8}" dt="2021-01-24T22:32:45.519" v="3701" actId="47"/>
        <pc:sldMkLst>
          <pc:docMk/>
          <pc:sldMk cId="3793176648" sldId="1218"/>
        </pc:sldMkLst>
      </pc:sldChg>
      <pc:sldChg chg="modSp mod modAnim">
        <pc:chgData name="Sharma Computer Academy" userId="08476b32c11f4418" providerId="LiveId" clId="{B7F7E708-AFF7-4B16-B844-DC126AA2ABD8}" dt="2021-01-24T22:20:34.744" v="3539" actId="207"/>
        <pc:sldMkLst>
          <pc:docMk/>
          <pc:sldMk cId="4072593572" sldId="1219"/>
        </pc:sldMkLst>
        <pc:spChg chg="mod">
          <ac:chgData name="Sharma Computer Academy" userId="08476b32c11f4418" providerId="LiveId" clId="{B7F7E708-AFF7-4B16-B844-DC126AA2ABD8}" dt="2021-01-24T22:18:32.741" v="3417" actId="6549"/>
          <ac:spMkLst>
            <pc:docMk/>
            <pc:sldMk cId="4072593572" sldId="1219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19:05.665" v="3420" actId="6549"/>
          <ac:spMkLst>
            <pc:docMk/>
            <pc:sldMk cId="4072593572" sldId="1219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0:34.744" v="3539" actId="207"/>
          <ac:spMkLst>
            <pc:docMk/>
            <pc:sldMk cId="4072593572" sldId="1219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2:35.180" v="3700" actId="20577"/>
        <pc:sldMkLst>
          <pc:docMk/>
          <pc:sldMk cId="360003069" sldId="1220"/>
        </pc:sldMkLst>
        <pc:spChg chg="mod">
          <ac:chgData name="Sharma Computer Academy" userId="08476b32c11f4418" providerId="LiveId" clId="{B7F7E708-AFF7-4B16-B844-DC126AA2ABD8}" dt="2021-01-24T22:25:39.500" v="3656" actId="20577"/>
          <ac:spMkLst>
            <pc:docMk/>
            <pc:sldMk cId="360003069" sldId="1220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2:30.050" v="3690" actId="20577"/>
          <ac:spMkLst>
            <pc:docMk/>
            <pc:sldMk cId="360003069" sldId="1220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2:35.180" v="3700" actId="20577"/>
          <ac:spMkLst>
            <pc:docMk/>
            <pc:sldMk cId="360003069" sldId="1220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18:14.216" v="3415" actId="20577"/>
        <pc:sldMkLst>
          <pc:docMk/>
          <pc:sldMk cId="1215097000" sldId="1221"/>
        </pc:sldMkLst>
        <pc:spChg chg="mod">
          <ac:chgData name="Sharma Computer Academy" userId="08476b32c11f4418" providerId="LiveId" clId="{B7F7E708-AFF7-4B16-B844-DC126AA2ABD8}" dt="2021-01-24T22:08:04.672" v="3384" actId="20577"/>
          <ac:spMkLst>
            <pc:docMk/>
            <pc:sldMk cId="1215097000" sldId="122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18:14.216" v="3415" actId="20577"/>
          <ac:spMkLst>
            <pc:docMk/>
            <pc:sldMk cId="1215097000" sldId="1221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B7F7E708-AFF7-4B16-B844-DC126AA2ABD8}" dt="2021-01-24T22:25:35.295" v="3655" actId="20577"/>
        <pc:sldMkLst>
          <pc:docMk/>
          <pc:sldMk cId="4070068941" sldId="1222"/>
        </pc:sldMkLst>
        <pc:spChg chg="mod">
          <ac:chgData name="Sharma Computer Academy" userId="08476b32c11f4418" providerId="LiveId" clId="{B7F7E708-AFF7-4B16-B844-DC126AA2ABD8}" dt="2021-01-24T22:25:35.295" v="3655" actId="20577"/>
          <ac:spMkLst>
            <pc:docMk/>
            <pc:sldMk cId="4070068941" sldId="1222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5:17.478" v="3653" actId="113"/>
          <ac:spMkLst>
            <pc:docMk/>
            <pc:sldMk cId="4070068941" sldId="1222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B7F7E708-AFF7-4B16-B844-DC126AA2ABD8}" dt="2021-01-24T22:25:25.504" v="3654" actId="47"/>
        <pc:sldMkLst>
          <pc:docMk/>
          <pc:sldMk cId="2688260098" sldId="1223"/>
        </pc:sldMkLst>
      </pc:sldChg>
      <pc:sldChg chg="modSp mod modAnim">
        <pc:chgData name="Sharma Computer Academy" userId="08476b32c11f4418" providerId="LiveId" clId="{B7F7E708-AFF7-4B16-B844-DC126AA2ABD8}" dt="2021-01-24T22:25:54.512" v="3657" actId="20577"/>
        <pc:sldMkLst>
          <pc:docMk/>
          <pc:sldMk cId="1495609692" sldId="1224"/>
        </pc:sldMkLst>
        <pc:spChg chg="mod">
          <ac:chgData name="Sharma Computer Academy" userId="08476b32c11f4418" providerId="LiveId" clId="{B7F7E708-AFF7-4B16-B844-DC126AA2ABD8}" dt="2021-01-24T22:23:49.623" v="3629" actId="20577"/>
          <ac:spMkLst>
            <pc:docMk/>
            <pc:sldMk cId="1495609692" sldId="122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5:54.512" v="3657" actId="20577"/>
          <ac:spMkLst>
            <pc:docMk/>
            <pc:sldMk cId="1495609692" sldId="1224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3:36.076" v="3627" actId="1036"/>
          <ac:spMkLst>
            <pc:docMk/>
            <pc:sldMk cId="1495609692" sldId="1224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4T22:21:59.682" v="3577" actId="20577"/>
        <pc:sldMkLst>
          <pc:docMk/>
          <pc:sldMk cId="1535198251" sldId="1225"/>
        </pc:sldMkLst>
        <pc:spChg chg="mod">
          <ac:chgData name="Sharma Computer Academy" userId="08476b32c11f4418" providerId="LiveId" clId="{B7F7E708-AFF7-4B16-B844-DC126AA2ABD8}" dt="2021-01-24T22:21:22.645" v="3541" actId="20577"/>
          <ac:spMkLst>
            <pc:docMk/>
            <pc:sldMk cId="1535198251" sldId="122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1:59.682" v="3577" actId="20577"/>
          <ac:spMkLst>
            <pc:docMk/>
            <pc:sldMk cId="1535198251" sldId="12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37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Streams-Part 3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14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terminal operation on every element to print it</a:t>
            </a: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nameStream.forEach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chain these operations 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226" y="4643446"/>
            <a:ext cx="1071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Ravi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Amit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Sumit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Deepak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Jayant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Print first 3 letters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every name </a:t>
            </a:r>
            <a:r>
              <a:rPr lang="en-US" sz="2400" dirty="0"/>
              <a:t>in the given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002060"/>
                </a:solidFill>
              </a:rPr>
              <a:t>upper case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643182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+mj-lt"/>
                <a:cs typeface="Consolas" pitchFamily="49" charset="0"/>
              </a:rPr>
              <a:t>Solution: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first 3 letters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3: Apply operation on every element to convert to capital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=firstThree.map(s-&gt;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4: Apply terminal operation on every element to print it</a:t>
            </a: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upperNames.forEach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1428736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(Combining all 4 steps)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All steps chained</a:t>
            </a: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.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26" y="4286256"/>
            <a:ext cx="1071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RAV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DEE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JAY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collect()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collect()</a:t>
            </a:r>
            <a:r>
              <a:rPr lang="en-IN" sz="2400" dirty="0"/>
              <a:t> method is a </a:t>
            </a:r>
            <a:r>
              <a:rPr lang="en-IN" sz="2400" b="1" dirty="0">
                <a:solidFill>
                  <a:srgbClr val="C00000"/>
                </a:solidFill>
              </a:rPr>
              <a:t>terminal operation </a:t>
            </a:r>
            <a:r>
              <a:rPr lang="en-IN" sz="2400" dirty="0"/>
              <a:t>that starts the </a:t>
            </a:r>
            <a:r>
              <a:rPr lang="en-IN" sz="2400" b="1" dirty="0">
                <a:solidFill>
                  <a:srgbClr val="7030A0"/>
                </a:solidFill>
              </a:rPr>
              <a:t>internal iteration </a:t>
            </a:r>
            <a:r>
              <a:rPr lang="en-IN" sz="2400" dirty="0"/>
              <a:t>of elements, and </a:t>
            </a:r>
            <a:r>
              <a:rPr lang="en-IN" sz="2400" b="1" dirty="0">
                <a:solidFill>
                  <a:srgbClr val="C00000"/>
                </a:solidFill>
              </a:rPr>
              <a:t>collects the elements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00B050"/>
                </a:solidFill>
              </a:rPr>
              <a:t>collection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of some kind.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In simple words </a:t>
            </a:r>
            <a:r>
              <a:rPr lang="en-US" sz="2400" dirty="0"/>
              <a:t>we can say that </a:t>
            </a:r>
            <a:r>
              <a:rPr lang="en-IN" sz="2400" dirty="0"/>
              <a:t>the </a:t>
            </a:r>
            <a:r>
              <a:rPr lang="en-IN" sz="2400" b="1" dirty="0" err="1">
                <a:solidFill>
                  <a:srgbClr val="0070C0"/>
                </a:solidFill>
              </a:rPr>
              <a:t>Stream.collect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 used to </a:t>
            </a:r>
            <a:r>
              <a:rPr lang="en-IN" sz="2400" b="1" dirty="0">
                <a:solidFill>
                  <a:srgbClr val="7030A0"/>
                </a:solidFill>
              </a:rPr>
              <a:t>receive elements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and store them in a </a:t>
            </a:r>
            <a:r>
              <a:rPr lang="en-IN" sz="2400" b="1" dirty="0">
                <a:solidFill>
                  <a:srgbClr val="00B050"/>
                </a:solidFill>
              </a:rPr>
              <a:t>collection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collect()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 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R collect(Collector&lt;T&gt; collector)</a:t>
            </a:r>
          </a:p>
          <a:p>
            <a:pPr lvl="1"/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collect()</a:t>
            </a:r>
            <a:r>
              <a:rPr lang="en-IN" sz="2400" dirty="0"/>
              <a:t> method takes a </a:t>
            </a:r>
            <a:r>
              <a:rPr lang="en-IN" sz="2400" b="1" dirty="0" err="1">
                <a:solidFill>
                  <a:srgbClr val="C00000"/>
                </a:solidFill>
              </a:rPr>
              <a:t>java.util.stream.Collector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as parameter which is an </a:t>
            </a:r>
            <a:r>
              <a:rPr lang="en-IN" sz="2400" b="1" dirty="0">
                <a:solidFill>
                  <a:srgbClr val="00B050"/>
                </a:solidFill>
              </a:rPr>
              <a:t>interface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Luckily, the class </a:t>
            </a:r>
            <a:r>
              <a:rPr lang="en-IN" sz="2400" b="1" dirty="0" err="1">
                <a:solidFill>
                  <a:srgbClr val="C00000"/>
                </a:solidFill>
              </a:rPr>
              <a:t>java.util.stream.Collectors</a:t>
            </a:r>
            <a:r>
              <a:rPr lang="en-IN" sz="2400" dirty="0"/>
              <a:t> contains a set of </a:t>
            </a:r>
            <a:r>
              <a:rPr lang="en-IN" sz="2400" b="1" dirty="0">
                <a:solidFill>
                  <a:srgbClr val="7030A0"/>
                </a:solidFill>
              </a:rPr>
              <a:t>pre-implemented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Collector</a:t>
            </a:r>
            <a:r>
              <a:rPr lang="en-IN" sz="2400" dirty="0"/>
              <a:t> implementations we can use, for the </a:t>
            </a:r>
            <a:r>
              <a:rPr lang="en-IN" sz="2400" b="1" dirty="0">
                <a:solidFill>
                  <a:srgbClr val="002060"/>
                </a:solidFill>
              </a:rPr>
              <a:t>most common operations</a:t>
            </a:r>
            <a:r>
              <a:rPr lang="en-IN" sz="2400" dirty="0"/>
              <a:t>. 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Stream To List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We can collect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result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processing pipeline in a </a:t>
            </a:r>
            <a:r>
              <a:rPr lang="en-IN" sz="2400" b="1" dirty="0">
                <a:solidFill>
                  <a:srgbClr val="C00000"/>
                </a:solidFill>
              </a:rPr>
              <a:t>List</a:t>
            </a:r>
            <a:r>
              <a:rPr lang="en-IN" sz="2400" dirty="0"/>
              <a:t> by calling the </a:t>
            </a:r>
            <a:r>
              <a:rPr lang="en-IN" sz="2400" b="1" dirty="0">
                <a:solidFill>
                  <a:srgbClr val="7030A0"/>
                </a:solidFill>
              </a:rPr>
              <a:t>static method </a:t>
            </a:r>
            <a:r>
              <a:rPr lang="en-IN" sz="2400" dirty="0"/>
              <a:t>called </a:t>
            </a:r>
            <a:r>
              <a:rPr lang="en-IN" sz="2400" b="1" dirty="0" err="1">
                <a:solidFill>
                  <a:srgbClr val="0070C0"/>
                </a:solidFill>
              </a:rPr>
              <a:t>toList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Collectors </a:t>
            </a:r>
            <a:r>
              <a:rPr lang="en-IN" sz="2400" dirty="0"/>
              <a:t>class. 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public static Collector </a:t>
            </a:r>
            <a:r>
              <a:rPr lang="en-US" sz="1900" b="1" dirty="0" err="1">
                <a:solidFill>
                  <a:srgbClr val="0070C0"/>
                </a:solidFill>
              </a:rPr>
              <a:t>toList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endParaRPr lang="en-IN" sz="1900" b="1" dirty="0">
              <a:solidFill>
                <a:srgbClr val="0070C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Stream To List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Let’s look at an example </a:t>
            </a:r>
            <a:r>
              <a:rPr lang="en-IN" sz="2400" dirty="0"/>
              <a:t>where we will </a:t>
            </a:r>
            <a:r>
              <a:rPr lang="en-IN" sz="2400" b="1" dirty="0">
                <a:solidFill>
                  <a:srgbClr val="C00000"/>
                </a:solidFill>
              </a:rPr>
              <a:t>filter the list of integers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select only even integers </a:t>
            </a:r>
            <a:r>
              <a:rPr lang="en-IN" sz="2400" dirty="0"/>
              <a:t>and then use the </a:t>
            </a:r>
            <a:r>
              <a:rPr lang="en-IN" sz="2400" b="1" dirty="0">
                <a:solidFill>
                  <a:srgbClr val="0070C0"/>
                </a:solidFill>
              </a:rPr>
              <a:t>collect() </a:t>
            </a:r>
            <a:r>
              <a:rPr lang="en-IN" sz="2400" dirty="0"/>
              <a:t>function to </a:t>
            </a:r>
            <a:r>
              <a:rPr lang="en-IN" sz="2400" b="1" dirty="0">
                <a:solidFill>
                  <a:srgbClr val="7030A0"/>
                </a:solidFill>
              </a:rPr>
              <a:t>create the list from this stream</a:t>
            </a:r>
            <a:r>
              <a:rPr lang="en-IN" sz="2400" dirty="0"/>
              <a:t>.</a:t>
            </a:r>
            <a:endParaRPr lang="en-IN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16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1496785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numbers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(1, 2, 3, 4, 5, 6);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evenNumbers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numbers.stream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 .filter(x -&gt; x % 2 == 0)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.collect(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Collectors.toList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evenNumbers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 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226" y="4286256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[2,4,6]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Stream To Set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use </a:t>
            </a:r>
            <a:r>
              <a:rPr lang="en-IN" sz="2400" b="1" dirty="0" err="1">
                <a:solidFill>
                  <a:srgbClr val="0070C0"/>
                </a:solidFill>
              </a:rPr>
              <a:t>Collectors.toSet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method along with </a:t>
            </a:r>
            <a:r>
              <a:rPr lang="en-IN" sz="2400" b="1" dirty="0">
                <a:solidFill>
                  <a:srgbClr val="0070C0"/>
                </a:solidFill>
              </a:rPr>
              <a:t>collect()</a:t>
            </a:r>
            <a:r>
              <a:rPr lang="en-IN" sz="2400" dirty="0"/>
              <a:t> to </a:t>
            </a:r>
            <a:r>
              <a:rPr lang="en-IN" sz="2400" b="1" dirty="0">
                <a:solidFill>
                  <a:srgbClr val="C00000"/>
                </a:solidFill>
              </a:rPr>
              <a:t>accumulate</a:t>
            </a:r>
            <a:r>
              <a:rPr lang="en-IN" sz="2400" dirty="0"/>
              <a:t> elements of a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into a </a:t>
            </a:r>
            <a:r>
              <a:rPr lang="en-IN" sz="2400" b="1" dirty="0">
                <a:solidFill>
                  <a:srgbClr val="00B050"/>
                </a:solidFill>
              </a:rPr>
              <a:t>Set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Since </a:t>
            </a:r>
            <a:r>
              <a:rPr lang="en-IN" sz="2400" b="1" dirty="0">
                <a:solidFill>
                  <a:srgbClr val="00B050"/>
                </a:solidFill>
              </a:rPr>
              <a:t>Set </a:t>
            </a:r>
            <a:r>
              <a:rPr lang="en-IN" sz="2400" dirty="0"/>
              <a:t>doesn't provide </a:t>
            </a:r>
            <a:r>
              <a:rPr lang="en-IN" sz="2400" b="1" dirty="0">
                <a:solidFill>
                  <a:srgbClr val="7030A0"/>
                </a:solidFill>
              </a:rPr>
              <a:t>ordering</a:t>
            </a:r>
            <a:r>
              <a:rPr lang="en-IN" sz="2400" dirty="0"/>
              <a:t> and doesn't allow </a:t>
            </a:r>
            <a:r>
              <a:rPr lang="en-IN" sz="2400" b="1" dirty="0">
                <a:solidFill>
                  <a:srgbClr val="7030A0"/>
                </a:solidFill>
              </a:rPr>
              <a:t>duplicate</a:t>
            </a:r>
            <a:r>
              <a:rPr lang="en-IN" sz="2400" dirty="0"/>
              <a:t>, any duplicate from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will be </a:t>
            </a:r>
            <a:r>
              <a:rPr lang="en-IN" sz="2400" b="1" dirty="0">
                <a:solidFill>
                  <a:srgbClr val="C00000"/>
                </a:solidFill>
              </a:rPr>
              <a:t>discarded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order of elements </a:t>
            </a:r>
            <a:r>
              <a:rPr lang="en-IN" sz="2400" dirty="0"/>
              <a:t>will be </a:t>
            </a:r>
            <a:r>
              <a:rPr lang="en-IN" sz="2400" b="1" dirty="0">
                <a:solidFill>
                  <a:schemeClr val="tx2"/>
                </a:solidFill>
              </a:rPr>
              <a:t>lost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public static Collector </a:t>
            </a:r>
            <a:r>
              <a:rPr lang="en-US" sz="1900" b="1" dirty="0" err="1">
                <a:solidFill>
                  <a:srgbClr val="0070C0"/>
                </a:solidFill>
              </a:rPr>
              <a:t>toSet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endParaRPr lang="en-IN" sz="1900" b="1" dirty="0">
              <a:solidFill>
                <a:srgbClr val="0070C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Stream To Set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Let’s look at an example </a:t>
            </a:r>
            <a:r>
              <a:rPr lang="en-IN" sz="2400" dirty="0"/>
              <a:t>where we will </a:t>
            </a:r>
            <a:r>
              <a:rPr lang="en-IN" sz="2400" b="1" dirty="0">
                <a:solidFill>
                  <a:srgbClr val="00B050"/>
                </a:solidFill>
              </a:rPr>
              <a:t>filter the list of strings</a:t>
            </a:r>
            <a:r>
              <a:rPr lang="en-IN" sz="2400" dirty="0"/>
              <a:t>  to </a:t>
            </a:r>
            <a:r>
              <a:rPr lang="en-IN" sz="2400" b="1" dirty="0">
                <a:solidFill>
                  <a:srgbClr val="C00000"/>
                </a:solidFill>
              </a:rPr>
              <a:t>select only those names </a:t>
            </a:r>
            <a:r>
              <a:rPr lang="en-IN" sz="2400" dirty="0"/>
              <a:t>which </a:t>
            </a:r>
            <a:r>
              <a:rPr lang="en-IN" sz="2400" b="1" dirty="0">
                <a:solidFill>
                  <a:srgbClr val="002060"/>
                </a:solidFill>
              </a:rPr>
              <a:t>begin with the alphabet b</a:t>
            </a:r>
            <a:r>
              <a:rPr lang="en-IN" sz="2400" dirty="0"/>
              <a:t> and then use the </a:t>
            </a:r>
            <a:r>
              <a:rPr lang="en-IN" sz="2400" b="1" dirty="0">
                <a:solidFill>
                  <a:srgbClr val="0070C0"/>
                </a:solidFill>
              </a:rPr>
              <a:t>collect() </a:t>
            </a:r>
            <a:r>
              <a:rPr lang="en-IN" sz="2400" dirty="0"/>
              <a:t>function to create the </a:t>
            </a:r>
            <a:r>
              <a:rPr lang="en-IN" sz="2400" b="1" dirty="0">
                <a:solidFill>
                  <a:srgbClr val="C00000"/>
                </a:solidFill>
              </a:rPr>
              <a:t>Set</a:t>
            </a:r>
            <a:r>
              <a:rPr lang="en-IN" sz="2400" dirty="0"/>
              <a:t> from this </a:t>
            </a:r>
            <a:r>
              <a:rPr lang="en-IN" sz="2400" b="1" dirty="0">
                <a:solidFill>
                  <a:srgbClr val="C00000"/>
                </a:solidFill>
              </a:rPr>
              <a:t>Stream</a:t>
            </a:r>
            <a:r>
              <a:rPr lang="en-IN" sz="2400" dirty="0"/>
              <a:t>.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Streams-Part 3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/>
              <a:t>(</a:t>
            </a:r>
            <a:r>
              <a:rPr lang="en-US" sz="4000" b="1">
                <a:solidFill>
                  <a:srgbClr val="00B050"/>
                </a:solidFill>
              </a:rPr>
              <a:t>An Abstract Layer!</a:t>
            </a:r>
            <a:r>
              <a:rPr lang="en-US" sz="4000" b="1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17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86226" y="428625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bus,bicycle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1752" y="1527048"/>
            <a:ext cx="8503920" cy="21877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282" y="1428736"/>
            <a:ext cx="87868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("bus", "car", "flight",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"train", "bicycle");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Set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nameSet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.filter(s-&gt;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("b"))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.collect(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Collectors.toSet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count()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method </a:t>
            </a:r>
            <a:r>
              <a:rPr lang="en-IN" sz="2400" b="1" dirty="0">
                <a:solidFill>
                  <a:srgbClr val="0070C0"/>
                </a:solidFill>
              </a:rPr>
              <a:t>count()</a:t>
            </a:r>
            <a:r>
              <a:rPr lang="en-IN" sz="2400" dirty="0"/>
              <a:t>  is a </a:t>
            </a:r>
            <a:r>
              <a:rPr lang="en-IN" sz="2400" b="1" dirty="0">
                <a:solidFill>
                  <a:srgbClr val="002060"/>
                </a:solidFill>
              </a:rPr>
              <a:t>terminal operation </a:t>
            </a:r>
            <a:r>
              <a:rPr lang="en-IN" sz="2400" dirty="0"/>
              <a:t>which </a:t>
            </a:r>
            <a:r>
              <a:rPr lang="en-IN" sz="2400" b="1" dirty="0">
                <a:solidFill>
                  <a:srgbClr val="7030A0"/>
                </a:solidFill>
              </a:rPr>
              <a:t>starts the internal iteration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2060"/>
                </a:solidFill>
              </a:rPr>
              <a:t>elements in the Stream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chemeClr val="tx2"/>
                </a:solidFill>
              </a:rPr>
              <a:t>counts and returns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number of  elements.</a:t>
            </a:r>
          </a:p>
          <a:p>
            <a:endParaRPr lang="en-US" sz="2400" dirty="0"/>
          </a:p>
          <a:p>
            <a:r>
              <a:rPr lang="en-US" sz="2400" dirty="0"/>
              <a:t>It’s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is:</a:t>
            </a:r>
          </a:p>
          <a:p>
            <a:endParaRPr lang="en-US" sz="2400" dirty="0"/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long count()</a:t>
            </a:r>
            <a:endParaRPr lang="en-IN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18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chemeClr val="tx2"/>
                </a:solidFill>
              </a:rPr>
              <a:t>find out number of words </a:t>
            </a:r>
            <a:r>
              <a:rPr lang="en-US" sz="2400" dirty="0"/>
              <a:t>in this </a:t>
            </a:r>
            <a:r>
              <a:rPr lang="en-US" sz="2400" b="1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 which are of  </a:t>
            </a:r>
            <a:r>
              <a:rPr lang="en-US" sz="2400" b="1" dirty="0">
                <a:solidFill>
                  <a:srgbClr val="00B050"/>
                </a:solidFill>
              </a:rPr>
              <a:t>less than 5 characters in length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count()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18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StreamExample18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long count=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strStream.filter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()&lt;5).count();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("Total strings of less than 5 	 	  	characters:"+count);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Total strings of less than 5 characters: 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anyMatch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method </a:t>
            </a:r>
            <a:r>
              <a:rPr lang="en-IN" sz="2400" b="1" dirty="0" err="1">
                <a:solidFill>
                  <a:srgbClr val="0070C0"/>
                </a:solidFill>
              </a:rPr>
              <a:t>anyMatch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takes a single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as </a:t>
            </a:r>
            <a:r>
              <a:rPr lang="en-IN" sz="2400" b="1" dirty="0">
                <a:solidFill>
                  <a:srgbClr val="C00000"/>
                </a:solidFill>
              </a:rPr>
              <a:t>parameter</a:t>
            </a:r>
            <a:r>
              <a:rPr lang="en-IN" sz="2400" dirty="0"/>
              <a:t>, starts the </a:t>
            </a:r>
            <a:r>
              <a:rPr lang="en-IN" sz="2400" b="1" dirty="0">
                <a:solidFill>
                  <a:srgbClr val="0070C0"/>
                </a:solidFill>
              </a:rPr>
              <a:t>internal iteration </a:t>
            </a:r>
            <a:r>
              <a:rPr lang="en-IN" sz="2400" dirty="0"/>
              <a:t>of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, and applies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parameter to </a:t>
            </a:r>
            <a:r>
              <a:rPr lang="en-IN" sz="2400" b="1" dirty="0">
                <a:solidFill>
                  <a:schemeClr val="tx2"/>
                </a:solidFill>
              </a:rPr>
              <a:t>each element.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returns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chemeClr val="tx2"/>
                </a:solidFill>
              </a:rPr>
              <a:t>any of the elements</a:t>
            </a:r>
            <a:r>
              <a:rPr lang="en-IN" sz="2400" dirty="0"/>
              <a:t>, the </a:t>
            </a:r>
            <a:r>
              <a:rPr lang="en-IN" sz="2400" b="1" dirty="0" err="1">
                <a:solidFill>
                  <a:srgbClr val="0070C0"/>
                </a:solidFill>
              </a:rPr>
              <a:t>anyMatch</a:t>
            </a:r>
            <a:r>
              <a:rPr lang="en-IN" sz="2400" b="1" dirty="0">
                <a:solidFill>
                  <a:srgbClr val="0070C0"/>
                </a:solidFill>
              </a:rPr>
              <a:t>() </a:t>
            </a:r>
            <a:r>
              <a:rPr lang="en-IN" sz="2400" dirty="0"/>
              <a:t>method returns </a:t>
            </a:r>
            <a:r>
              <a:rPr lang="en-IN" sz="2400" b="1" dirty="0">
                <a:solidFill>
                  <a:srgbClr val="00B050"/>
                </a:solidFill>
              </a:rPr>
              <a:t>true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processing ends there.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If no elements match </a:t>
            </a:r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, the method </a:t>
            </a:r>
            <a:r>
              <a:rPr lang="en-IN" sz="2400" b="1" dirty="0" err="1">
                <a:solidFill>
                  <a:srgbClr val="0070C0"/>
                </a:solidFill>
              </a:rPr>
              <a:t>anyMatch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will return </a:t>
            </a:r>
            <a:r>
              <a:rPr lang="en-IN" sz="2400" b="1" dirty="0">
                <a:solidFill>
                  <a:srgbClr val="00B050"/>
                </a:solidFill>
              </a:rPr>
              <a:t>false</a:t>
            </a:r>
            <a:r>
              <a:rPr lang="en-IN" sz="2400" dirty="0"/>
              <a:t>.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19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just want to </a:t>
            </a:r>
            <a:r>
              <a:rPr lang="en-US" sz="2400" b="1" dirty="0">
                <a:solidFill>
                  <a:schemeClr val="tx2"/>
                </a:solidFill>
              </a:rPr>
              <a:t>check whether there is any string </a:t>
            </a:r>
            <a:r>
              <a:rPr lang="en-US" sz="2400" dirty="0"/>
              <a:t>in this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00B050"/>
                </a:solidFill>
              </a:rPr>
              <a:t>begins with </a:t>
            </a:r>
            <a:r>
              <a:rPr lang="en-US" sz="2400" dirty="0"/>
              <a:t>the letter </a:t>
            </a:r>
            <a:r>
              <a:rPr lang="en-US" sz="2400" b="1" dirty="0">
                <a:solidFill>
                  <a:srgbClr val="7030A0"/>
                </a:solidFill>
              </a:rPr>
              <a:t>M.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 err="1">
                <a:solidFill>
                  <a:srgbClr val="0070C0"/>
                </a:solidFill>
              </a:rPr>
              <a:t>anyMatch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19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StreamExample19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result=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strStream.anyMatch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(“M”));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allMatch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method </a:t>
            </a:r>
            <a:r>
              <a:rPr lang="en-IN" sz="2400" b="1" dirty="0" err="1">
                <a:solidFill>
                  <a:srgbClr val="0070C0"/>
                </a:solidFill>
              </a:rPr>
              <a:t>anyMatch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takes a single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as </a:t>
            </a:r>
            <a:r>
              <a:rPr lang="en-IN" sz="2400" b="1" dirty="0">
                <a:solidFill>
                  <a:srgbClr val="C00000"/>
                </a:solidFill>
              </a:rPr>
              <a:t>parameter,</a:t>
            </a:r>
            <a:r>
              <a:rPr lang="en-IN" sz="2400" dirty="0"/>
              <a:t> starts the </a:t>
            </a:r>
            <a:r>
              <a:rPr lang="en-IN" sz="2400" b="1" dirty="0">
                <a:solidFill>
                  <a:srgbClr val="0070C0"/>
                </a:solidFill>
              </a:rPr>
              <a:t>internal iteration </a:t>
            </a:r>
            <a:r>
              <a:rPr lang="en-IN" sz="2400" dirty="0"/>
              <a:t>of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, and applies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parameter to </a:t>
            </a:r>
            <a:r>
              <a:rPr lang="en-IN" sz="2400" b="1" dirty="0">
                <a:solidFill>
                  <a:schemeClr val="tx2"/>
                </a:solidFill>
              </a:rPr>
              <a:t>each element.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returns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chemeClr val="tx2"/>
                </a:solidFill>
              </a:rPr>
              <a:t>all of the elements</a:t>
            </a:r>
            <a:r>
              <a:rPr lang="en-IN" sz="2400" dirty="0">
                <a:solidFill>
                  <a:schemeClr val="tx2"/>
                </a:solidFill>
              </a:rPr>
              <a:t>, </a:t>
            </a:r>
            <a:r>
              <a:rPr lang="en-IN" sz="2400" dirty="0"/>
              <a:t>the </a:t>
            </a:r>
            <a:r>
              <a:rPr lang="en-IN" sz="2400" b="1" dirty="0" err="1">
                <a:solidFill>
                  <a:srgbClr val="0070C0"/>
                </a:solidFill>
              </a:rPr>
              <a:t>anyMatch</a:t>
            </a:r>
            <a:r>
              <a:rPr lang="en-IN" sz="2400" b="1" dirty="0">
                <a:solidFill>
                  <a:srgbClr val="0070C0"/>
                </a:solidFill>
              </a:rPr>
              <a:t>() </a:t>
            </a:r>
            <a:r>
              <a:rPr lang="en-IN" sz="2400" dirty="0"/>
              <a:t>method returns 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If </a:t>
            </a:r>
            <a:r>
              <a:rPr lang="en-IN" sz="2400" b="1" dirty="0">
                <a:solidFill>
                  <a:schemeClr val="tx2"/>
                </a:solidFill>
              </a:rPr>
              <a:t>not all elements </a:t>
            </a:r>
            <a:r>
              <a:rPr lang="en-IN" sz="2400" dirty="0"/>
              <a:t>match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, the method </a:t>
            </a:r>
            <a:r>
              <a:rPr lang="en-IN" sz="2400" b="1" dirty="0" err="1">
                <a:solidFill>
                  <a:srgbClr val="0070C0"/>
                </a:solidFill>
              </a:rPr>
              <a:t>anyMatch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will return </a:t>
            </a:r>
            <a:r>
              <a:rPr lang="en-IN" sz="2400" b="1" dirty="0">
                <a:solidFill>
                  <a:srgbClr val="00B050"/>
                </a:solidFill>
              </a:rPr>
              <a:t>false</a:t>
            </a:r>
            <a:r>
              <a:rPr lang="en-IN" sz="2400" dirty="0"/>
              <a:t>.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20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just want to </a:t>
            </a:r>
            <a:r>
              <a:rPr lang="en-US" sz="2400" b="1" dirty="0">
                <a:solidFill>
                  <a:schemeClr val="tx2"/>
                </a:solidFill>
              </a:rPr>
              <a:t>check whether all the strings</a:t>
            </a:r>
            <a:r>
              <a:rPr lang="en-US" sz="2400" dirty="0"/>
              <a:t> in this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begins with </a:t>
            </a:r>
            <a:r>
              <a:rPr lang="en-US" sz="2400" dirty="0"/>
              <a:t>the letter </a:t>
            </a:r>
            <a:r>
              <a:rPr lang="en-US" sz="2400" b="1" dirty="0">
                <a:solidFill>
                  <a:srgbClr val="7030A0"/>
                </a:solidFill>
              </a:rPr>
              <a:t>M.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 err="1">
                <a:solidFill>
                  <a:srgbClr val="0070C0"/>
                </a:solidFill>
              </a:rPr>
              <a:t>allMatch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20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StreamExample20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result=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strStream.allMatch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(“M”));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Java </a:t>
            </a:r>
            <a:r>
              <a:rPr lang="en-US" sz="2800" b="1"/>
              <a:t>8 Streams-Part 3</a:t>
            </a:r>
            <a:endParaRPr lang="en-US" sz="2800" b="1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are Terminal Operations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Using </a:t>
            </a:r>
            <a:r>
              <a:rPr lang="en-US" sz="2400" b="1" dirty="0" err="1">
                <a:solidFill>
                  <a:srgbClr val="C00000"/>
                </a:solidFill>
              </a:rPr>
              <a:t>forEach</a:t>
            </a:r>
            <a:r>
              <a:rPr lang="en-US" sz="2400" b="1" dirty="0">
                <a:solidFill>
                  <a:srgbClr val="C00000"/>
                </a:solidFill>
              </a:rPr>
              <a:t>() With Stream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Stream To List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Stream To Set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Processing Order 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noneMatch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method </a:t>
            </a:r>
            <a:r>
              <a:rPr lang="en-IN" sz="2400" b="1" dirty="0" err="1">
                <a:solidFill>
                  <a:srgbClr val="0070C0"/>
                </a:solidFill>
              </a:rPr>
              <a:t>noneMatch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takes a single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as </a:t>
            </a:r>
            <a:r>
              <a:rPr lang="en-IN" sz="2400" b="1" dirty="0">
                <a:solidFill>
                  <a:srgbClr val="C00000"/>
                </a:solidFill>
              </a:rPr>
              <a:t>parameter</a:t>
            </a:r>
            <a:r>
              <a:rPr lang="en-IN" sz="2400" dirty="0"/>
              <a:t>, starts the </a:t>
            </a:r>
            <a:r>
              <a:rPr lang="en-IN" sz="2400" b="1" dirty="0">
                <a:solidFill>
                  <a:srgbClr val="0070C0"/>
                </a:solidFill>
              </a:rPr>
              <a:t>internal iteration </a:t>
            </a:r>
            <a:r>
              <a:rPr lang="en-IN" sz="2400" dirty="0"/>
              <a:t>of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, and applies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parameter to </a:t>
            </a:r>
            <a:r>
              <a:rPr lang="en-IN" sz="2400" b="1" dirty="0">
                <a:solidFill>
                  <a:schemeClr val="tx2"/>
                </a:solidFill>
              </a:rPr>
              <a:t>each element.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 err="1">
                <a:solidFill>
                  <a:srgbClr val="0070C0"/>
                </a:solidFill>
              </a:rPr>
              <a:t>noneMatch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method will return 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 if </a:t>
            </a:r>
            <a:r>
              <a:rPr lang="en-IN" sz="2400" b="1" dirty="0">
                <a:solidFill>
                  <a:schemeClr val="tx2"/>
                </a:solidFill>
              </a:rPr>
              <a:t>no elements are matched </a:t>
            </a:r>
            <a:r>
              <a:rPr lang="en-IN" sz="2400" dirty="0"/>
              <a:t>by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, and </a:t>
            </a:r>
            <a:r>
              <a:rPr lang="en-IN" sz="2400" b="1" dirty="0">
                <a:solidFill>
                  <a:srgbClr val="00B050"/>
                </a:solidFill>
              </a:rPr>
              <a:t>false</a:t>
            </a:r>
            <a:r>
              <a:rPr lang="en-IN" sz="2400" dirty="0"/>
              <a:t> if </a:t>
            </a:r>
            <a:r>
              <a:rPr lang="en-IN" sz="2400" b="1" dirty="0">
                <a:solidFill>
                  <a:schemeClr val="tx2"/>
                </a:solidFill>
              </a:rPr>
              <a:t>one or more elements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2060"/>
                </a:solidFill>
              </a:rPr>
              <a:t>matched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just want to </a:t>
            </a:r>
            <a:r>
              <a:rPr lang="en-US" sz="2400" b="1" dirty="0">
                <a:solidFill>
                  <a:schemeClr val="tx2"/>
                </a:solidFill>
              </a:rPr>
              <a:t>check whether none of the strings</a:t>
            </a:r>
            <a:r>
              <a:rPr lang="en-US" sz="2400" dirty="0"/>
              <a:t> in this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begins with </a:t>
            </a:r>
            <a:r>
              <a:rPr lang="en-US" sz="2400" dirty="0"/>
              <a:t>the letter </a:t>
            </a:r>
            <a:r>
              <a:rPr lang="en-US" sz="2400" b="1" dirty="0">
                <a:solidFill>
                  <a:srgbClr val="7030A0"/>
                </a:solidFill>
              </a:rPr>
              <a:t>M.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 err="1">
                <a:solidFill>
                  <a:srgbClr val="0070C0"/>
                </a:solidFill>
              </a:rPr>
              <a:t>noneMatch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result=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strStream.noneMatch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(“M”));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5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min()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The Stream’s </a:t>
            </a:r>
            <a:r>
              <a:rPr lang="en-US" b="1" dirty="0">
                <a:solidFill>
                  <a:srgbClr val="0070C0"/>
                </a:solidFill>
              </a:rPr>
              <a:t>min()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002060"/>
                </a:solidFill>
              </a:rPr>
              <a:t>used to select </a:t>
            </a: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minimum/smallest </a:t>
            </a:r>
            <a:r>
              <a:rPr lang="en-US" dirty="0"/>
              <a:t>element in the </a:t>
            </a:r>
            <a:r>
              <a:rPr lang="en-US" b="1" dirty="0">
                <a:solidFill>
                  <a:srgbClr val="C00000"/>
                </a:solidFill>
              </a:rPr>
              <a:t>Stream</a:t>
            </a:r>
            <a:r>
              <a:rPr lang="en-US" dirty="0"/>
              <a:t> according to the </a:t>
            </a:r>
            <a:r>
              <a:rPr lang="en-US" b="1" dirty="0">
                <a:solidFill>
                  <a:srgbClr val="7030A0"/>
                </a:solidFill>
              </a:rPr>
              <a:t>Comparator</a:t>
            </a:r>
            <a:r>
              <a:rPr lang="en-US" dirty="0"/>
              <a:t> used for </a:t>
            </a:r>
            <a:r>
              <a:rPr lang="en-US" b="1" dirty="0">
                <a:solidFill>
                  <a:srgbClr val="0070C0"/>
                </a:solidFill>
              </a:rPr>
              <a:t>comparing the elements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It’s </a:t>
            </a:r>
            <a:r>
              <a:rPr lang="en-US" b="1" dirty="0" err="1">
                <a:solidFill>
                  <a:srgbClr val="7030A0"/>
                </a:solidFill>
              </a:rPr>
              <a:t>protoype</a:t>
            </a:r>
            <a:r>
              <a:rPr lang="en-US" dirty="0"/>
              <a:t> is:</a:t>
            </a:r>
          </a:p>
          <a:p>
            <a:pPr lvl="1"/>
            <a:endParaRPr lang="fr-FR" dirty="0"/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Optional</a:t>
            </a:r>
            <a:r>
              <a:rPr lang="fr-FR" b="1" dirty="0">
                <a:solidFill>
                  <a:srgbClr val="C00000"/>
                </a:solidFill>
              </a:rPr>
              <a:t>&lt;T&gt; min(</a:t>
            </a:r>
            <a:r>
              <a:rPr lang="fr-FR" b="1" dirty="0" err="1">
                <a:solidFill>
                  <a:srgbClr val="C00000"/>
                </a:solidFill>
              </a:rPr>
              <a:t>Comparator</a:t>
            </a:r>
            <a:r>
              <a:rPr lang="fr-FR" b="1" dirty="0">
                <a:solidFill>
                  <a:srgbClr val="C00000"/>
                </a:solidFill>
              </a:rPr>
              <a:t>&lt;? super T&gt; </a:t>
            </a:r>
            <a:r>
              <a:rPr lang="fr-FR" b="1" dirty="0" err="1">
                <a:solidFill>
                  <a:srgbClr val="C00000"/>
                </a:solidFill>
              </a:rPr>
              <a:t>comparator</a:t>
            </a:r>
            <a:r>
              <a:rPr lang="fr-FR" b="1" dirty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dirty="0"/>
              <a:t>It </a:t>
            </a:r>
            <a:r>
              <a:rPr lang="en-US" b="1" dirty="0">
                <a:solidFill>
                  <a:srgbClr val="0070C0"/>
                </a:solidFill>
              </a:rPr>
              <a:t>returns</a:t>
            </a:r>
            <a:r>
              <a:rPr lang="en-US" dirty="0"/>
              <a:t> an </a:t>
            </a:r>
            <a:r>
              <a:rPr lang="en-US" b="1" dirty="0">
                <a:solidFill>
                  <a:srgbClr val="C00000"/>
                </a:solidFill>
              </a:rPr>
              <a:t>Optional</a:t>
            </a:r>
            <a:r>
              <a:rPr lang="en-US" dirty="0"/>
              <a:t> describing the </a:t>
            </a:r>
            <a:r>
              <a:rPr lang="en-US" b="1" dirty="0">
                <a:solidFill>
                  <a:srgbClr val="00B050"/>
                </a:solidFill>
              </a:rPr>
              <a:t>minimum element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stream</a:t>
            </a:r>
            <a:r>
              <a:rPr lang="en-US" dirty="0"/>
              <a:t>, or an </a:t>
            </a:r>
            <a:r>
              <a:rPr lang="en-US" b="1" dirty="0">
                <a:solidFill>
                  <a:srgbClr val="7030A0"/>
                </a:solidFill>
              </a:rPr>
              <a:t>empty Optional </a:t>
            </a:r>
            <a:r>
              <a:rPr lang="en-US" dirty="0"/>
              <a:t>if the </a:t>
            </a:r>
            <a:r>
              <a:rPr lang="en-US" b="1" dirty="0">
                <a:solidFill>
                  <a:srgbClr val="0070C0"/>
                </a:solidFill>
              </a:rPr>
              <a:t>stream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empty.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Optional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8</a:t>
            </a:r>
            <a:r>
              <a:rPr lang="en-US" dirty="0"/>
              <a:t> has </a:t>
            </a:r>
            <a:r>
              <a:rPr lang="en-US" b="1" dirty="0">
                <a:solidFill>
                  <a:srgbClr val="00B050"/>
                </a:solidFill>
              </a:rPr>
              <a:t>introduced</a:t>
            </a:r>
            <a:r>
              <a:rPr lang="en-US" dirty="0"/>
              <a:t> a new class called </a:t>
            </a:r>
            <a:r>
              <a:rPr lang="en-US" b="1" dirty="0">
                <a:solidFill>
                  <a:srgbClr val="C00000"/>
                </a:solidFill>
              </a:rPr>
              <a:t>Optional</a:t>
            </a:r>
            <a:r>
              <a:rPr lang="en-US" dirty="0"/>
              <a:t> in </a:t>
            </a:r>
            <a:r>
              <a:rPr lang="en-US" b="1" dirty="0" err="1">
                <a:solidFill>
                  <a:srgbClr val="7030A0"/>
                </a:solidFill>
              </a:rPr>
              <a:t>java.util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package.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rgbClr val="0070C0"/>
                </a:solidFill>
              </a:rPr>
              <a:t>is used to represent </a:t>
            </a: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value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present </a:t>
            </a:r>
            <a:r>
              <a:rPr lang="en-US" dirty="0"/>
              <a:t>or </a:t>
            </a:r>
            <a:r>
              <a:rPr lang="en-US" b="1" dirty="0">
                <a:solidFill>
                  <a:srgbClr val="002060"/>
                </a:solidFill>
              </a:rPr>
              <a:t>absent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2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Optional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main advantage </a:t>
            </a:r>
            <a:r>
              <a:rPr lang="en-US" dirty="0"/>
              <a:t>of this </a:t>
            </a:r>
            <a:r>
              <a:rPr lang="en-US" b="1" dirty="0">
                <a:solidFill>
                  <a:srgbClr val="0070C0"/>
                </a:solidFill>
              </a:rPr>
              <a:t>new construct </a:t>
            </a:r>
            <a:r>
              <a:rPr lang="en-US" dirty="0"/>
              <a:t>is that </a:t>
            </a:r>
            <a:r>
              <a:rPr lang="en-US" b="1" dirty="0">
                <a:solidFill>
                  <a:srgbClr val="7030A0"/>
                </a:solidFill>
              </a:rPr>
              <a:t>no more too many null checks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required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avoids</a:t>
            </a:r>
            <a:r>
              <a:rPr lang="en-US" dirty="0"/>
              <a:t> any runtime </a:t>
            </a:r>
            <a:r>
              <a:rPr lang="en-US" b="1" dirty="0" err="1">
                <a:solidFill>
                  <a:srgbClr val="0070C0"/>
                </a:solidFill>
              </a:rPr>
              <a:t>NullPointerExceptions</a:t>
            </a:r>
            <a:r>
              <a:rPr lang="en-US" dirty="0"/>
              <a:t> and supports us in developing </a:t>
            </a:r>
            <a:r>
              <a:rPr lang="en-US" b="1" dirty="0">
                <a:solidFill>
                  <a:srgbClr val="002060"/>
                </a:solidFill>
              </a:rPr>
              <a:t>clean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neat </a:t>
            </a:r>
            <a:r>
              <a:rPr lang="en-US" dirty="0"/>
              <a:t>Java Applications.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 </a:t>
            </a:r>
            <a:r>
              <a:rPr lang="en-US" b="1" dirty="0">
                <a:solidFill>
                  <a:schemeClr val="tx2"/>
                </a:solidFill>
              </a:rPr>
              <a:t>Collections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</a:rPr>
              <a:t>arrays</a:t>
            </a:r>
            <a:r>
              <a:rPr lang="en-US" dirty="0"/>
              <a:t>, it is also a </a:t>
            </a:r>
            <a:r>
              <a:rPr lang="en-US" b="1" dirty="0">
                <a:solidFill>
                  <a:srgbClr val="0070C0"/>
                </a:solidFill>
              </a:rPr>
              <a:t>Container</a:t>
            </a:r>
            <a:r>
              <a:rPr lang="en-US" dirty="0"/>
              <a:t> to hold </a:t>
            </a:r>
            <a:r>
              <a:rPr lang="en-US" b="1" dirty="0">
                <a:solidFill>
                  <a:srgbClr val="7030A0"/>
                </a:solidFill>
              </a:rPr>
              <a:t>at most one value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Without Optional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261771"/>
            <a:ext cx="8488221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 Demo{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String[] words = new String[10];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String word = words[5].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toLowerCase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(word);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}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Exception in thread "main" </a:t>
            </a:r>
            <a:r>
              <a:rPr lang="en-US" sz="20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java.lang.NullPointerException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With Optional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988840"/>
            <a:ext cx="82253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 Demo{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String[] words = new String[10];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Optional&lt;String&gt; obj =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Optional.ofNullable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(words[5]);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if (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obj.isPresent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String word =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obj.get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toLowerCase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(word);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} else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("word is null");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}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Word is null</a:t>
            </a:r>
          </a:p>
        </p:txBody>
      </p:sp>
    </p:spTree>
    <p:extLst>
      <p:ext uri="{BB962C8B-B14F-4D97-AF65-F5344CB8AC3E}">
        <p14:creationId xmlns:p14="http://schemas.microsoft.com/office/powerpoint/2010/main" val="24368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With Optional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988840"/>
            <a:ext cx="809067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 Demo{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String[] words = new String[10];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words[5]=“WELCOME;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Optional&lt;String&gt; obj =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Optional.ofNullable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(words[5]);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if (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obj.isPresent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String word =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obj.get</a:t>
            </a:r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toLowerCase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(word);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} else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("word is null");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}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9638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Methods Of Optional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8EFEE0-BDF8-4E6E-8523-F028DAE04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14703"/>
              </p:ext>
            </p:extLst>
          </p:nvPr>
        </p:nvGraphicFramePr>
        <p:xfrm>
          <a:off x="457200" y="2132856"/>
          <a:ext cx="8385048" cy="361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524">
                  <a:extLst>
                    <a:ext uri="{9D8B030D-6E8A-4147-A177-3AD203B41FA5}">
                      <a16:colId xmlns:a16="http://schemas.microsoft.com/office/drawing/2014/main" val="1776358224"/>
                    </a:ext>
                  </a:extLst>
                </a:gridCol>
                <a:gridCol w="4192524">
                  <a:extLst>
                    <a:ext uri="{9D8B030D-6E8A-4147-A177-3AD203B41FA5}">
                      <a16:colId xmlns:a16="http://schemas.microsoft.com/office/drawing/2014/main" val="12576395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04966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static &lt;T&gt; Optional&lt;T&gt; </a:t>
                      </a:r>
                      <a:r>
                        <a:rPr lang="en-IN" b="1" dirty="0" err="1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ofNullable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(T value)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returns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an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Optional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describing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specified value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if non-null, otherwise returns an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empty Optional.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7669793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T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get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a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value is present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 this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Optional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returns the value, otherwise throws 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  <a:effectLst/>
                          <a:latin typeface="verdana" panose="020B0604030504040204" pitchFamily="34" charset="0"/>
                        </a:rPr>
                        <a:t>NoSuchElementException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7268641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b="1" dirty="0" err="1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isPresent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returns true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there is a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</a:rPr>
                        <a:t>value present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otherwise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4252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91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Terminal Operations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Java-8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terminal operations </a:t>
            </a:r>
            <a:r>
              <a:rPr lang="en-IN" sz="2400" dirty="0"/>
              <a:t>produces a </a:t>
            </a:r>
            <a:r>
              <a:rPr lang="en-IN" sz="2400" b="1" dirty="0">
                <a:solidFill>
                  <a:srgbClr val="7030A0"/>
                </a:solidFill>
              </a:rPr>
              <a:t>non-stream </a:t>
            </a:r>
            <a:r>
              <a:rPr lang="en-IN" sz="2400" dirty="0"/>
              <a:t>result such as </a:t>
            </a:r>
            <a:r>
              <a:rPr lang="en-IN" sz="2400" b="1" dirty="0">
                <a:solidFill>
                  <a:srgbClr val="7030A0"/>
                </a:solidFill>
              </a:rPr>
              <a:t>primitive value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7030A0"/>
                </a:solidFill>
              </a:rPr>
              <a:t>collection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no value at all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Terminal operations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70C0"/>
                </a:solidFill>
              </a:rPr>
              <a:t>typically preceded </a:t>
            </a:r>
            <a:r>
              <a:rPr lang="en-IN" sz="2400" dirty="0"/>
              <a:t>by </a:t>
            </a:r>
            <a:r>
              <a:rPr lang="en-IN" sz="2400" b="1" dirty="0">
                <a:solidFill>
                  <a:srgbClr val="C00000"/>
                </a:solidFill>
              </a:rPr>
              <a:t>intermediate operations </a:t>
            </a:r>
            <a:r>
              <a:rPr lang="en-IN" sz="2400" dirty="0"/>
              <a:t>which </a:t>
            </a:r>
            <a:r>
              <a:rPr lang="en-IN" sz="2400" b="1" dirty="0">
                <a:solidFill>
                  <a:srgbClr val="002060"/>
                </a:solidFill>
              </a:rPr>
              <a:t>return</a:t>
            </a:r>
            <a:r>
              <a:rPr lang="en-IN" sz="2400" dirty="0"/>
              <a:t> another </a:t>
            </a:r>
            <a:r>
              <a:rPr lang="en-IN" sz="2400" b="1" dirty="0">
                <a:solidFill>
                  <a:srgbClr val="00B050"/>
                </a:solidFill>
              </a:rPr>
              <a:t>Stream </a:t>
            </a:r>
            <a:r>
              <a:rPr lang="en-IN" sz="2400" dirty="0"/>
              <a:t>which allows </a:t>
            </a:r>
            <a:r>
              <a:rPr lang="en-IN" sz="2400" b="1" dirty="0">
                <a:solidFill>
                  <a:srgbClr val="7030A0"/>
                </a:solidFill>
              </a:rPr>
              <a:t>operations to be connected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002060"/>
                </a:solidFill>
              </a:rPr>
              <a:t>form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0070C0"/>
                </a:solidFill>
              </a:rPr>
              <a:t>query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just want to </a:t>
            </a:r>
            <a:r>
              <a:rPr lang="en-US" sz="2400" b="1" dirty="0">
                <a:solidFill>
                  <a:schemeClr val="tx2"/>
                </a:solidFill>
              </a:rPr>
              <a:t>find out the minimum value in this list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min()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(10,23,11,4,8,15,19,12,5);</a:t>
            </a:r>
          </a:p>
        </p:txBody>
      </p:sp>
    </p:spTree>
    <p:extLst>
      <p:ext uri="{BB962C8B-B14F-4D97-AF65-F5344CB8AC3E}">
        <p14:creationId xmlns:p14="http://schemas.microsoft.com/office/powerpoint/2010/main" val="8444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StreamExample22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List&lt;Integer&gt; 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(10,23,11,4,8,15,19,12,5);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Stream&lt;Integer&gt;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Optional&lt;Integer&gt; result=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st.min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)-&gt;a-b);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result.isPresent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result.get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(“No value present”);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6095037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StreamExample23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List&lt;Integer&gt; 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Stream&lt;Integer&gt;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Optional&lt;Integer&gt; result=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st.min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)-&gt;a-b);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result.isPresent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result.get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(“No value present”);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 value present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max()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The Stream’s </a:t>
            </a:r>
            <a:r>
              <a:rPr lang="en-US" b="1" dirty="0">
                <a:solidFill>
                  <a:srgbClr val="0070C0"/>
                </a:solidFill>
              </a:rPr>
              <a:t>max()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002060"/>
                </a:solidFill>
              </a:rPr>
              <a:t>used to select </a:t>
            </a: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maximum/largest </a:t>
            </a:r>
            <a:r>
              <a:rPr lang="en-US" dirty="0"/>
              <a:t>element in the </a:t>
            </a:r>
            <a:r>
              <a:rPr lang="en-US" b="1" dirty="0">
                <a:solidFill>
                  <a:srgbClr val="C00000"/>
                </a:solidFill>
              </a:rPr>
              <a:t>Stream</a:t>
            </a:r>
            <a:r>
              <a:rPr lang="en-US" dirty="0"/>
              <a:t> according to the </a:t>
            </a:r>
            <a:r>
              <a:rPr lang="en-US" b="1" dirty="0">
                <a:solidFill>
                  <a:srgbClr val="7030A0"/>
                </a:solidFill>
              </a:rPr>
              <a:t>Comparator</a:t>
            </a:r>
            <a:r>
              <a:rPr lang="en-US" dirty="0"/>
              <a:t> used for </a:t>
            </a:r>
            <a:r>
              <a:rPr lang="en-US" b="1" dirty="0">
                <a:solidFill>
                  <a:srgbClr val="0070C0"/>
                </a:solidFill>
              </a:rPr>
              <a:t>comparing the elements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It’s </a:t>
            </a:r>
            <a:r>
              <a:rPr lang="en-US" b="1" dirty="0" err="1">
                <a:solidFill>
                  <a:srgbClr val="7030A0"/>
                </a:solidFill>
              </a:rPr>
              <a:t>protoype</a:t>
            </a:r>
            <a:r>
              <a:rPr lang="en-US" dirty="0"/>
              <a:t> is:</a:t>
            </a:r>
          </a:p>
          <a:p>
            <a:pPr lvl="1"/>
            <a:endParaRPr lang="fr-FR" dirty="0"/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Optional</a:t>
            </a:r>
            <a:r>
              <a:rPr lang="fr-FR" b="1" dirty="0">
                <a:solidFill>
                  <a:srgbClr val="C00000"/>
                </a:solidFill>
              </a:rPr>
              <a:t>&lt;T&gt; max(</a:t>
            </a:r>
            <a:r>
              <a:rPr lang="fr-FR" b="1" dirty="0" err="1">
                <a:solidFill>
                  <a:srgbClr val="C00000"/>
                </a:solidFill>
              </a:rPr>
              <a:t>Comparator</a:t>
            </a:r>
            <a:r>
              <a:rPr lang="fr-FR" b="1" dirty="0">
                <a:solidFill>
                  <a:srgbClr val="C00000"/>
                </a:solidFill>
              </a:rPr>
              <a:t>&lt;? super T&gt; </a:t>
            </a:r>
            <a:r>
              <a:rPr lang="fr-FR" b="1" dirty="0" err="1">
                <a:solidFill>
                  <a:srgbClr val="C00000"/>
                </a:solidFill>
              </a:rPr>
              <a:t>comparator</a:t>
            </a:r>
            <a:r>
              <a:rPr lang="fr-FR" b="1" dirty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dirty="0"/>
              <a:t>It </a:t>
            </a:r>
            <a:r>
              <a:rPr lang="en-US" b="1" dirty="0">
                <a:solidFill>
                  <a:srgbClr val="0070C0"/>
                </a:solidFill>
              </a:rPr>
              <a:t>returns</a:t>
            </a:r>
            <a:r>
              <a:rPr lang="en-US" dirty="0"/>
              <a:t> an </a:t>
            </a:r>
            <a:r>
              <a:rPr lang="en-US" b="1" dirty="0">
                <a:solidFill>
                  <a:srgbClr val="C00000"/>
                </a:solidFill>
              </a:rPr>
              <a:t>Optional</a:t>
            </a:r>
            <a:r>
              <a:rPr lang="en-US" dirty="0"/>
              <a:t> describing the </a:t>
            </a:r>
            <a:r>
              <a:rPr lang="en-US" b="1" dirty="0">
                <a:solidFill>
                  <a:srgbClr val="00B050"/>
                </a:solidFill>
              </a:rPr>
              <a:t>maximum element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stream</a:t>
            </a:r>
            <a:r>
              <a:rPr lang="en-US" dirty="0"/>
              <a:t>, or an </a:t>
            </a:r>
            <a:r>
              <a:rPr lang="en-US" b="1" dirty="0">
                <a:solidFill>
                  <a:srgbClr val="7030A0"/>
                </a:solidFill>
              </a:rPr>
              <a:t>empty Optional </a:t>
            </a:r>
            <a:r>
              <a:rPr lang="en-US" dirty="0"/>
              <a:t>if the </a:t>
            </a:r>
            <a:r>
              <a:rPr lang="en-US" b="1" dirty="0">
                <a:solidFill>
                  <a:srgbClr val="0070C0"/>
                </a:solidFill>
              </a:rPr>
              <a:t>stream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empty.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just want to </a:t>
            </a:r>
            <a:r>
              <a:rPr lang="en-US" sz="2400" b="1" dirty="0">
                <a:solidFill>
                  <a:schemeClr val="tx2"/>
                </a:solidFill>
              </a:rPr>
              <a:t>find out the maximum value in this list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max()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(10,23,11,4,8,15,19,12,5);</a:t>
            </a:r>
          </a:p>
        </p:txBody>
      </p:sp>
    </p:spTree>
    <p:extLst>
      <p:ext uri="{BB962C8B-B14F-4D97-AF65-F5344CB8AC3E}">
        <p14:creationId xmlns:p14="http://schemas.microsoft.com/office/powerpoint/2010/main" val="795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StreamExample22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List&lt;Integer&gt; 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(10,23,11,4,8,15,19,12,5);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Stream&lt;Integer&gt;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Optional&lt;Integer&gt; result=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st.max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)-&gt;a-b);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result.isPresent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result.get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(“No value present”);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6095037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Array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Employee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find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name and age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tx2"/>
                </a:solidFill>
              </a:rPr>
              <a:t>eldest employee.</a:t>
            </a: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11829"/>
            <a:ext cx="7297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Employee[]staff={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Employee("Amit",45),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Employee("Hitesh",25),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Employee("Varun", 35),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Employee("Neeraj", 21),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Employee("Deepak",29)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396673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StreamExample25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Employee[]staff={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Employee("Amit",45),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Employee("Hitesh",25),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Employee("Neeraj", 21),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Employee("Deepak",29)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};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Stream&lt;Employee&gt;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empStream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(staff);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Optional&lt;Employee&gt;result=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empStream.max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e,f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)-&gt;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e.getAge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f.getAge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result.isPresent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result.get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  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(“No value present”);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1172105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Amit , 45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0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</a:t>
            </a:r>
            <a:r>
              <a:rPr lang="en-US" sz="3600" b="1" dirty="0" err="1"/>
              <a:t>ifPresent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ifPresent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/>
              <a:t>method from the </a:t>
            </a:r>
            <a:r>
              <a:rPr lang="en-US" b="1" dirty="0">
                <a:solidFill>
                  <a:srgbClr val="0070C0"/>
                </a:solidFill>
              </a:rPr>
              <a:t>Optional</a:t>
            </a:r>
            <a:r>
              <a:rPr lang="en-US" dirty="0"/>
              <a:t> class takes an </a:t>
            </a:r>
            <a:r>
              <a:rPr lang="en-US" b="1" dirty="0">
                <a:solidFill>
                  <a:schemeClr val="tx2"/>
                </a:solidFill>
              </a:rPr>
              <a:t>action</a:t>
            </a:r>
            <a:r>
              <a:rPr lang="en-US" dirty="0"/>
              <a:t> on the </a:t>
            </a:r>
            <a:r>
              <a:rPr lang="en-US" b="1" dirty="0">
                <a:solidFill>
                  <a:srgbClr val="002060"/>
                </a:solidFill>
              </a:rPr>
              <a:t>value</a:t>
            </a:r>
            <a:r>
              <a:rPr lang="en-US" dirty="0"/>
              <a:t> contained in the </a:t>
            </a:r>
            <a:r>
              <a:rPr lang="en-US" b="1" dirty="0">
                <a:solidFill>
                  <a:srgbClr val="0070C0"/>
                </a:solidFill>
              </a:rPr>
              <a:t>Optional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Its </a:t>
            </a:r>
            <a:r>
              <a:rPr lang="en-US" b="1" dirty="0">
                <a:solidFill>
                  <a:srgbClr val="7030A0"/>
                </a:solidFill>
              </a:rPr>
              <a:t>prototype</a:t>
            </a:r>
            <a:r>
              <a:rPr lang="en-US" dirty="0"/>
              <a:t> is: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public void </a:t>
            </a:r>
            <a:r>
              <a:rPr lang="en-US" b="1" dirty="0" err="1">
                <a:solidFill>
                  <a:srgbClr val="C00000"/>
                </a:solidFill>
              </a:rPr>
              <a:t>ifPresent</a:t>
            </a:r>
            <a:r>
              <a:rPr lang="en-US" b="1" dirty="0">
                <a:solidFill>
                  <a:srgbClr val="C00000"/>
                </a:solidFill>
              </a:rPr>
              <a:t>(Consumer&lt;? super T&gt; action)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b="1" dirty="0">
                <a:solidFill>
                  <a:srgbClr val="0070C0"/>
                </a:solidFill>
              </a:rPr>
              <a:t>Optional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, this </a:t>
            </a:r>
            <a:r>
              <a:rPr lang="en-US" b="1" dirty="0">
                <a:solidFill>
                  <a:srgbClr val="7030A0"/>
                </a:solidFill>
              </a:rPr>
              <a:t>method</a:t>
            </a:r>
            <a:r>
              <a:rPr lang="en-US" dirty="0"/>
              <a:t> does not do anything.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Modified Version Of Example 25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StreamExample25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Employee[]staff={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Employee("Amit",45),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Employee("Hitesh",25),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Employee("Neeraj", 21),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Employee("Deepak",29)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};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(staff)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.max((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e,f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)-&gt;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e.getAge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f.getAge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ifPresent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1092" y="1587559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Amit , 45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Terminal Operations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rgbClr val="0070C0"/>
                </a:solidFill>
              </a:rPr>
              <a:t>One interesting point about </a:t>
            </a:r>
            <a:r>
              <a:rPr lang="en-IN" sz="2400" b="1" i="1" dirty="0">
                <a:solidFill>
                  <a:srgbClr val="C00000"/>
                </a:solidFill>
              </a:rPr>
              <a:t>terminal operations</a:t>
            </a:r>
            <a:r>
              <a:rPr lang="en-IN" sz="2400" b="1" i="1" dirty="0">
                <a:solidFill>
                  <a:srgbClr val="0070C0"/>
                </a:solidFill>
              </a:rPr>
              <a:t> is that they are </a:t>
            </a:r>
            <a:r>
              <a:rPr lang="en-IN" sz="2400" b="1" i="1" u="sng" dirty="0">
                <a:solidFill>
                  <a:srgbClr val="00B050"/>
                </a:solidFill>
              </a:rPr>
              <a:t>eagerly executed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They are </a:t>
            </a:r>
            <a:r>
              <a:rPr lang="en-IN" sz="2400" b="1" dirty="0">
                <a:solidFill>
                  <a:srgbClr val="00B050"/>
                </a:solidFill>
              </a:rPr>
              <a:t>“eager” </a:t>
            </a:r>
            <a:r>
              <a:rPr lang="en-IN" sz="2400" dirty="0"/>
              <a:t>because the </a:t>
            </a:r>
            <a:r>
              <a:rPr lang="en-IN" sz="2400" b="1" dirty="0">
                <a:solidFill>
                  <a:srgbClr val="7030A0"/>
                </a:solidFill>
              </a:rPr>
              <a:t>actual processing </a:t>
            </a:r>
            <a:r>
              <a:rPr lang="en-IN" sz="2400" b="1" dirty="0">
                <a:solidFill>
                  <a:srgbClr val="0070C0"/>
                </a:solidFill>
              </a:rPr>
              <a:t>immediately begins </a:t>
            </a:r>
            <a:r>
              <a:rPr lang="en-IN" sz="2400" dirty="0"/>
              <a:t>as the </a:t>
            </a:r>
            <a:r>
              <a:rPr lang="en-IN" sz="2400" b="1" dirty="0">
                <a:solidFill>
                  <a:srgbClr val="C00000"/>
                </a:solidFill>
              </a:rPr>
              <a:t>operation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findFirst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The Stream’s </a:t>
            </a:r>
            <a:r>
              <a:rPr lang="en-US" b="1" dirty="0" err="1">
                <a:solidFill>
                  <a:srgbClr val="0070C0"/>
                </a:solidFill>
              </a:rPr>
              <a:t>findFirst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method returns an </a:t>
            </a:r>
            <a:r>
              <a:rPr lang="en-US" b="1" dirty="0">
                <a:solidFill>
                  <a:srgbClr val="7030A0"/>
                </a:solidFill>
              </a:rPr>
              <a:t>Optional</a:t>
            </a:r>
            <a:r>
              <a:rPr lang="en-US" dirty="0"/>
              <a:t> describing the </a:t>
            </a:r>
            <a:r>
              <a:rPr lang="en-US" b="1" dirty="0">
                <a:solidFill>
                  <a:schemeClr val="tx2"/>
                </a:solidFill>
              </a:rPr>
              <a:t>first element of this stre</a:t>
            </a:r>
            <a:r>
              <a:rPr lang="en-US" b="1" dirty="0"/>
              <a:t>am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It’s </a:t>
            </a:r>
            <a:r>
              <a:rPr lang="en-US" b="1" dirty="0" err="1">
                <a:solidFill>
                  <a:srgbClr val="7030A0"/>
                </a:solidFill>
              </a:rPr>
              <a:t>protoype</a:t>
            </a:r>
            <a:r>
              <a:rPr lang="en-US" dirty="0"/>
              <a:t> is:</a:t>
            </a:r>
          </a:p>
          <a:p>
            <a:pPr lvl="1"/>
            <a:endParaRPr lang="fr-FR" dirty="0"/>
          </a:p>
          <a:p>
            <a:pPr lvl="1"/>
            <a:endParaRPr lang="fr-FR" b="1" dirty="0">
              <a:solidFill>
                <a:srgbClr val="C00000"/>
              </a:solidFill>
            </a:endParaRPr>
          </a:p>
          <a:p>
            <a:pPr lvl="1"/>
            <a:r>
              <a:rPr lang="fr-FR" b="1" dirty="0" err="1">
                <a:solidFill>
                  <a:srgbClr val="C00000"/>
                </a:solidFill>
              </a:rPr>
              <a:t>Optional</a:t>
            </a:r>
            <a:r>
              <a:rPr lang="fr-FR" b="1" dirty="0">
                <a:solidFill>
                  <a:srgbClr val="C00000"/>
                </a:solidFill>
              </a:rPr>
              <a:t>&lt;T&gt; </a:t>
            </a:r>
            <a:r>
              <a:rPr lang="fr-FR" b="1" dirty="0" err="1">
                <a:solidFill>
                  <a:srgbClr val="C00000"/>
                </a:solidFill>
              </a:rPr>
              <a:t>findFirst</a:t>
            </a:r>
            <a:r>
              <a:rPr lang="fr-FR" b="1" dirty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347838" y="1628800"/>
            <a:ext cx="8162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Optional&lt;String&gt;result=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("one", "two", "three", "four")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         .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findFirst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result.get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4072593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26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Array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Employee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find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name and age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tx2"/>
                </a:solidFill>
              </a:rPr>
              <a:t>first employee aged between 20 to 30.</a:t>
            </a: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11829"/>
            <a:ext cx="7297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Employee[]staff={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Employee("Amit",45),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Employee("Hitesh",25),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Employee("Varun", 35),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Employee("Neeraj", 21),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Employee("Deepak",29)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153519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26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StreamExample26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Employee[]staff={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Employee("Amit",45),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Employee("Hitesh",25),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Employee("Neeraj", 21),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Employee("Deepak",29)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};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Stream&lt;Employee&gt;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empStream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(staff);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Optional&lt;Employee&gt; result=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empStream.filter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(e-&gt;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e.getAge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()&gt;20 &amp;&amp;  	    				                  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e.getAge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()&lt;30)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		   .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findFirst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result.isPresent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result.get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("No emp found");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1270501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Hitesh , 25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WA method </a:t>
            </a:r>
            <a:r>
              <a:rPr lang="en-US" dirty="0"/>
              <a:t>called </a:t>
            </a:r>
            <a:r>
              <a:rPr lang="en-US" b="1" dirty="0" err="1">
                <a:solidFill>
                  <a:srgbClr val="0070C0"/>
                </a:solidFill>
              </a:rPr>
              <a:t>getFirst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, which </a:t>
            </a:r>
            <a:r>
              <a:rPr lang="en-US" b="1" dirty="0">
                <a:solidFill>
                  <a:schemeClr val="tx2"/>
                </a:solidFill>
              </a:rPr>
              <a:t>accepts a word </a:t>
            </a:r>
            <a:r>
              <a:rPr lang="en-US" dirty="0"/>
              <a:t>as </a:t>
            </a:r>
            <a:r>
              <a:rPr lang="en-US" b="1" dirty="0">
                <a:solidFill>
                  <a:srgbClr val="00B050"/>
                </a:solidFill>
              </a:rPr>
              <a:t>argument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</a:rPr>
              <a:t>returns the first book </a:t>
            </a:r>
            <a:r>
              <a:rPr lang="en-US" dirty="0"/>
              <a:t>whose </a:t>
            </a:r>
            <a:r>
              <a:rPr lang="en-US" b="1" dirty="0">
                <a:solidFill>
                  <a:srgbClr val="7030A0"/>
                </a:solidFill>
              </a:rPr>
              <a:t>second word </a:t>
            </a:r>
            <a:r>
              <a:rPr lang="en-US" b="1" dirty="0">
                <a:solidFill>
                  <a:srgbClr val="00B050"/>
                </a:solidFill>
              </a:rPr>
              <a:t>matches with </a:t>
            </a: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given word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If no book matches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given word </a:t>
            </a:r>
            <a:r>
              <a:rPr lang="en-US" sz="2400" dirty="0"/>
              <a:t>then the method should return “</a:t>
            </a:r>
            <a:r>
              <a:rPr lang="en-US" sz="2400" b="1" dirty="0">
                <a:solidFill>
                  <a:srgbClr val="0070C0"/>
                </a:solidFill>
              </a:rPr>
              <a:t>No Book Found</a:t>
            </a:r>
            <a:r>
              <a:rPr lang="en-US" sz="2400" dirty="0"/>
              <a:t>”</a:t>
            </a: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780928"/>
            <a:ext cx="866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listOfBooks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("Programming Java", "Clean Code", "Effective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Java","Coders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Code");</a:t>
            </a:r>
          </a:p>
        </p:txBody>
      </p:sp>
    </p:spTree>
    <p:extLst>
      <p:ext uri="{BB962C8B-B14F-4D97-AF65-F5344CB8AC3E}">
        <p14:creationId xmlns:p14="http://schemas.microsoft.com/office/powerpoint/2010/main" val="40700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StreamExample27 {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 static List&lt;String&gt; </a:t>
            </a:r>
            <a:r>
              <a:rPr lang="en-US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listOfBooks</a:t>
            </a:r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Arrays.asList</a:t>
            </a:r>
            <a:endParaRPr lang="en-US" sz="1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("Programming Java", "Clean Code", "Effective </a:t>
            </a:r>
            <a:r>
              <a:rPr lang="en-US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Java","Coders</a:t>
            </a:r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Code"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   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bookName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getFirst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(“Code");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bookName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 static String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getFirst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(String name)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listOfBooks.stream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      .filter(e-&gt;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e.split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 ")[1].equals(name))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      .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findFirst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      .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orElse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("No Book Found");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117210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Clean Code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Calculating Sum Of Array Elements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Java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didn’t supply </a:t>
            </a:r>
            <a:r>
              <a:rPr lang="en-US" dirty="0"/>
              <a:t>any </a:t>
            </a:r>
            <a:r>
              <a:rPr lang="en-US" b="1" dirty="0">
                <a:solidFill>
                  <a:srgbClr val="0070C0"/>
                </a:solidFill>
              </a:rPr>
              <a:t>built-in method </a:t>
            </a:r>
            <a:r>
              <a:rPr lang="en-US" dirty="0"/>
              <a:t>for this task, </a:t>
            </a:r>
            <a:r>
              <a:rPr lang="en-US" b="1" dirty="0">
                <a:solidFill>
                  <a:srgbClr val="00B050"/>
                </a:solidFill>
              </a:rPr>
              <a:t>unlike many other programming languages</a:t>
            </a:r>
            <a:r>
              <a:rPr lang="en-US" dirty="0"/>
              <a:t> like: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std::accumulate</a:t>
            </a:r>
            <a:r>
              <a:rPr lang="en-US" dirty="0"/>
              <a:t> in </a:t>
            </a:r>
            <a:r>
              <a:rPr lang="en-US" b="1" dirty="0">
                <a:solidFill>
                  <a:schemeClr val="tx2"/>
                </a:solidFill>
              </a:rPr>
              <a:t>C++</a:t>
            </a:r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array_sum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function in </a:t>
            </a:r>
            <a:r>
              <a:rPr lang="en-US" b="1" dirty="0">
                <a:solidFill>
                  <a:schemeClr val="tx2"/>
                </a:solidFill>
              </a:rPr>
              <a:t>PHP</a:t>
            </a:r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Enumerable.Sum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method in </a:t>
            </a:r>
            <a:r>
              <a:rPr lang="en-US" b="1" dirty="0">
                <a:solidFill>
                  <a:schemeClr val="tx2"/>
                </a:solidFill>
              </a:rPr>
              <a:t>.NET Framework</a:t>
            </a:r>
            <a:r>
              <a:rPr lang="en-US" dirty="0"/>
              <a:t>,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Calculating Sum Of Array Elements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Before Java 8</a:t>
            </a:r>
            <a:r>
              <a:rPr lang="en-US" dirty="0"/>
              <a:t>, the </a:t>
            </a:r>
            <a:r>
              <a:rPr lang="en-US" b="1" dirty="0">
                <a:solidFill>
                  <a:srgbClr val="7030A0"/>
                </a:solidFill>
              </a:rPr>
              <a:t>only solution </a:t>
            </a:r>
            <a:r>
              <a:rPr lang="en-US" dirty="0"/>
              <a:t>was to </a:t>
            </a:r>
            <a:r>
              <a:rPr lang="en-US" b="1" dirty="0">
                <a:solidFill>
                  <a:srgbClr val="00B050"/>
                </a:solidFill>
              </a:rPr>
              <a:t>iterate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given array</a:t>
            </a:r>
            <a:r>
              <a:rPr lang="en-US" dirty="0"/>
              <a:t> using </a:t>
            </a:r>
            <a:r>
              <a:rPr lang="en-US" b="1" dirty="0">
                <a:solidFill>
                  <a:srgbClr val="7030A0"/>
                </a:solidFill>
              </a:rPr>
              <a:t>for-each loop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accumulate sum </a:t>
            </a:r>
            <a:r>
              <a:rPr lang="en-US" dirty="0"/>
              <a:t>of </a:t>
            </a:r>
            <a:r>
              <a:rPr lang="en-US" b="1" dirty="0">
                <a:solidFill>
                  <a:srgbClr val="00B050"/>
                </a:solidFill>
              </a:rPr>
              <a:t>all elements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variable</a:t>
            </a:r>
            <a:r>
              <a:rPr lang="en-US" dirty="0"/>
              <a:t>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But with </a:t>
            </a:r>
            <a:r>
              <a:rPr lang="en-US" b="1" dirty="0">
                <a:solidFill>
                  <a:srgbClr val="7030A0"/>
                </a:solidFill>
              </a:rPr>
              <a:t>introduction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Java 8 Streams API</a:t>
            </a:r>
            <a:r>
              <a:rPr lang="en-US" dirty="0"/>
              <a:t>, we can easily get </a:t>
            </a:r>
            <a:r>
              <a:rPr lang="en-US" b="1" dirty="0">
                <a:solidFill>
                  <a:schemeClr val="tx2"/>
                </a:solidFill>
              </a:rPr>
              <a:t>sum of all array elements </a:t>
            </a:r>
            <a:r>
              <a:rPr lang="en-US" dirty="0"/>
              <a:t>using </a:t>
            </a:r>
            <a:r>
              <a:rPr lang="en-US" b="1" dirty="0" err="1">
                <a:solidFill>
                  <a:srgbClr val="002060"/>
                </a:solidFill>
              </a:rPr>
              <a:t>IntStream’s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method called </a:t>
            </a:r>
            <a:r>
              <a:rPr lang="en-US" b="1" dirty="0">
                <a:solidFill>
                  <a:srgbClr val="C00000"/>
                </a:solidFill>
              </a:rPr>
              <a:t>sum() </a:t>
            </a:r>
            <a:r>
              <a:rPr lang="en-US" dirty="0"/>
              <a:t>method.</a:t>
            </a:r>
          </a:p>
          <a:p>
            <a:endParaRPr lang="en-US" sz="2400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prototype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method</a:t>
            </a:r>
            <a:r>
              <a:rPr lang="en-US" dirty="0"/>
              <a:t> is: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public int sum()</a:t>
            </a:r>
          </a:p>
        </p:txBody>
      </p:sp>
    </p:spTree>
    <p:extLst>
      <p:ext uri="{BB962C8B-B14F-4D97-AF65-F5344CB8AC3E}">
        <p14:creationId xmlns:p14="http://schemas.microsoft.com/office/powerpoint/2010/main" val="33873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Array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WAP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tx2"/>
                </a:solidFill>
              </a:rPr>
              <a:t>find out the sum of all the array elements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409444" y="285410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int []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={10,20,30,40,50};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14586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java.util.stream.IntStream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StreamExample28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int []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={10,20,30,40,50};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in=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("sum is:"+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in.sum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 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752" y="4097098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is : 150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Terminal Operations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The Stream API </a:t>
            </a:r>
            <a:r>
              <a:rPr lang="en-IN" sz="2400" dirty="0"/>
              <a:t>provides the </a:t>
            </a:r>
            <a:r>
              <a:rPr lang="en-IN" sz="2400" b="1" dirty="0">
                <a:solidFill>
                  <a:srgbClr val="002060"/>
                </a:solidFill>
              </a:rPr>
              <a:t>following</a:t>
            </a:r>
            <a:r>
              <a:rPr lang="en-IN" sz="2400" dirty="0"/>
              <a:t> common </a:t>
            </a:r>
            <a:r>
              <a:rPr lang="en-IN" sz="2400" b="1" dirty="0">
                <a:solidFill>
                  <a:srgbClr val="C00000"/>
                </a:solidFill>
              </a:rPr>
              <a:t>terminal operations:</a:t>
            </a:r>
          </a:p>
          <a:p>
            <a:endParaRPr lang="en-IN" sz="2400" b="1" dirty="0"/>
          </a:p>
          <a:p>
            <a:pPr lvl="1"/>
            <a:r>
              <a:rPr lang="en-IN" sz="1900" b="1" dirty="0" err="1">
                <a:solidFill>
                  <a:srgbClr val="0070C0"/>
                </a:solidFill>
              </a:rPr>
              <a:t>forEach</a:t>
            </a:r>
            <a:r>
              <a:rPr lang="en-IN" sz="1900" b="1" dirty="0">
                <a:solidFill>
                  <a:srgbClr val="0070C0"/>
                </a:solidFill>
              </a:rPr>
              <a:t>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collect()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count()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 err="1">
                <a:solidFill>
                  <a:srgbClr val="0070C0"/>
                </a:solidFill>
              </a:rPr>
              <a:t>anyMatch</a:t>
            </a:r>
            <a:r>
              <a:rPr lang="en-IN" sz="1900" b="1" dirty="0">
                <a:solidFill>
                  <a:srgbClr val="0070C0"/>
                </a:solidFill>
              </a:rPr>
              <a:t>()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allMatch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noneMatch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endParaRPr lang="en-IN" sz="1900" b="1" dirty="0">
              <a:solidFill>
                <a:srgbClr val="0070C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Calculating Average Of Array Elements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Like sum()</a:t>
            </a:r>
            <a:r>
              <a:rPr lang="en-US" dirty="0"/>
              <a:t>, the class </a:t>
            </a:r>
            <a:r>
              <a:rPr lang="en-US" b="1" dirty="0" err="1">
                <a:solidFill>
                  <a:srgbClr val="7030A0"/>
                </a:solidFill>
              </a:rPr>
              <a:t>IntStream</a:t>
            </a:r>
            <a:r>
              <a:rPr lang="en-US" dirty="0"/>
              <a:t> provides us another </a:t>
            </a:r>
            <a:r>
              <a:rPr lang="en-US" b="1" dirty="0">
                <a:solidFill>
                  <a:srgbClr val="C00000"/>
                </a:solidFill>
              </a:rPr>
              <a:t>method</a:t>
            </a:r>
            <a:r>
              <a:rPr lang="en-US" dirty="0"/>
              <a:t> called </a:t>
            </a:r>
            <a:r>
              <a:rPr lang="en-US" b="1" dirty="0">
                <a:solidFill>
                  <a:srgbClr val="0070C0"/>
                </a:solidFill>
              </a:rPr>
              <a:t>average() </a:t>
            </a:r>
            <a:r>
              <a:rPr lang="en-US" dirty="0"/>
              <a:t>for </a:t>
            </a:r>
            <a:r>
              <a:rPr lang="en-US" b="1" dirty="0">
                <a:solidFill>
                  <a:schemeClr val="tx2"/>
                </a:solidFill>
              </a:rPr>
              <a:t>calculating average </a:t>
            </a:r>
            <a:r>
              <a:rPr lang="en-US" dirty="0"/>
              <a:t>of a </a:t>
            </a:r>
            <a:r>
              <a:rPr lang="en-US" b="1" dirty="0">
                <a:solidFill>
                  <a:srgbClr val="00B050"/>
                </a:solidFill>
              </a:rPr>
              <a:t>stream of int values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prototype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method</a:t>
            </a:r>
            <a:r>
              <a:rPr lang="en-US" dirty="0"/>
              <a:t> is: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public </a:t>
            </a:r>
            <a:r>
              <a:rPr lang="en-US" b="1" dirty="0" err="1">
                <a:solidFill>
                  <a:srgbClr val="002060"/>
                </a:solidFill>
              </a:rPr>
              <a:t>OptionalDouble</a:t>
            </a:r>
            <a:r>
              <a:rPr lang="en-US" b="1" dirty="0">
                <a:solidFill>
                  <a:srgbClr val="002060"/>
                </a:solidFill>
              </a:rPr>
              <a:t> average()</a:t>
            </a:r>
          </a:p>
        </p:txBody>
      </p:sp>
    </p:spTree>
    <p:extLst>
      <p:ext uri="{BB962C8B-B14F-4D97-AF65-F5344CB8AC3E}">
        <p14:creationId xmlns:p14="http://schemas.microsoft.com/office/powerpoint/2010/main" val="27648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 err="1"/>
              <a:t>OptionalDouble</a:t>
            </a:r>
            <a:r>
              <a:rPr lang="en-US" sz="3600" b="1" dirty="0"/>
              <a:t>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</a:t>
            </a:r>
            <a:r>
              <a:rPr lang="en-US" b="1" dirty="0">
                <a:solidFill>
                  <a:srgbClr val="0070C0"/>
                </a:solidFill>
              </a:rPr>
              <a:t> Optional , </a:t>
            </a:r>
            <a:r>
              <a:rPr lang="en-US" b="1" dirty="0" err="1">
                <a:solidFill>
                  <a:srgbClr val="C00000"/>
                </a:solidFill>
              </a:rPr>
              <a:t>OptionalDouble</a:t>
            </a:r>
            <a:r>
              <a:rPr lang="en-US" dirty="0"/>
              <a:t> is also a </a:t>
            </a:r>
            <a:r>
              <a:rPr lang="en-US" b="1" dirty="0">
                <a:solidFill>
                  <a:srgbClr val="00B050"/>
                </a:solidFill>
              </a:rPr>
              <a:t>new class </a:t>
            </a:r>
            <a:r>
              <a:rPr lang="en-US" dirty="0"/>
              <a:t>introduced by </a:t>
            </a:r>
            <a:r>
              <a:rPr lang="en-US" b="1" dirty="0">
                <a:solidFill>
                  <a:srgbClr val="7030A0"/>
                </a:solidFill>
              </a:rPr>
              <a:t>Java 8</a:t>
            </a:r>
            <a:r>
              <a:rPr lang="en-US" dirty="0"/>
              <a:t> in the package </a:t>
            </a:r>
            <a:r>
              <a:rPr lang="en-US" b="1" dirty="0" err="1">
                <a:solidFill>
                  <a:srgbClr val="7030A0"/>
                </a:solidFill>
              </a:rPr>
              <a:t>java.util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package.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 err="1">
                <a:solidFill>
                  <a:srgbClr val="C00000"/>
                </a:solidFill>
              </a:rPr>
              <a:t>OptionalDouble</a:t>
            </a:r>
            <a:r>
              <a:rPr lang="en-US" dirty="0"/>
              <a:t> is a </a:t>
            </a:r>
            <a:r>
              <a:rPr lang="en-US" b="1" dirty="0">
                <a:solidFill>
                  <a:srgbClr val="7030A0"/>
                </a:solidFill>
              </a:rPr>
              <a:t>container object </a:t>
            </a:r>
            <a:r>
              <a:rPr lang="en-US" dirty="0"/>
              <a:t>which </a:t>
            </a:r>
            <a:r>
              <a:rPr lang="en-US" b="1" dirty="0">
                <a:solidFill>
                  <a:srgbClr val="00B050"/>
                </a:solidFill>
              </a:rPr>
              <a:t>may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may not </a:t>
            </a:r>
            <a:r>
              <a:rPr lang="en-US" dirty="0"/>
              <a:t>contain a </a:t>
            </a:r>
            <a:r>
              <a:rPr lang="en-US" b="1" dirty="0">
                <a:solidFill>
                  <a:schemeClr val="tx2"/>
                </a:solidFill>
              </a:rPr>
              <a:t>double value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0070C0"/>
                </a:solidFill>
              </a:rPr>
              <a:t>value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present</a:t>
            </a:r>
            <a:r>
              <a:rPr lang="en-US" dirty="0"/>
              <a:t>, then the method </a:t>
            </a:r>
            <a:r>
              <a:rPr lang="en-US" b="1" u="sng" dirty="0" err="1">
                <a:solidFill>
                  <a:srgbClr val="002060"/>
                </a:solidFill>
              </a:rPr>
              <a:t>isPresent</a:t>
            </a:r>
            <a:r>
              <a:rPr lang="en-US" b="1" u="sng" dirty="0">
                <a:solidFill>
                  <a:srgbClr val="002060"/>
                </a:solidFill>
              </a:rPr>
              <a:t>() </a:t>
            </a:r>
            <a:r>
              <a:rPr lang="en-US" dirty="0"/>
              <a:t>returns </a:t>
            </a:r>
            <a:r>
              <a:rPr lang="en-US" b="1" dirty="0">
                <a:solidFill>
                  <a:srgbClr val="7030A0"/>
                </a:solidFill>
              </a:rPr>
              <a:t>true </a:t>
            </a:r>
            <a:r>
              <a:rPr lang="en-US" dirty="0"/>
              <a:t>otherwise it return </a:t>
            </a:r>
            <a:r>
              <a:rPr lang="en-US" b="1" dirty="0">
                <a:solidFill>
                  <a:srgbClr val="7030A0"/>
                </a:solidFill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get the value </a:t>
            </a:r>
            <a:r>
              <a:rPr lang="en-US" dirty="0"/>
              <a:t>from an </a:t>
            </a:r>
            <a:r>
              <a:rPr lang="en-US" b="1" dirty="0" err="1">
                <a:solidFill>
                  <a:srgbClr val="C00000"/>
                </a:solidFill>
              </a:rPr>
              <a:t>OptionalDouble</a:t>
            </a:r>
            <a:r>
              <a:rPr lang="en-US" dirty="0"/>
              <a:t> we call its </a:t>
            </a:r>
            <a:r>
              <a:rPr lang="en-US" b="1" dirty="0">
                <a:solidFill>
                  <a:srgbClr val="7030A0"/>
                </a:solidFill>
              </a:rPr>
              <a:t>instance method </a:t>
            </a:r>
            <a:r>
              <a:rPr lang="en-US" dirty="0"/>
              <a:t>called </a:t>
            </a:r>
            <a:r>
              <a:rPr lang="en-US" b="1" u="sng" dirty="0" err="1">
                <a:solidFill>
                  <a:srgbClr val="002060"/>
                </a:solidFill>
              </a:rPr>
              <a:t>getAsDouble</a:t>
            </a:r>
            <a:r>
              <a:rPr lang="en-US" b="1" u="sng" dirty="0">
                <a:solidFill>
                  <a:srgbClr val="002060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29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Array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WAP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tx2"/>
                </a:solidFill>
              </a:rPr>
              <a:t>find out the average of all the array elements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409444" y="285410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int []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={10,20,30,40,50};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32594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29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java.util.stream.IntStream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java.util.OptionalDouble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StreamExample29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int []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={10,20,30,40,50};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in=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OptionalDouble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result=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in.average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(“Average is:"+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result.getAsDouble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 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752" y="479889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Average is: 30.0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To Calculate Sum Of </a:t>
            </a:r>
            <a:r>
              <a:rPr lang="en-US" sz="3600" b="1" dirty="0" err="1"/>
              <a:t>ArrayList</a:t>
            </a:r>
            <a:r>
              <a:rPr lang="en-US" sz="3600" b="1" dirty="0"/>
              <a:t> ?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CC893-5CC3-46ED-BA99-6FC50FB0FB2D}"/>
              </a:ext>
            </a:extLst>
          </p:cNvPr>
          <p:cNvSpPr txBox="1"/>
          <p:nvPr/>
        </p:nvSpPr>
        <p:spPr>
          <a:xfrm>
            <a:off x="457200" y="1700808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WAP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tx2"/>
                </a:solidFill>
              </a:rPr>
              <a:t>find out the sum of all the  values in this list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2E72D-364A-4D18-BF1B-C269CB2F37A0}"/>
              </a:ext>
            </a:extLst>
          </p:cNvPr>
          <p:cNvSpPr txBox="1"/>
          <p:nvPr/>
        </p:nvSpPr>
        <p:spPr>
          <a:xfrm>
            <a:off x="496266" y="2854107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(10,23,11,4,8,15,19,12,5);</a:t>
            </a:r>
          </a:p>
        </p:txBody>
      </p:sp>
    </p:spTree>
    <p:extLst>
      <p:ext uri="{BB962C8B-B14F-4D97-AF65-F5344CB8AC3E}">
        <p14:creationId xmlns:p14="http://schemas.microsoft.com/office/powerpoint/2010/main" val="2779536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To Calculate Sum Of </a:t>
            </a:r>
            <a:r>
              <a:rPr lang="en-US" sz="3600" b="1" dirty="0" err="1"/>
              <a:t>ArrayList</a:t>
            </a:r>
            <a:r>
              <a:rPr lang="en-US" sz="3600" b="1" dirty="0"/>
              <a:t> ?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CC893-5CC3-46ED-BA99-6FC50FB0FB2D}"/>
              </a:ext>
            </a:extLst>
          </p:cNvPr>
          <p:cNvSpPr txBox="1"/>
          <p:nvPr/>
        </p:nvSpPr>
        <p:spPr>
          <a:xfrm>
            <a:off x="457200" y="1700808"/>
            <a:ext cx="82296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sum() </a:t>
            </a:r>
            <a:r>
              <a:rPr lang="en-US" sz="2400" dirty="0"/>
              <a:t>method is </a:t>
            </a:r>
            <a:r>
              <a:rPr lang="en-US" sz="2400" b="1" dirty="0">
                <a:solidFill>
                  <a:srgbClr val="C00000"/>
                </a:solidFill>
              </a:rPr>
              <a:t>available</a:t>
            </a:r>
            <a:r>
              <a:rPr lang="en-US" sz="2400" dirty="0"/>
              <a:t> only in the </a:t>
            </a:r>
            <a:r>
              <a:rPr lang="en-US" sz="2400" b="1" dirty="0">
                <a:solidFill>
                  <a:srgbClr val="7030A0"/>
                </a:solidFill>
              </a:rPr>
              <a:t>primitive int-value stream </a:t>
            </a:r>
            <a:r>
              <a:rPr lang="en-US" sz="2400" dirty="0"/>
              <a:t>like </a:t>
            </a:r>
            <a:r>
              <a:rPr lang="en-US" sz="2400" b="1" dirty="0" err="1">
                <a:solidFill>
                  <a:srgbClr val="002060"/>
                </a:solidFill>
              </a:rPr>
              <a:t>IntStream</a:t>
            </a:r>
            <a:r>
              <a:rPr lang="en-US" sz="2400" dirty="0"/>
              <a:t>, not </a:t>
            </a:r>
            <a:r>
              <a:rPr lang="en-US" sz="2400" b="1" dirty="0">
                <a:solidFill>
                  <a:srgbClr val="002060"/>
                </a:solidFill>
              </a:rPr>
              <a:t>Stream&lt;Integer&gt;.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So,  </a:t>
            </a:r>
            <a:r>
              <a:rPr lang="en-US" sz="2400" b="1" dirty="0">
                <a:solidFill>
                  <a:srgbClr val="00B050"/>
                </a:solidFill>
              </a:rPr>
              <a:t>to solve this problem </a:t>
            </a:r>
            <a:r>
              <a:rPr lang="en-US" sz="2400" dirty="0"/>
              <a:t>, we will have to </a:t>
            </a:r>
            <a:r>
              <a:rPr lang="en-US" sz="2400" b="1" dirty="0">
                <a:solidFill>
                  <a:srgbClr val="C00000"/>
                </a:solidFill>
              </a:rPr>
              <a:t>convert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stream of  integers</a:t>
            </a:r>
            <a:r>
              <a:rPr lang="en-US" sz="2400" dirty="0"/>
              <a:t> into a </a:t>
            </a:r>
            <a:r>
              <a:rPr lang="en-US" sz="2400" b="1" dirty="0" err="1">
                <a:solidFill>
                  <a:srgbClr val="002060"/>
                </a:solidFill>
              </a:rPr>
              <a:t>IntStream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</a:t>
            </a:r>
            <a:r>
              <a:rPr lang="en-US" sz="2400" b="1" dirty="0">
                <a:solidFill>
                  <a:srgbClr val="C00000"/>
                </a:solidFill>
              </a:rPr>
              <a:t>can be done </a:t>
            </a:r>
            <a:r>
              <a:rPr lang="en-US" sz="2400" dirty="0"/>
              <a:t>using the method </a:t>
            </a:r>
            <a:r>
              <a:rPr lang="en-US" sz="2400" b="1" dirty="0" err="1">
                <a:solidFill>
                  <a:schemeClr val="tx2"/>
                </a:solidFill>
              </a:rPr>
              <a:t>mapToInt</a:t>
            </a:r>
            <a:r>
              <a:rPr lang="en-US" sz="2400" b="1" dirty="0">
                <a:solidFill>
                  <a:schemeClr val="tx2"/>
                </a:solidFill>
              </a:rPr>
              <a:t>() </a:t>
            </a:r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452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mapToInt</a:t>
            </a:r>
            <a:r>
              <a:rPr lang="en-US" sz="3600" b="1" dirty="0"/>
              <a:t>() Method 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CC893-5CC3-46ED-BA99-6FC50FB0FB2D}"/>
              </a:ext>
            </a:extLst>
          </p:cNvPr>
          <p:cNvSpPr txBox="1"/>
          <p:nvPr/>
        </p:nvSpPr>
        <p:spPr>
          <a:xfrm>
            <a:off x="459424" y="1700808"/>
            <a:ext cx="8229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of the method </a:t>
            </a:r>
            <a:r>
              <a:rPr lang="en-US" sz="2400" b="1" dirty="0" err="1">
                <a:solidFill>
                  <a:srgbClr val="C00000"/>
                </a:solidFill>
              </a:rPr>
              <a:t>mapToInt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b="1" i="0" dirty="0">
              <a:solidFill>
                <a:srgbClr val="0070C0"/>
              </a:solidFill>
              <a:effectLst/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sz="2000" b="1" i="0" dirty="0" err="1">
                <a:solidFill>
                  <a:srgbClr val="0070C0"/>
                </a:solidFill>
                <a:effectLst/>
              </a:rPr>
              <a:t>IntStream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 </a:t>
            </a:r>
            <a:r>
              <a:rPr lang="en-IN" sz="2000" b="1" i="0" dirty="0" err="1">
                <a:solidFill>
                  <a:srgbClr val="0070C0"/>
                </a:solidFill>
                <a:effectLst/>
              </a:rPr>
              <a:t>mapToInt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(</a:t>
            </a:r>
            <a:r>
              <a:rPr lang="en-IN" sz="2000" b="1" i="0" dirty="0" err="1">
                <a:solidFill>
                  <a:srgbClr val="0070C0"/>
                </a:solidFill>
                <a:effectLst/>
              </a:rPr>
              <a:t>ToIntFunction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&lt;? super T&gt; mapper)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rgbClr val="C00000"/>
                </a:solidFill>
              </a:rPr>
              <a:t>mapToInt</a:t>
            </a:r>
            <a:r>
              <a:rPr lang="en-US" sz="2400" b="1" dirty="0">
                <a:solidFill>
                  <a:srgbClr val="C00000"/>
                </a:solidFill>
              </a:rPr>
              <a:t>() </a:t>
            </a:r>
            <a:r>
              <a:rPr lang="en-US" sz="2400" dirty="0"/>
              <a:t>method takes an </a:t>
            </a:r>
            <a:r>
              <a:rPr lang="en-US" sz="2400" b="1" dirty="0" err="1">
                <a:solidFill>
                  <a:srgbClr val="7030A0"/>
                </a:solidFill>
              </a:rPr>
              <a:t>ToIntFunction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32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mapToInt</a:t>
            </a:r>
            <a:r>
              <a:rPr lang="en-US" sz="3600" b="1" dirty="0"/>
              <a:t>() Method 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CC893-5CC3-46ED-BA99-6FC50FB0FB2D}"/>
              </a:ext>
            </a:extLst>
          </p:cNvPr>
          <p:cNvSpPr txBox="1"/>
          <p:nvPr/>
        </p:nvSpPr>
        <p:spPr>
          <a:xfrm>
            <a:off x="459424" y="1700808"/>
            <a:ext cx="82296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 err="1">
                <a:solidFill>
                  <a:srgbClr val="7030A0"/>
                </a:solidFill>
              </a:rPr>
              <a:t>ToIntFunction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B050"/>
                </a:solidFill>
              </a:rPr>
              <a:t>functional interface </a:t>
            </a:r>
            <a:r>
              <a:rPr lang="en-US" sz="2400" dirty="0"/>
              <a:t>which </a:t>
            </a:r>
            <a:r>
              <a:rPr lang="en-US" sz="2400" b="1" dirty="0">
                <a:solidFill>
                  <a:schemeClr val="tx2"/>
                </a:solidFill>
              </a:rPr>
              <a:t>maps</a:t>
            </a:r>
            <a:r>
              <a:rPr lang="en-US" sz="2400" dirty="0"/>
              <a:t> any </a:t>
            </a:r>
            <a:r>
              <a:rPr lang="en-US" sz="2400" b="1" dirty="0">
                <a:solidFill>
                  <a:srgbClr val="002060"/>
                </a:solidFill>
              </a:rPr>
              <a:t>element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It has a </a:t>
            </a:r>
            <a:r>
              <a:rPr lang="en-US" sz="2400" b="1" dirty="0">
                <a:solidFill>
                  <a:srgbClr val="7030A0"/>
                </a:solidFill>
              </a:rPr>
              <a:t>single method </a:t>
            </a:r>
            <a:r>
              <a:rPr lang="en-US" sz="2400" dirty="0"/>
              <a:t>called </a:t>
            </a:r>
            <a:r>
              <a:rPr lang="en-US" sz="2400" b="1" dirty="0" err="1">
                <a:solidFill>
                  <a:srgbClr val="00B050"/>
                </a:solidFill>
              </a:rPr>
              <a:t>applyAsInt</a:t>
            </a:r>
            <a:r>
              <a:rPr lang="en-US" sz="2400" b="1" dirty="0">
                <a:solidFill>
                  <a:srgbClr val="00B050"/>
                </a:solidFill>
              </a:rPr>
              <a:t>()</a:t>
            </a:r>
          </a:p>
          <a:p>
            <a:endParaRPr lang="en-US" sz="2400" dirty="0"/>
          </a:p>
          <a:p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applyAsInt</a:t>
            </a:r>
            <a:r>
              <a:rPr lang="en-US" sz="2000" b="1" dirty="0">
                <a:solidFill>
                  <a:srgbClr val="0070C0"/>
                </a:solidFill>
              </a:rPr>
              <a:t>(T value)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When we pass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dirty="0"/>
              <a:t> of </a:t>
            </a:r>
            <a:r>
              <a:rPr lang="en-US" sz="2400" b="1" dirty="0" err="1">
                <a:solidFill>
                  <a:srgbClr val="7030A0"/>
                </a:solidFill>
              </a:rPr>
              <a:t>ToIntFunction</a:t>
            </a:r>
            <a:r>
              <a:rPr lang="en-US" sz="2400" dirty="0"/>
              <a:t> to the </a:t>
            </a:r>
            <a:r>
              <a:rPr lang="en-US" sz="2400" b="1" dirty="0" err="1">
                <a:solidFill>
                  <a:srgbClr val="C00000"/>
                </a:solidFill>
              </a:rPr>
              <a:t>mapToInt</a:t>
            </a:r>
            <a:r>
              <a:rPr lang="en-US" sz="2400" b="1" dirty="0">
                <a:solidFill>
                  <a:srgbClr val="C00000"/>
                </a:solidFill>
              </a:rPr>
              <a:t>() </a:t>
            </a:r>
            <a:r>
              <a:rPr lang="en-US" sz="2400" dirty="0"/>
              <a:t>method, it </a:t>
            </a:r>
            <a:r>
              <a:rPr lang="en-US" sz="2400" b="1" dirty="0">
                <a:solidFill>
                  <a:srgbClr val="7030A0"/>
                </a:solidFill>
              </a:rPr>
              <a:t>applies this function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each element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chemeClr val="tx2"/>
                </a:solidFill>
              </a:rPr>
              <a:t>stream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returns</a:t>
            </a:r>
            <a:r>
              <a:rPr lang="en-US" sz="2400" dirty="0"/>
              <a:t> an </a:t>
            </a:r>
            <a:r>
              <a:rPr lang="en-US" sz="2400" b="1" dirty="0" err="1">
                <a:solidFill>
                  <a:srgbClr val="002060"/>
                </a:solidFill>
              </a:rPr>
              <a:t>IntStream</a:t>
            </a:r>
            <a:r>
              <a:rPr lang="en-US" sz="2400" b="1" dirty="0">
                <a:solidFill>
                  <a:srgbClr val="002060"/>
                </a:solidFill>
              </a:rPr>
              <a:t>.</a:t>
            </a:r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517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30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StreamExample30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List&lt;Integer&gt;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(10,23,11,4,8,15,19,12,5);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 sum=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.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mapToInt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(e-&gt;new Integer(e).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intValue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.sum();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 is "+sum); 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752" y="4798893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is: 107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30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StreamExample30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List&lt;Integer&gt;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(10,23,11,4,8,15,19,12,5);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 sum=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.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mapToInt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(Integer::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intValue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.sum();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 is "+sum); 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752" y="4798893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is: 107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forEach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method is a </a:t>
            </a:r>
            <a:r>
              <a:rPr lang="en-IN" sz="2400" b="1" dirty="0">
                <a:solidFill>
                  <a:srgbClr val="C00000"/>
                </a:solidFill>
              </a:rPr>
              <a:t>terminal operation</a:t>
            </a:r>
            <a:r>
              <a:rPr lang="en-IN" sz="2400" dirty="0"/>
              <a:t> which </a:t>
            </a:r>
            <a:r>
              <a:rPr lang="en-IN" sz="2400" b="1" dirty="0">
                <a:solidFill>
                  <a:srgbClr val="002060"/>
                </a:solidFill>
              </a:rPr>
              <a:t>starts the internal iteration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7030A0"/>
                </a:solidFill>
              </a:rPr>
              <a:t>elements</a:t>
            </a:r>
            <a:r>
              <a:rPr lang="en-IN" sz="2400" dirty="0"/>
              <a:t> in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, and applies a </a:t>
            </a:r>
            <a:r>
              <a:rPr lang="en-IN" sz="2400" b="1" dirty="0">
                <a:solidFill>
                  <a:srgbClr val="C00000"/>
                </a:solidFill>
              </a:rPr>
              <a:t>Consumer</a:t>
            </a:r>
            <a:r>
              <a:rPr lang="en-IN" sz="2400" dirty="0"/>
              <a:t> to each element in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It works</a:t>
            </a:r>
            <a:r>
              <a:rPr lang="en-IN" sz="2400" dirty="0"/>
              <a:t> like </a:t>
            </a:r>
            <a:r>
              <a:rPr lang="en-IN" sz="2400" b="1" dirty="0">
                <a:solidFill>
                  <a:srgbClr val="0070C0"/>
                </a:solidFill>
              </a:rPr>
              <a:t>for loop </a:t>
            </a:r>
            <a:r>
              <a:rPr lang="en-IN" sz="2400" dirty="0"/>
              <a:t>as it </a:t>
            </a:r>
            <a:r>
              <a:rPr lang="en-IN" sz="2400" b="1" dirty="0">
                <a:solidFill>
                  <a:srgbClr val="C00000"/>
                </a:solidFill>
              </a:rPr>
              <a:t>iterates through each element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performs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specified operations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30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StreamExample30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List&lt;Integer&gt;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(10,23,11,4,8,15,19,12,5);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 sum=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.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mapToInt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(e-&gt;e)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.sum();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 is "+sum); 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752" y="4798893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is: 107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2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Array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Employee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find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average age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tx2"/>
                </a:solidFill>
              </a:rPr>
              <a:t>the employees.</a:t>
            </a: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11829"/>
            <a:ext cx="7297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Employee[]staff={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Employee("Amit",45),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Employee("Hitesh",25),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Employee("Varun", 35),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Employee("Neeraj", 21),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Employee("Deepak",29)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6957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java.util.Optional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StreamExample31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Employee[]staff={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Employee("Amit",45),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Employee("Hitesh",25),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Employee("Neeraj", 21),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Employee("Deepak",29)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};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Stream&lt;Employee&gt;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empStream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(staff);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in=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empStream.mapToInt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(e-&gt;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e.getAge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OptionalDouble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result=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in.average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("Avg age:"+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result.getAsDouble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706" y="5953051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age: 31.0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Map</a:t>
            </a:r>
            <a:r>
              <a:rPr lang="en-US" sz="2400" dirty="0"/>
              <a:t> 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find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sum of the lengths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all even length </a:t>
            </a:r>
            <a:r>
              <a:rPr lang="en-US" dirty="0"/>
              <a:t>strings (values).</a:t>
            </a: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426112"/>
            <a:ext cx="8219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Map&lt;Integer, String&gt; map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Map.of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1, 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2, 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3, 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pqrst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4, 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uvw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5, "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xyz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6657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java.util.Map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StreamExample32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Map&lt;Integer, String&gt; map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Map.of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1, 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2, 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3, 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pqrst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4, 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uvw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5, 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xyz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map.values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.stream()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.filter(string -&gt; 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% 2 == 0)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.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mapToInt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(String::length)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.sum();</a:t>
            </a:r>
          </a:p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    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706" y="5953051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following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find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sum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chemeClr val="tx2"/>
                </a:solidFill>
              </a:rPr>
              <a:t>the elements of this list.</a:t>
            </a: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059668"/>
            <a:ext cx="676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List&lt;Integer&gt;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(2147483647,1,2);</a:t>
            </a:r>
          </a:p>
        </p:txBody>
      </p:sp>
    </p:spTree>
    <p:extLst>
      <p:ext uri="{BB962C8B-B14F-4D97-AF65-F5344CB8AC3E}">
        <p14:creationId xmlns:p14="http://schemas.microsoft.com/office/powerpoint/2010/main" val="11769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CC893-5CC3-46ED-BA99-6FC50FB0FB2D}"/>
              </a:ext>
            </a:extLst>
          </p:cNvPr>
          <p:cNvSpPr txBox="1"/>
          <p:nvPr/>
        </p:nvSpPr>
        <p:spPr>
          <a:xfrm>
            <a:off x="459424" y="1700808"/>
            <a:ext cx="8229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(2147483647,1,2);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 sum=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.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mapToInt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(Integer::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intValue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.sum();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 is "+sum);  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Problem With The Solution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It will return </a:t>
            </a:r>
            <a:r>
              <a:rPr lang="en-US" sz="2400" dirty="0"/>
              <a:t>sum as </a:t>
            </a:r>
            <a:r>
              <a:rPr lang="en-US" sz="2400" b="1" u="sng" dirty="0">
                <a:solidFill>
                  <a:srgbClr val="7030A0"/>
                </a:solidFill>
              </a:rPr>
              <a:t>-2147483646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This is because </a:t>
            </a:r>
            <a:r>
              <a:rPr lang="en-US" sz="2400" dirty="0"/>
              <a:t>adding the </a:t>
            </a:r>
            <a:r>
              <a:rPr lang="en-US" sz="2400" b="1" dirty="0">
                <a:solidFill>
                  <a:srgbClr val="00B050"/>
                </a:solidFill>
              </a:rPr>
              <a:t>above values</a:t>
            </a:r>
            <a:r>
              <a:rPr lang="en-US" sz="2400" dirty="0"/>
              <a:t> crosses the </a:t>
            </a:r>
            <a:r>
              <a:rPr lang="en-US" sz="2400" b="1" dirty="0">
                <a:solidFill>
                  <a:srgbClr val="C00000"/>
                </a:solidFill>
              </a:rPr>
              <a:t>boundaries of int </a:t>
            </a:r>
            <a:r>
              <a:rPr lang="en-US" sz="2400" dirty="0"/>
              <a:t>and thus the </a:t>
            </a:r>
            <a:r>
              <a:rPr lang="en-US" sz="2400" b="1" dirty="0">
                <a:solidFill>
                  <a:srgbClr val="7030A0"/>
                </a:solidFill>
              </a:rPr>
              <a:t>value gets overflown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tx2"/>
                </a:solidFill>
              </a:rPr>
              <a:t>rotated</a:t>
            </a:r>
            <a:r>
              <a:rPr lang="en-US" sz="2400" dirty="0"/>
              <a:t> towards </a:t>
            </a:r>
            <a:r>
              <a:rPr lang="en-US" sz="2400" b="1" dirty="0">
                <a:solidFill>
                  <a:srgbClr val="0070C0"/>
                </a:solidFill>
              </a:rPr>
              <a:t>negative side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03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 Better Solution -</a:t>
            </a:r>
            <a:r>
              <a:rPr lang="en-US" sz="3600" b="1" dirty="0" err="1"/>
              <a:t>mapToLong</a:t>
            </a:r>
            <a:r>
              <a:rPr lang="en-US" sz="3600" b="1" dirty="0"/>
              <a:t>() &amp; </a:t>
            </a:r>
            <a:r>
              <a:rPr lang="en-US" sz="3600" b="1" dirty="0" err="1"/>
              <a:t>mapToDouble</a:t>
            </a:r>
            <a:r>
              <a:rPr lang="en-US" sz="3600" b="1" dirty="0"/>
              <a:t>() Methods 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CC893-5CC3-46ED-BA99-6FC50FB0FB2D}"/>
              </a:ext>
            </a:extLst>
          </p:cNvPr>
          <p:cNvSpPr txBox="1"/>
          <p:nvPr/>
        </p:nvSpPr>
        <p:spPr>
          <a:xfrm>
            <a:off x="459424" y="1700808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We can use </a:t>
            </a:r>
            <a:r>
              <a:rPr lang="en-US" sz="2400" dirty="0"/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mapToLong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mapToDouble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methods to </a:t>
            </a:r>
            <a:r>
              <a:rPr lang="en-US" sz="2400" b="1" dirty="0">
                <a:solidFill>
                  <a:srgbClr val="00B050"/>
                </a:solidFill>
              </a:rPr>
              <a:t>map an element </a:t>
            </a:r>
            <a:r>
              <a:rPr lang="en-US" sz="2400" dirty="0"/>
              <a:t>to a </a:t>
            </a:r>
            <a:r>
              <a:rPr lang="en-US" sz="2400" b="1" dirty="0">
                <a:solidFill>
                  <a:srgbClr val="C00000"/>
                </a:solidFill>
              </a:rPr>
              <a:t>long</a:t>
            </a:r>
            <a:r>
              <a:rPr lang="en-US" sz="2400" dirty="0"/>
              <a:t> and a </a:t>
            </a:r>
            <a:r>
              <a:rPr lang="en-US" sz="2400" b="1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, respectively.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It will return </a:t>
            </a:r>
            <a:r>
              <a:rPr lang="en-US" sz="2400" dirty="0"/>
              <a:t>a </a:t>
            </a:r>
            <a:r>
              <a:rPr lang="en-US" sz="2400" b="1" dirty="0" err="1">
                <a:solidFill>
                  <a:srgbClr val="7030A0"/>
                </a:solidFill>
              </a:rPr>
              <a:t>LongStream</a:t>
            </a:r>
            <a:r>
              <a:rPr lang="en-US" sz="2400" dirty="0"/>
              <a:t> and a </a:t>
            </a:r>
            <a:r>
              <a:rPr lang="en-US" sz="2400" b="1" dirty="0" err="1">
                <a:solidFill>
                  <a:srgbClr val="7030A0"/>
                </a:solidFill>
              </a:rPr>
              <a:t>DoubleStream</a:t>
            </a:r>
            <a:r>
              <a:rPr lang="en-US" sz="2400" dirty="0"/>
              <a:t>, respectively.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Then</a:t>
            </a:r>
            <a:r>
              <a:rPr lang="en-US" sz="2400" dirty="0"/>
              <a:t>, calling </a:t>
            </a:r>
            <a:r>
              <a:rPr lang="en-US" sz="2400" b="1" dirty="0">
                <a:solidFill>
                  <a:srgbClr val="0070C0"/>
                </a:solidFill>
              </a:rPr>
              <a:t>sum() </a:t>
            </a:r>
            <a:r>
              <a:rPr lang="en-US" sz="2400" dirty="0"/>
              <a:t>will return a </a:t>
            </a:r>
            <a:r>
              <a:rPr lang="en-US" sz="2400" b="1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 or a </a:t>
            </a:r>
            <a:r>
              <a:rPr lang="en-US" sz="2400" b="1" dirty="0">
                <a:solidFill>
                  <a:srgbClr val="C00000"/>
                </a:solidFill>
              </a:rPr>
              <a:t>long</a:t>
            </a:r>
            <a:r>
              <a:rPr lang="en-US" sz="24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StreamExample33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List&lt;Integer&gt;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(2147483647,1,2);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 sum=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   .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mapToLong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(Integer::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longValue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   .sum();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("sum is "+sum);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752" y="4798893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is: 2147483650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mapToObj</a:t>
            </a:r>
            <a:r>
              <a:rPr lang="en-US" sz="3600" b="1" dirty="0"/>
              <a:t>() Method 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CC893-5CC3-46ED-BA99-6FC50FB0FB2D}"/>
              </a:ext>
            </a:extLst>
          </p:cNvPr>
          <p:cNvSpPr txBox="1"/>
          <p:nvPr/>
        </p:nvSpPr>
        <p:spPr>
          <a:xfrm>
            <a:off x="459424" y="1700808"/>
            <a:ext cx="82296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The </a:t>
            </a:r>
            <a:r>
              <a:rPr lang="en-US" sz="2400" b="1" dirty="0" err="1">
                <a:solidFill>
                  <a:schemeClr val="tx2"/>
                </a:solidFill>
              </a:rPr>
              <a:t>IntStream</a:t>
            </a:r>
            <a:r>
              <a:rPr lang="en-US" sz="2400" b="1" dirty="0">
                <a:solidFill>
                  <a:schemeClr val="tx2"/>
                </a:solidFill>
              </a:rPr>
              <a:t> method </a:t>
            </a:r>
            <a:r>
              <a:rPr lang="en-US" sz="2400" b="1" dirty="0" err="1">
                <a:solidFill>
                  <a:schemeClr val="tx2"/>
                </a:solidFill>
              </a:rPr>
              <a:t>mapToObj</a:t>
            </a:r>
            <a:r>
              <a:rPr lang="en-US" sz="2400" b="1" dirty="0">
                <a:solidFill>
                  <a:schemeClr val="tx2"/>
                </a:solidFill>
              </a:rPr>
              <a:t>()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dirty="0"/>
              <a:t>returns an </a:t>
            </a:r>
            <a:r>
              <a:rPr lang="en-US" sz="2400" b="1" dirty="0">
                <a:solidFill>
                  <a:srgbClr val="0070C0"/>
                </a:solidFill>
              </a:rPr>
              <a:t>object-valued Stream </a:t>
            </a:r>
            <a:r>
              <a:rPr lang="en-US" sz="2400" dirty="0"/>
              <a:t>consisting of the </a:t>
            </a:r>
            <a:r>
              <a:rPr lang="en-US" sz="2400" b="1" dirty="0">
                <a:solidFill>
                  <a:srgbClr val="00B050"/>
                </a:solidFill>
              </a:rPr>
              <a:t>results of applying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given function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of the method </a:t>
            </a:r>
            <a:r>
              <a:rPr lang="en-US" sz="2400" b="1" dirty="0" err="1">
                <a:solidFill>
                  <a:srgbClr val="C00000"/>
                </a:solidFill>
              </a:rPr>
              <a:t>mapToObj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nl-NL" sz="2000" b="1" dirty="0">
                <a:solidFill>
                  <a:srgbClr val="0070C0"/>
                </a:solidFill>
              </a:rPr>
              <a:t>&lt;U&gt; Stream&lt;U&gt; mapToObj(IntFunction&lt;? extends U&gt; mapper)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forEach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The prototype </a:t>
            </a:r>
            <a:r>
              <a:rPr lang="en-IN" sz="2400" dirty="0"/>
              <a:t>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 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void </a:t>
            </a:r>
            <a:r>
              <a:rPr lang="en-IN" sz="2000" b="1" dirty="0" err="1">
                <a:solidFill>
                  <a:srgbClr val="0070C0"/>
                </a:solidFill>
              </a:rPr>
              <a:t>forEach</a:t>
            </a:r>
            <a:r>
              <a:rPr lang="en-IN" sz="2000" b="1" dirty="0">
                <a:solidFill>
                  <a:srgbClr val="0070C0"/>
                </a:solidFill>
              </a:rPr>
              <a:t>(Consumer&lt;T&gt; action)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As we can observe </a:t>
            </a:r>
            <a:r>
              <a:rPr lang="en-IN" sz="2400" dirty="0"/>
              <a:t>, the parameter </a:t>
            </a:r>
            <a:r>
              <a:rPr lang="en-IN" sz="2400" b="1" dirty="0">
                <a:solidFill>
                  <a:srgbClr val="C00000"/>
                </a:solidFill>
              </a:rPr>
              <a:t>action</a:t>
            </a:r>
            <a:r>
              <a:rPr lang="en-IN" sz="2400" dirty="0"/>
              <a:t> represents the </a:t>
            </a:r>
            <a:r>
              <a:rPr lang="en-IN" sz="2400" b="1" dirty="0">
                <a:solidFill>
                  <a:srgbClr val="00B050"/>
                </a:solidFill>
              </a:rPr>
              <a:t>non-interfering action</a:t>
            </a:r>
            <a:r>
              <a:rPr lang="en-IN" sz="2400" dirty="0">
                <a:solidFill>
                  <a:srgbClr val="00B050"/>
                </a:solidFill>
              </a:rPr>
              <a:t> </a:t>
            </a:r>
            <a:r>
              <a:rPr lang="en-IN" sz="2400" dirty="0"/>
              <a:t>to be </a:t>
            </a:r>
            <a:r>
              <a:rPr lang="en-IN" sz="2400" b="1" dirty="0">
                <a:solidFill>
                  <a:srgbClr val="0070C0"/>
                </a:solidFill>
              </a:rPr>
              <a:t>performed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002060"/>
                </a:solidFill>
              </a:rPr>
              <a:t>each element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chemeClr val="tx2"/>
                </a:solidFill>
              </a:rPr>
              <a:t>stream</a:t>
            </a:r>
            <a:r>
              <a:rPr lang="en-IN" sz="2400" dirty="0"/>
              <a:t>.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traverse</a:t>
            </a:r>
            <a:r>
              <a:rPr lang="en-US" sz="2400" dirty="0"/>
              <a:t> the following </a:t>
            </a:r>
            <a:r>
              <a:rPr lang="en-US" sz="2400" b="1" dirty="0">
                <a:solidFill>
                  <a:srgbClr val="7030A0"/>
                </a:solidFill>
              </a:rPr>
              <a:t>char array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chemeClr val="tx2"/>
                </a:solidFill>
              </a:rPr>
              <a:t>Stream API 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char [] </a:t>
            </a:r>
            <a:r>
              <a:rPr lang="en-IN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chr</a:t>
            </a:r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={'A','B','C’};</a:t>
            </a:r>
            <a:endParaRPr lang="en-IN" sz="1900" b="1" dirty="0">
              <a:solidFill>
                <a:srgbClr val="7030A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char []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={'A','B','C'};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 str=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String.valueOf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Stream&lt;Character&gt;is=</a:t>
            </a:r>
            <a:r>
              <a:rPr lang="en-IN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str.chars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().</a:t>
            </a:r>
            <a:r>
              <a:rPr lang="en-IN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mapToObj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-&gt;(char)</a:t>
            </a:r>
            <a:r>
              <a:rPr lang="en-IN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is.forEach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println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); </a:t>
            </a:r>
            <a:endParaRPr lang="en-IN" sz="2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000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Some Very 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Before concluding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topic</a:t>
            </a:r>
            <a:r>
              <a:rPr lang="en-US" sz="2400" dirty="0"/>
              <a:t> there are </a:t>
            </a:r>
            <a:r>
              <a:rPr lang="en-US" sz="2400" b="1" dirty="0">
                <a:solidFill>
                  <a:schemeClr val="tx2"/>
                </a:solidFill>
              </a:rPr>
              <a:t>few important points </a:t>
            </a:r>
            <a:r>
              <a:rPr lang="en-US" sz="2400" dirty="0"/>
              <a:t>we must </a:t>
            </a:r>
            <a:r>
              <a:rPr lang="en-US" sz="2400" b="1" dirty="0">
                <a:solidFill>
                  <a:srgbClr val="00B050"/>
                </a:solidFill>
              </a:rPr>
              <a:t>clearly understand.</a:t>
            </a:r>
          </a:p>
          <a:p>
            <a:endParaRPr lang="en-US" sz="2400" dirty="0"/>
          </a:p>
          <a:p>
            <a:r>
              <a:rPr lang="en-US" sz="2400" dirty="0"/>
              <a:t>These are:</a:t>
            </a:r>
          </a:p>
          <a:p>
            <a:pPr lvl="1"/>
            <a:endParaRPr lang="en-US" sz="1900" dirty="0"/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Processing Order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Reusing The Stream</a:t>
            </a:r>
            <a:endParaRPr lang="en-IN" sz="20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73004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Processing Order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We know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C00000"/>
                </a:solidFill>
              </a:rPr>
              <a:t>intermediate operations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70C0"/>
                </a:solidFill>
              </a:rPr>
              <a:t>lazy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To understand this </a:t>
            </a:r>
            <a:r>
              <a:rPr lang="en-IN" sz="2400" dirty="0"/>
              <a:t>, guess the </a:t>
            </a:r>
            <a:r>
              <a:rPr lang="en-IN" sz="2400" b="1" dirty="0">
                <a:solidFill>
                  <a:srgbClr val="C00000"/>
                </a:solidFill>
              </a:rPr>
              <a:t>output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2060"/>
                </a:solidFill>
              </a:rPr>
              <a:t>following code: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When we execute </a:t>
            </a:r>
            <a:r>
              <a:rPr lang="en-IN" sz="2400" dirty="0"/>
              <a:t>this code , </a:t>
            </a:r>
            <a:r>
              <a:rPr lang="en-IN" sz="2400" b="1" dirty="0">
                <a:solidFill>
                  <a:srgbClr val="00B050"/>
                </a:solidFill>
              </a:rPr>
              <a:t>nothing is printed to the console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That is because intermediate opera</a:t>
            </a:r>
            <a:r>
              <a:rPr lang="en-IN" sz="2400" dirty="0"/>
              <a:t>tions will </a:t>
            </a:r>
            <a:r>
              <a:rPr lang="en-IN" sz="2400" b="1" dirty="0">
                <a:solidFill>
                  <a:srgbClr val="C00000"/>
                </a:solidFill>
              </a:rPr>
              <a:t>only be executed </a:t>
            </a:r>
            <a:r>
              <a:rPr lang="en-IN" sz="2400" dirty="0"/>
              <a:t>when a </a:t>
            </a:r>
            <a:r>
              <a:rPr lang="en-IN" sz="2400" b="1" dirty="0">
                <a:solidFill>
                  <a:srgbClr val="C00000"/>
                </a:solidFill>
              </a:rPr>
              <a:t>terminal operation </a:t>
            </a:r>
            <a:r>
              <a:rPr lang="en-IN" sz="2400" dirty="0"/>
              <a:t>is present.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852936"/>
            <a:ext cx="7378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("d2", "a2", "b1", "b3", "c")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.filter(s -&gt; {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("filter: " + s);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 true;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Processing Order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Let's extend the previous example </a:t>
            </a:r>
            <a:r>
              <a:rPr lang="en-IN" sz="2400" dirty="0"/>
              <a:t>by adding a </a:t>
            </a:r>
            <a:r>
              <a:rPr lang="en-IN" sz="2400" b="1" dirty="0">
                <a:solidFill>
                  <a:srgbClr val="C00000"/>
                </a:solidFill>
              </a:rPr>
              <a:t>terminal operation</a:t>
            </a:r>
            <a:r>
              <a:rPr lang="en-IN" sz="2400" dirty="0"/>
              <a:t> : </a:t>
            </a:r>
            <a:r>
              <a:rPr lang="en-IN" sz="2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 )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Now </a:t>
            </a:r>
            <a:r>
              <a:rPr lang="en-IN" sz="2400" b="1" dirty="0">
                <a:solidFill>
                  <a:srgbClr val="7030A0"/>
                </a:solidFill>
              </a:rPr>
              <a:t>can you guess </a:t>
            </a:r>
            <a:r>
              <a:rPr lang="en-IN" sz="2400" b="1" dirty="0">
                <a:solidFill>
                  <a:srgbClr val="00B050"/>
                </a:solidFill>
              </a:rPr>
              <a:t>the output  </a:t>
            </a:r>
            <a:r>
              <a:rPr lang="en-IN" sz="2400" dirty="0"/>
              <a:t>?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940792"/>
            <a:ext cx="73789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("d2", "a2", "b1", "b3", "c“)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.filter(s -&gt; {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("filter: " + s);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return true;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 -&gt;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" + s));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Processing Order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When we execute </a:t>
            </a:r>
            <a:r>
              <a:rPr lang="en-IN" sz="2400" dirty="0"/>
              <a:t>this code , </a:t>
            </a:r>
            <a:r>
              <a:rPr lang="en-IN" sz="2400" b="1" dirty="0">
                <a:solidFill>
                  <a:srgbClr val="00B050"/>
                </a:solidFill>
              </a:rPr>
              <a:t>following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7030A0"/>
                </a:solidFill>
              </a:rPr>
              <a:t>printed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rgbClr val="002060"/>
                </a:solidFill>
              </a:rPr>
              <a:t>console. </a:t>
            </a:r>
          </a:p>
          <a:p>
            <a:r>
              <a:rPr lang="en-US" sz="24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</a:t>
            </a:r>
            <a:endParaRPr lang="en-IN" sz="2400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3116421"/>
            <a:ext cx="187743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d2 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d2 </a:t>
            </a:r>
          </a:p>
          <a:p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a2 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a2 </a:t>
            </a:r>
          </a:p>
          <a:p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b1 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b1 </a:t>
            </a:r>
          </a:p>
          <a:p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b3 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b3 </a:t>
            </a:r>
          </a:p>
          <a:p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c 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c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Explanation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2"/>
                </a:solidFill>
              </a:rPr>
              <a:t>The order of the result </a:t>
            </a:r>
            <a:r>
              <a:rPr lang="en-IN" sz="2400" dirty="0"/>
              <a:t>might be </a:t>
            </a:r>
            <a:r>
              <a:rPr lang="en-IN" sz="2400" b="1" dirty="0">
                <a:solidFill>
                  <a:srgbClr val="7030A0"/>
                </a:solidFill>
              </a:rPr>
              <a:t>surprising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A normal guess </a:t>
            </a:r>
            <a:r>
              <a:rPr lang="en-IN" sz="2400" dirty="0"/>
              <a:t>would be to </a:t>
            </a:r>
            <a:r>
              <a:rPr lang="en-IN" sz="2400" b="1" dirty="0">
                <a:solidFill>
                  <a:srgbClr val="00B050"/>
                </a:solidFill>
              </a:rPr>
              <a:t>execute the operations horizontally </a:t>
            </a:r>
            <a:r>
              <a:rPr lang="en-IN" sz="2400" b="1" dirty="0">
                <a:solidFill>
                  <a:srgbClr val="0070C0"/>
                </a:solidFill>
              </a:rPr>
              <a:t>one after another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C00000"/>
                </a:solidFill>
              </a:rPr>
              <a:t>all elements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2060"/>
                </a:solidFill>
              </a:rPr>
              <a:t>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But instead </a:t>
            </a:r>
            <a:r>
              <a:rPr lang="en-IN" sz="2400" b="1" dirty="0">
                <a:solidFill>
                  <a:srgbClr val="7030A0"/>
                </a:solidFill>
              </a:rPr>
              <a:t>each element moves along the chain vertically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first string </a:t>
            </a:r>
            <a:r>
              <a:rPr lang="en-IN" sz="2400" b="1" dirty="0">
                <a:solidFill>
                  <a:srgbClr val="FF0000"/>
                </a:solidFill>
              </a:rPr>
              <a:t>"d2" </a:t>
            </a:r>
            <a:r>
              <a:rPr lang="en-IN" sz="2400" dirty="0"/>
              <a:t>passes </a:t>
            </a:r>
            <a:r>
              <a:rPr lang="en-IN" sz="2400" b="1" dirty="0">
                <a:solidFill>
                  <a:srgbClr val="0070C0"/>
                </a:solidFill>
              </a:rPr>
              <a:t>filter</a:t>
            </a:r>
            <a:r>
              <a:rPr lang="en-IN" sz="2400" dirty="0"/>
              <a:t> then 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dirty="0"/>
              <a:t>, only then the </a:t>
            </a:r>
            <a:r>
              <a:rPr lang="en-IN" sz="2400" b="1" dirty="0">
                <a:solidFill>
                  <a:srgbClr val="00B050"/>
                </a:solidFill>
              </a:rPr>
              <a:t>second string </a:t>
            </a:r>
            <a:r>
              <a:rPr lang="en-IN" sz="2400" b="1" dirty="0">
                <a:solidFill>
                  <a:srgbClr val="FF0000"/>
                </a:solidFill>
              </a:rPr>
              <a:t>"a2" </a:t>
            </a:r>
            <a:r>
              <a:rPr lang="en-IN" sz="2400" dirty="0"/>
              <a:t>is processed.</a:t>
            </a:r>
            <a:endParaRPr lang="en-IN" sz="2400" b="1" u="sng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Guess The Output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660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("d2", "a2", "b1", "b3", "c")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.map(s -&gt; {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("map: " + s);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anyMatch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 -&gt; {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anyMatch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" + s);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("A");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4429132"/>
            <a:ext cx="1704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map: d2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anyMatch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D2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map: a2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anyMatch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A2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Guess The Output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6643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("d2", "a2", "b1", "b3", "c“)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.map(s -&gt; {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("map: " + s);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return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.filter(s -&gt; {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("filter: " + s);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return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("A");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 -&gt;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" + s));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68" y="2857496"/>
            <a:ext cx="15776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map:     d2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D2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map:     a2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A2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A2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map:     b1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B1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map:     b3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B3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map:     c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C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Guess The Output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628800"/>
            <a:ext cx="6643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("d2", "a2", "b1", "b3", "c“)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.filter(s -&gt; {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("filter: " + s);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return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("A");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.map(s -&gt; {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("map: " + s);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return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 -&gt;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" + s));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68" y="2857496"/>
            <a:ext cx="15776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d2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a2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map:     a2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A2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b1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b3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filter:  c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14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002060"/>
                </a:solidFill>
              </a:rPr>
              <a:t>traverse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print </a:t>
            </a:r>
            <a:r>
              <a:rPr lang="en-US" sz="2400" dirty="0"/>
              <a:t>all the </a:t>
            </a:r>
            <a:r>
              <a:rPr lang="en-US" sz="2400" b="1" dirty="0">
                <a:solidFill>
                  <a:srgbClr val="7030A0"/>
                </a:solidFill>
              </a:rPr>
              <a:t>elements of this list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Reusing The Stream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 8 streams </a:t>
            </a:r>
            <a:r>
              <a:rPr lang="en-IN" sz="2400" dirty="0"/>
              <a:t>cannot be </a:t>
            </a:r>
            <a:r>
              <a:rPr lang="en-IN" sz="2400" b="1" dirty="0">
                <a:solidFill>
                  <a:srgbClr val="0070C0"/>
                </a:solidFill>
              </a:rPr>
              <a:t>reused</a:t>
            </a:r>
            <a:r>
              <a:rPr lang="en-IN" sz="2400" dirty="0">
                <a:solidFill>
                  <a:srgbClr val="0070C0"/>
                </a:solidFill>
              </a:rPr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As soon as we call </a:t>
            </a:r>
            <a:r>
              <a:rPr lang="en-IN" sz="2400" dirty="0"/>
              <a:t>any </a:t>
            </a:r>
            <a:r>
              <a:rPr lang="en-IN" sz="2400" b="1" dirty="0">
                <a:solidFill>
                  <a:srgbClr val="C00000"/>
                </a:solidFill>
              </a:rPr>
              <a:t>terminal operation </a:t>
            </a:r>
            <a:r>
              <a:rPr lang="en-IN" sz="2400" dirty="0"/>
              <a:t>the stream is </a:t>
            </a:r>
            <a:r>
              <a:rPr lang="en-IN" sz="2400" b="1" dirty="0">
                <a:solidFill>
                  <a:srgbClr val="00B050"/>
                </a:solidFill>
              </a:rPr>
              <a:t>closed</a:t>
            </a:r>
            <a:r>
              <a:rPr lang="en-IN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To understand this </a:t>
            </a:r>
            <a:r>
              <a:rPr lang="en-US" sz="2400" b="1" dirty="0">
                <a:solidFill>
                  <a:srgbClr val="C00000"/>
                </a:solidFill>
              </a:rPr>
              <a:t>guess the output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7030A0"/>
                </a:solidFill>
              </a:rPr>
              <a:t>code</a:t>
            </a:r>
            <a:r>
              <a:rPr lang="en-US" sz="2400" dirty="0"/>
              <a:t> on </a:t>
            </a:r>
            <a:r>
              <a:rPr lang="en-US" sz="2400" b="1" dirty="0">
                <a:solidFill>
                  <a:srgbClr val="00B050"/>
                </a:solidFill>
              </a:rPr>
              <a:t>next slide.</a:t>
            </a:r>
            <a:endParaRPr lang="en-IN" sz="2400" b="1" dirty="0">
              <a:solidFill>
                <a:srgbClr val="00B050"/>
              </a:solidFill>
            </a:endParaRP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Reusing The Stream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930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Stream&lt;String&gt; stream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("d2", "a2", "b1", "b3", "c“)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.filter(s -&gt;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("a")); </a:t>
            </a:r>
          </a:p>
          <a:p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stream.anyMatch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 -&gt; true); </a:t>
            </a:r>
          </a:p>
          <a:p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stream.noneMatch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 -&gt; true);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3286124"/>
            <a:ext cx="613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java.lang.IllegalStateException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stream has already been operated upon or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5569</TotalTime>
  <Words>6679</Words>
  <Application>Microsoft Office PowerPoint</Application>
  <PresentationFormat>On-screen Show (4:3)</PresentationFormat>
  <Paragraphs>1155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Consolas</vt:lpstr>
      <vt:lpstr>Corbel</vt:lpstr>
      <vt:lpstr>verdana</vt:lpstr>
      <vt:lpstr>Wingdings</vt:lpstr>
      <vt:lpstr>Wingdings 2</vt:lpstr>
      <vt:lpstr>Clarity</vt:lpstr>
      <vt:lpstr>JAVA  Java Interview boot camp                 Core concepts</vt:lpstr>
      <vt:lpstr>Streams-Part 3</vt:lpstr>
      <vt:lpstr>Today’s Agenda</vt:lpstr>
      <vt:lpstr>Terminal Operations</vt:lpstr>
      <vt:lpstr>Terminal Operations</vt:lpstr>
      <vt:lpstr>Terminal Operations</vt:lpstr>
      <vt:lpstr>The forEach() Method</vt:lpstr>
      <vt:lpstr>The forEach() Method</vt:lpstr>
      <vt:lpstr>Example 14 </vt:lpstr>
      <vt:lpstr>Example 14 </vt:lpstr>
      <vt:lpstr>Example 15</vt:lpstr>
      <vt:lpstr>Example 15</vt:lpstr>
      <vt:lpstr>The collect() Method</vt:lpstr>
      <vt:lpstr>The collect() Method</vt:lpstr>
      <vt:lpstr>Stream To List </vt:lpstr>
      <vt:lpstr>Stream To List </vt:lpstr>
      <vt:lpstr>Example 16 </vt:lpstr>
      <vt:lpstr>Stream To Set</vt:lpstr>
      <vt:lpstr>Stream To Set</vt:lpstr>
      <vt:lpstr>Example 17 </vt:lpstr>
      <vt:lpstr>The count() Method</vt:lpstr>
      <vt:lpstr>Example 18 </vt:lpstr>
      <vt:lpstr>Example 18 </vt:lpstr>
      <vt:lpstr>The anyMatch() Method</vt:lpstr>
      <vt:lpstr>Example 19 </vt:lpstr>
      <vt:lpstr>Example 19 </vt:lpstr>
      <vt:lpstr>The allMatch() Method</vt:lpstr>
      <vt:lpstr>Example 20</vt:lpstr>
      <vt:lpstr>Example 20</vt:lpstr>
      <vt:lpstr>The noneMatch() Method</vt:lpstr>
      <vt:lpstr>Example 21</vt:lpstr>
      <vt:lpstr>Example 21</vt:lpstr>
      <vt:lpstr>The min() Method</vt:lpstr>
      <vt:lpstr>What Is Optional ?</vt:lpstr>
      <vt:lpstr>What Is Optional ?</vt:lpstr>
      <vt:lpstr>Example Without Optional</vt:lpstr>
      <vt:lpstr>Example With Optional</vt:lpstr>
      <vt:lpstr>Example With Optional</vt:lpstr>
      <vt:lpstr>Important Methods Of Optional</vt:lpstr>
      <vt:lpstr>Example 22</vt:lpstr>
      <vt:lpstr>Example 22</vt:lpstr>
      <vt:lpstr>Example 23</vt:lpstr>
      <vt:lpstr>The max() Method</vt:lpstr>
      <vt:lpstr>Example 24</vt:lpstr>
      <vt:lpstr>Example 24</vt:lpstr>
      <vt:lpstr>Example 25</vt:lpstr>
      <vt:lpstr>Example 25</vt:lpstr>
      <vt:lpstr>Using ifPresent() Method</vt:lpstr>
      <vt:lpstr>Modified Version Of Example 25</vt:lpstr>
      <vt:lpstr>The findFirst() Method</vt:lpstr>
      <vt:lpstr>Example</vt:lpstr>
      <vt:lpstr>Example 26</vt:lpstr>
      <vt:lpstr>Example 26</vt:lpstr>
      <vt:lpstr>Example 27</vt:lpstr>
      <vt:lpstr>Example 27</vt:lpstr>
      <vt:lpstr>Calculating Sum Of Array Elements</vt:lpstr>
      <vt:lpstr>Calculating Sum Of Array Elements</vt:lpstr>
      <vt:lpstr>Example 28</vt:lpstr>
      <vt:lpstr>Example 28</vt:lpstr>
      <vt:lpstr>Calculating Average Of Array Elements</vt:lpstr>
      <vt:lpstr>What Is OptionalDouble ?</vt:lpstr>
      <vt:lpstr>Example 29</vt:lpstr>
      <vt:lpstr>Example 29</vt:lpstr>
      <vt:lpstr>How To Calculate Sum Of ArrayList ?</vt:lpstr>
      <vt:lpstr>How To Calculate Sum Of ArrayList ?</vt:lpstr>
      <vt:lpstr>The mapToInt() Method </vt:lpstr>
      <vt:lpstr>The mapToInt() Method </vt:lpstr>
      <vt:lpstr>Example 30</vt:lpstr>
      <vt:lpstr>Example 30</vt:lpstr>
      <vt:lpstr>Example 30</vt:lpstr>
      <vt:lpstr>Example 31</vt:lpstr>
      <vt:lpstr>Example 31</vt:lpstr>
      <vt:lpstr>Example 32</vt:lpstr>
      <vt:lpstr>Example 32</vt:lpstr>
      <vt:lpstr>Example 33</vt:lpstr>
      <vt:lpstr>Solution</vt:lpstr>
      <vt:lpstr>A Better Solution -mapToLong() &amp; mapToDouble() Methods </vt:lpstr>
      <vt:lpstr>Example 33</vt:lpstr>
      <vt:lpstr>The mapToObj() Method </vt:lpstr>
      <vt:lpstr>Example 34</vt:lpstr>
      <vt:lpstr>Example 34</vt:lpstr>
      <vt:lpstr>Some Very Important Points</vt:lpstr>
      <vt:lpstr>Processing Order</vt:lpstr>
      <vt:lpstr>Processing Order</vt:lpstr>
      <vt:lpstr>Processing Order</vt:lpstr>
      <vt:lpstr>Explanation</vt:lpstr>
      <vt:lpstr>Guess The Output</vt:lpstr>
      <vt:lpstr>Guess The Output</vt:lpstr>
      <vt:lpstr>Guess The Output</vt:lpstr>
      <vt:lpstr>Reusing The Stream</vt:lpstr>
      <vt:lpstr>Reusing The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611</cp:revision>
  <dcterms:created xsi:type="dcterms:W3CDTF">2012-06-21T20:06:10Z</dcterms:created>
  <dcterms:modified xsi:type="dcterms:W3CDTF">2021-01-25T16:46:27Z</dcterms:modified>
</cp:coreProperties>
</file>