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56" r:id="rId1"/>
  </p:sldMasterIdLst>
  <p:notesMasterIdLst>
    <p:notesMasterId r:id="rId47"/>
  </p:notesMasterIdLst>
  <p:sldIdLst>
    <p:sldId id="1169" r:id="rId2"/>
    <p:sldId id="1188" r:id="rId3"/>
    <p:sldId id="1194" r:id="rId4"/>
    <p:sldId id="1193" r:id="rId5"/>
    <p:sldId id="1195" r:id="rId6"/>
    <p:sldId id="1196" r:id="rId7"/>
    <p:sldId id="1197" r:id="rId8"/>
    <p:sldId id="1199" r:id="rId9"/>
    <p:sldId id="1198" r:id="rId10"/>
    <p:sldId id="1200" r:id="rId11"/>
    <p:sldId id="1201" r:id="rId12"/>
    <p:sldId id="1187" r:id="rId13"/>
    <p:sldId id="1189" r:id="rId14"/>
    <p:sldId id="1190" r:id="rId15"/>
    <p:sldId id="1191" r:id="rId16"/>
    <p:sldId id="1192" r:id="rId17"/>
    <p:sldId id="1170" r:id="rId18"/>
    <p:sldId id="657" r:id="rId19"/>
    <p:sldId id="658" r:id="rId20"/>
    <p:sldId id="1202" r:id="rId21"/>
    <p:sldId id="1203" r:id="rId22"/>
    <p:sldId id="659" r:id="rId23"/>
    <p:sldId id="660" r:id="rId24"/>
    <p:sldId id="662" r:id="rId25"/>
    <p:sldId id="669" r:id="rId26"/>
    <p:sldId id="664" r:id="rId27"/>
    <p:sldId id="665" r:id="rId28"/>
    <p:sldId id="666" r:id="rId29"/>
    <p:sldId id="667" r:id="rId30"/>
    <p:sldId id="668" r:id="rId31"/>
    <p:sldId id="663" r:id="rId32"/>
    <p:sldId id="670" r:id="rId33"/>
    <p:sldId id="671" r:id="rId34"/>
    <p:sldId id="672" r:id="rId35"/>
    <p:sldId id="673" r:id="rId36"/>
    <p:sldId id="661" r:id="rId37"/>
    <p:sldId id="675" r:id="rId38"/>
    <p:sldId id="676" r:id="rId39"/>
    <p:sldId id="677" r:id="rId40"/>
    <p:sldId id="678" r:id="rId41"/>
    <p:sldId id="679" r:id="rId42"/>
    <p:sldId id="682" r:id="rId43"/>
    <p:sldId id="681" r:id="rId44"/>
    <p:sldId id="680" r:id="rId45"/>
    <p:sldId id="68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FA05EDB-F689-4DBB-B4FA-60D1FDF93148}"/>
    <pc:docChg chg="undo custSel addSld delSld modSld sldOrd">
      <pc:chgData name="Sharma Computer Academy" userId="08476b32c11f4418" providerId="LiveId" clId="{DFA05EDB-F689-4DBB-B4FA-60D1FDF93148}" dt="2020-10-19T10:32:36.123" v="2815" actId="207"/>
      <pc:docMkLst>
        <pc:docMk/>
      </pc:docMkLst>
      <pc:sldChg chg="del">
        <pc:chgData name="Sharma Computer Academy" userId="08476b32c11f4418" providerId="LiveId" clId="{DFA05EDB-F689-4DBB-B4FA-60D1FDF93148}" dt="2020-10-16T08:38:43.377" v="2141" actId="47"/>
        <pc:sldMkLst>
          <pc:docMk/>
          <pc:sldMk cId="4110603856" sldId="256"/>
        </pc:sldMkLst>
      </pc:sldChg>
      <pc:sldChg chg="modSp mod modAnim">
        <pc:chgData name="Sharma Computer Academy" userId="08476b32c11f4418" providerId="LiveId" clId="{DFA05EDB-F689-4DBB-B4FA-60D1FDF93148}" dt="2020-10-16T07:56:08.272" v="682" actId="122"/>
        <pc:sldMkLst>
          <pc:docMk/>
          <pc:sldMk cId="3539045414" sldId="257"/>
        </pc:sldMkLst>
        <pc:spChg chg="mod">
          <ac:chgData name="Sharma Computer Academy" userId="08476b32c11f4418" providerId="LiveId" clId="{DFA05EDB-F689-4DBB-B4FA-60D1FDF93148}" dt="2020-10-16T07:56:08.272" v="682" actId="122"/>
          <ac:spMkLst>
            <pc:docMk/>
            <pc:sldMk cId="3539045414" sldId="257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5T22:00:42.295" v="302" actId="113"/>
          <ac:spMkLst>
            <pc:docMk/>
            <pc:sldMk cId="3539045414" sldId="25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DFA05EDB-F689-4DBB-B4FA-60D1FDF93148}" dt="2020-10-16T07:55:59.743" v="679" actId="122"/>
        <pc:sldMkLst>
          <pc:docMk/>
          <pc:sldMk cId="3539045414" sldId="509"/>
        </pc:sldMkLst>
        <pc:spChg chg="mod">
          <ac:chgData name="Sharma Computer Academy" userId="08476b32c11f4418" providerId="LiveId" clId="{DFA05EDB-F689-4DBB-B4FA-60D1FDF93148}" dt="2020-10-16T07:55:59.743" v="679" actId="122"/>
          <ac:spMkLst>
            <pc:docMk/>
            <pc:sldMk cId="3539045414" sldId="509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0:11.272" v="450" actId="207"/>
          <ac:spMkLst>
            <pc:docMk/>
            <pc:sldMk cId="3539045414" sldId="50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DFA05EDB-F689-4DBB-B4FA-60D1FDF93148}" dt="2020-10-16T07:55:54.720" v="677" actId="122"/>
        <pc:sldMkLst>
          <pc:docMk/>
          <pc:sldMk cId="1594430930" sldId="511"/>
        </pc:sldMkLst>
        <pc:spChg chg="mod">
          <ac:chgData name="Sharma Computer Academy" userId="08476b32c11f4418" providerId="LiveId" clId="{DFA05EDB-F689-4DBB-B4FA-60D1FDF93148}" dt="2020-10-16T07:55:54.720" v="677" actId="122"/>
          <ac:spMkLst>
            <pc:docMk/>
            <pc:sldMk cId="1594430930" sldId="511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2:44.218" v="498" actId="113"/>
          <ac:spMkLst>
            <pc:docMk/>
            <pc:sldMk cId="1594430930" sldId="51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07:28.989" v="1572" actId="207"/>
        <pc:sldMkLst>
          <pc:docMk/>
          <pc:sldMk cId="1594430930" sldId="512"/>
        </pc:sldMkLst>
        <pc:spChg chg="mod">
          <ac:chgData name="Sharma Computer Academy" userId="08476b32c11f4418" providerId="LiveId" clId="{DFA05EDB-F689-4DBB-B4FA-60D1FDF93148}" dt="2020-10-16T08:01:11.201" v="1164" actId="122"/>
          <ac:spMkLst>
            <pc:docMk/>
            <pc:sldMk cId="1594430930" sldId="512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07:28.989" v="1572" actId="207"/>
          <ac:spMkLst>
            <pc:docMk/>
            <pc:sldMk cId="1594430930" sldId="51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10:06.858" v="1621" actId="113"/>
        <pc:sldMkLst>
          <pc:docMk/>
          <pc:sldMk cId="1594430930" sldId="513"/>
        </pc:sldMkLst>
        <pc:spChg chg="mod">
          <ac:chgData name="Sharma Computer Academy" userId="08476b32c11f4418" providerId="LiveId" clId="{DFA05EDB-F689-4DBB-B4FA-60D1FDF93148}" dt="2020-10-16T08:07:43.287" v="1573" actId="122"/>
          <ac:spMkLst>
            <pc:docMk/>
            <pc:sldMk cId="1594430930" sldId="513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10:06.858" v="1621" actId="113"/>
          <ac:spMkLst>
            <pc:docMk/>
            <pc:sldMk cId="1594430930" sldId="51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7:55:52.336" v="676" actId="122"/>
        <pc:sldMkLst>
          <pc:docMk/>
          <pc:sldMk cId="1594430930" sldId="647"/>
        </pc:sldMkLst>
        <pc:spChg chg="mod">
          <ac:chgData name="Sharma Computer Academy" userId="08476b32c11f4418" providerId="LiveId" clId="{DFA05EDB-F689-4DBB-B4FA-60D1FDF93148}" dt="2020-10-16T07:55:52.336" v="676" actId="122"/>
          <ac:spMkLst>
            <pc:docMk/>
            <pc:sldMk cId="1594430930" sldId="64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7:55:49.737" v="675" actId="122"/>
        <pc:sldMkLst>
          <pc:docMk/>
          <pc:sldMk cId="1594430930" sldId="648"/>
        </pc:sldMkLst>
        <pc:spChg chg="mod">
          <ac:chgData name="Sharma Computer Academy" userId="08476b32c11f4418" providerId="LiveId" clId="{DFA05EDB-F689-4DBB-B4FA-60D1FDF93148}" dt="2020-10-16T07:55:49.737" v="675" actId="122"/>
          <ac:spMkLst>
            <pc:docMk/>
            <pc:sldMk cId="1594430930" sldId="648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4:17.649" v="522" actId="113"/>
          <ac:spMkLst>
            <pc:docMk/>
            <pc:sldMk cId="1594430930" sldId="64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7:55:47.258" v="674" actId="122"/>
        <pc:sldMkLst>
          <pc:docMk/>
          <pc:sldMk cId="1594430930" sldId="649"/>
        </pc:sldMkLst>
        <pc:spChg chg="mod">
          <ac:chgData name="Sharma Computer Academy" userId="08476b32c11f4418" providerId="LiveId" clId="{DFA05EDB-F689-4DBB-B4FA-60D1FDF93148}" dt="2020-10-16T07:55:47.258" v="674" actId="122"/>
          <ac:spMkLst>
            <pc:docMk/>
            <pc:sldMk cId="1594430930" sldId="649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5:35.369" v="538" actId="113"/>
          <ac:spMkLst>
            <pc:docMk/>
            <pc:sldMk cId="1594430930" sldId="64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DFA05EDB-F689-4DBB-B4FA-60D1FDF93148}" dt="2020-10-16T07:55:41.689" v="672" actId="122"/>
        <pc:sldMkLst>
          <pc:docMk/>
          <pc:sldMk cId="1594430930" sldId="650"/>
        </pc:sldMkLst>
        <pc:spChg chg="mod">
          <ac:chgData name="Sharma Computer Academy" userId="08476b32c11f4418" providerId="LiveId" clId="{DFA05EDB-F689-4DBB-B4FA-60D1FDF93148}" dt="2020-10-16T07:55:41.689" v="672" actId="122"/>
          <ac:spMkLst>
            <pc:docMk/>
            <pc:sldMk cId="1594430930" sldId="650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7:07.409" v="559" actId="113"/>
          <ac:spMkLst>
            <pc:docMk/>
            <pc:sldMk cId="1594430930" sldId="65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7:55:38.672" v="671" actId="122"/>
        <pc:sldMkLst>
          <pc:docMk/>
          <pc:sldMk cId="1594430930" sldId="651"/>
        </pc:sldMkLst>
        <pc:spChg chg="mod">
          <ac:chgData name="Sharma Computer Academy" userId="08476b32c11f4418" providerId="LiveId" clId="{DFA05EDB-F689-4DBB-B4FA-60D1FDF93148}" dt="2020-10-16T07:55:38.672" v="671" actId="122"/>
          <ac:spMkLst>
            <pc:docMk/>
            <pc:sldMk cId="1594430930" sldId="651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53:22.151" v="639" actId="2711"/>
          <ac:spMkLst>
            <pc:docMk/>
            <pc:sldMk cId="1594430930" sldId="65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05:50.428" v="1436" actId="207"/>
        <pc:sldMkLst>
          <pc:docMk/>
          <pc:sldMk cId="1594430930" sldId="652"/>
        </pc:sldMkLst>
        <pc:spChg chg="mod">
          <ac:chgData name="Sharma Computer Academy" userId="08476b32c11f4418" providerId="LiveId" clId="{DFA05EDB-F689-4DBB-B4FA-60D1FDF93148}" dt="2020-10-16T08:05:19.106" v="1425" actId="122"/>
          <ac:spMkLst>
            <pc:docMk/>
            <pc:sldMk cId="1594430930" sldId="652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05:50.428" v="1436" actId="207"/>
          <ac:spMkLst>
            <pc:docMk/>
            <pc:sldMk cId="1594430930" sldId="652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DFA05EDB-F689-4DBB-B4FA-60D1FDF93148}" dt="2020-10-16T08:18:43.326" v="1797" actId="2696"/>
        <pc:sldMkLst>
          <pc:docMk/>
          <pc:sldMk cId="1594430930" sldId="653"/>
        </pc:sldMkLst>
        <pc:spChg chg="mod">
          <ac:chgData name="Sharma Computer Academy" userId="08476b32c11f4418" providerId="LiveId" clId="{DFA05EDB-F689-4DBB-B4FA-60D1FDF93148}" dt="2020-10-16T08:18:34.591" v="1796" actId="207"/>
          <ac:spMkLst>
            <pc:docMk/>
            <pc:sldMk cId="1594430930" sldId="65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DFA05EDB-F689-4DBB-B4FA-60D1FDF93148}" dt="2020-10-16T08:20:18.581" v="1809"/>
        <pc:sldMkLst>
          <pc:docMk/>
          <pc:sldMk cId="2790269104" sldId="653"/>
        </pc:sldMkLst>
        <pc:spChg chg="mod">
          <ac:chgData name="Sharma Computer Academy" userId="08476b32c11f4418" providerId="LiveId" clId="{DFA05EDB-F689-4DBB-B4FA-60D1FDF93148}" dt="2020-10-16T08:19:40.231" v="1802" actId="122"/>
          <ac:spMkLst>
            <pc:docMk/>
            <pc:sldMk cId="2790269104" sldId="653"/>
            <ac:spMk id="2" creationId="{00000000-0000-0000-0000-000000000000}"/>
          </ac:spMkLst>
        </pc:spChg>
      </pc:sldChg>
      <pc:sldChg chg="modSp del mod">
        <pc:chgData name="Sharma Computer Academy" userId="08476b32c11f4418" providerId="LiveId" clId="{DFA05EDB-F689-4DBB-B4FA-60D1FDF93148}" dt="2020-10-16T08:19:26.830" v="1801"/>
        <pc:sldMkLst>
          <pc:docMk/>
          <pc:sldMk cId="3464716243" sldId="653"/>
        </pc:sldMkLst>
        <pc:spChg chg="mod">
          <ac:chgData name="Sharma Computer Academy" userId="08476b32c11f4418" providerId="LiveId" clId="{DFA05EDB-F689-4DBB-B4FA-60D1FDF93148}" dt="2020-10-16T08:19:26.110" v="1800" actId="122"/>
          <ac:spMkLst>
            <pc:docMk/>
            <pc:sldMk cId="3464716243" sldId="653"/>
            <ac:spMk id="2" creationId="{00000000-0000-0000-0000-000000000000}"/>
          </ac:spMkLst>
        </pc:spChg>
      </pc:sldChg>
      <pc:sldChg chg="modSp">
        <pc:chgData name="Sharma Computer Academy" userId="08476b32c11f4418" providerId="LiveId" clId="{DFA05EDB-F689-4DBB-B4FA-60D1FDF93148}" dt="2020-10-16T08:23:12.038" v="1842" actId="113"/>
        <pc:sldMkLst>
          <pc:docMk/>
          <pc:sldMk cId="1594430930" sldId="654"/>
        </pc:sldMkLst>
        <pc:spChg chg="mod">
          <ac:chgData name="Sharma Computer Academy" userId="08476b32c11f4418" providerId="LiveId" clId="{DFA05EDB-F689-4DBB-B4FA-60D1FDF93148}" dt="2020-10-16T08:23:12.038" v="1842" actId="113"/>
          <ac:spMkLst>
            <pc:docMk/>
            <pc:sldMk cId="1594430930" sldId="654"/>
            <ac:spMk id="3" creationId="{00000000-0000-0000-0000-000000000000}"/>
          </ac:spMkLst>
        </pc:spChg>
      </pc:sldChg>
      <pc:sldChg chg="addSp delSp modSp mod modAnim">
        <pc:chgData name="Sharma Computer Academy" userId="08476b32c11f4418" providerId="LiveId" clId="{DFA05EDB-F689-4DBB-B4FA-60D1FDF93148}" dt="2020-10-19T10:02:58.593" v="2280" actId="6549"/>
        <pc:sldMkLst>
          <pc:docMk/>
          <pc:sldMk cId="1594430930" sldId="655"/>
        </pc:sldMkLst>
        <pc:spChg chg="mod">
          <ac:chgData name="Sharma Computer Academy" userId="08476b32c11f4418" providerId="LiveId" clId="{DFA05EDB-F689-4DBB-B4FA-60D1FDF93148}" dt="2020-10-19T10:02:58.593" v="2280" actId="6549"/>
          <ac:spMkLst>
            <pc:docMk/>
            <pc:sldMk cId="1594430930" sldId="655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9T09:59:47.698" v="2187"/>
          <ac:spMkLst>
            <pc:docMk/>
            <pc:sldMk cId="1594430930" sldId="655"/>
            <ac:spMk id="4" creationId="{E2087BEA-2FAB-446D-98E7-84E06C1A7405}"/>
          </ac:spMkLst>
        </pc:spChg>
      </pc:sldChg>
      <pc:sldChg chg="modSp mod modAnim">
        <pc:chgData name="Sharma Computer Academy" userId="08476b32c11f4418" providerId="LiveId" clId="{DFA05EDB-F689-4DBB-B4FA-60D1FDF93148}" dt="2020-10-16T08:35:52.051" v="2127"/>
        <pc:sldMkLst>
          <pc:docMk/>
          <pc:sldMk cId="1594430930" sldId="656"/>
        </pc:sldMkLst>
        <pc:spChg chg="mod">
          <ac:chgData name="Sharma Computer Academy" userId="08476b32c11f4418" providerId="LiveId" clId="{DFA05EDB-F689-4DBB-B4FA-60D1FDF93148}" dt="2020-10-15T21:42:06.653" v="213" actId="20577"/>
          <ac:spMkLst>
            <pc:docMk/>
            <pc:sldMk cId="1594430930" sldId="656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35:31.973" v="2124" actId="113"/>
          <ac:spMkLst>
            <pc:docMk/>
            <pc:sldMk cId="1594430930" sldId="6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9T09:37:41.942" v="2177" actId="113"/>
        <pc:sldMkLst>
          <pc:docMk/>
          <pc:sldMk cId="1594430930" sldId="657"/>
        </pc:sldMkLst>
        <pc:spChg chg="mod">
          <ac:chgData name="Sharma Computer Academy" userId="08476b32c11f4418" providerId="LiveId" clId="{DFA05EDB-F689-4DBB-B4FA-60D1FDF93148}" dt="2020-10-16T08:37:56.053" v="2131" actId="122"/>
          <ac:spMkLst>
            <pc:docMk/>
            <pc:sldMk cId="1594430930" sldId="657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9T09:37:41.942" v="2177" actId="113"/>
          <ac:spMkLst>
            <pc:docMk/>
            <pc:sldMk cId="1594430930" sldId="6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37:59.209" v="2132" actId="122"/>
        <pc:sldMkLst>
          <pc:docMk/>
          <pc:sldMk cId="1594430930" sldId="658"/>
        </pc:sldMkLst>
        <pc:spChg chg="mod">
          <ac:chgData name="Sharma Computer Academy" userId="08476b32c11f4418" providerId="LiveId" clId="{DFA05EDB-F689-4DBB-B4FA-60D1FDF93148}" dt="2020-10-16T08:37:59.209" v="2132" actId="122"/>
          <ac:spMkLst>
            <pc:docMk/>
            <pc:sldMk cId="1594430930" sldId="65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38:01.782" v="2133" actId="122"/>
        <pc:sldMkLst>
          <pc:docMk/>
          <pc:sldMk cId="1594430930" sldId="659"/>
        </pc:sldMkLst>
        <pc:spChg chg="mod">
          <ac:chgData name="Sharma Computer Academy" userId="08476b32c11f4418" providerId="LiveId" clId="{DFA05EDB-F689-4DBB-B4FA-60D1FDF93148}" dt="2020-10-16T08:38:01.782" v="2133" actId="122"/>
          <ac:spMkLst>
            <pc:docMk/>
            <pc:sldMk cId="1594430930" sldId="65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6T08:38:04.576" v="2134" actId="122"/>
        <pc:sldMkLst>
          <pc:docMk/>
          <pc:sldMk cId="1594430930" sldId="660"/>
        </pc:sldMkLst>
        <pc:spChg chg="mod">
          <ac:chgData name="Sharma Computer Academy" userId="08476b32c11f4418" providerId="LiveId" clId="{DFA05EDB-F689-4DBB-B4FA-60D1FDF93148}" dt="2020-10-16T08:38:04.576" v="2134" actId="122"/>
          <ac:spMkLst>
            <pc:docMk/>
            <pc:sldMk cId="1594430930" sldId="66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DFA05EDB-F689-4DBB-B4FA-60D1FDF93148}" dt="2020-10-15T21:30:06.456" v="172" actId="20577"/>
        <pc:sldMkLst>
          <pc:docMk/>
          <pc:sldMk cId="1594430930" sldId="685"/>
        </pc:sldMkLst>
        <pc:spChg chg="mod">
          <ac:chgData name="Sharma Computer Academy" userId="08476b32c11f4418" providerId="LiveId" clId="{DFA05EDB-F689-4DBB-B4FA-60D1FDF93148}" dt="2020-10-15T21:30:06.456" v="172" actId="20577"/>
          <ac:spMkLst>
            <pc:docMk/>
            <pc:sldMk cId="1594430930" sldId="68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DFA05EDB-F689-4DBB-B4FA-60D1FDF93148}" dt="2020-10-19T09:46:25.032" v="2180" actId="207"/>
        <pc:sldMkLst>
          <pc:docMk/>
          <pc:sldMk cId="1594430930" sldId="689"/>
        </pc:sldMkLst>
        <pc:spChg chg="mod">
          <ac:chgData name="Sharma Computer Academy" userId="08476b32c11f4418" providerId="LiveId" clId="{DFA05EDB-F689-4DBB-B4FA-60D1FDF93148}" dt="2020-10-19T09:46:19.418" v="2179" actId="207"/>
          <ac:spMkLst>
            <pc:docMk/>
            <pc:sldMk cId="1594430930" sldId="689"/>
            <ac:spMk id="5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9T09:46:25.032" v="2180" actId="207"/>
          <ac:spMkLst>
            <pc:docMk/>
            <pc:sldMk cId="1594430930" sldId="689"/>
            <ac:spMk id="6" creationId="{00000000-0000-0000-0000-000000000000}"/>
          </ac:spMkLst>
        </pc:spChg>
      </pc:sldChg>
      <pc:sldChg chg="modSp mod ord">
        <pc:chgData name="Sharma Computer Academy" userId="08476b32c11f4418" providerId="LiveId" clId="{DFA05EDB-F689-4DBB-B4FA-60D1FDF93148}" dt="2020-10-16T08:38:25.729" v="2140" actId="20577"/>
        <pc:sldMkLst>
          <pc:docMk/>
          <pc:sldMk cId="0" sldId="1169"/>
        </pc:sldMkLst>
        <pc:spChg chg="mod">
          <ac:chgData name="Sharma Computer Academy" userId="08476b32c11f4418" providerId="LiveId" clId="{DFA05EDB-F689-4DBB-B4FA-60D1FDF93148}" dt="2020-10-16T08:38:25.729" v="2140" actId="20577"/>
          <ac:spMkLst>
            <pc:docMk/>
            <pc:sldMk cId="0" sldId="1169"/>
            <ac:spMk id="5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5T06:58:28.761" v="106" actId="20577"/>
          <ac:spMkLst>
            <pc:docMk/>
            <pc:sldMk cId="0" sldId="1169"/>
            <ac:spMk id="3074" creationId="{00000000-0000-0000-0000-000000000000}"/>
          </ac:spMkLst>
        </pc:spChg>
        <pc:picChg chg="mod">
          <ac:chgData name="Sharma Computer Academy" userId="08476b32c11f4418" providerId="LiveId" clId="{DFA05EDB-F689-4DBB-B4FA-60D1FDF93148}" dt="2020-10-14T11:36:32.510" v="75" actId="1038"/>
          <ac:picMkLst>
            <pc:docMk/>
            <pc:sldMk cId="0" sldId="1169"/>
            <ac:picMk id="6" creationId="{00000000-0000-0000-0000-000000000000}"/>
          </ac:picMkLst>
        </pc:picChg>
        <pc:picChg chg="mod">
          <ac:chgData name="Sharma Computer Academy" userId="08476b32c11f4418" providerId="LiveId" clId="{DFA05EDB-F689-4DBB-B4FA-60D1FDF93148}" dt="2020-10-14T11:36:20.959" v="65" actId="1036"/>
          <ac:picMkLst>
            <pc:docMk/>
            <pc:sldMk cId="0" sldId="1169"/>
            <ac:picMk id="8" creationId="{00000000-0000-0000-0000-000000000000}"/>
          </ac:picMkLst>
        </pc:picChg>
      </pc:sldChg>
      <pc:sldChg chg="modSp add mod">
        <pc:chgData name="Sharma Computer Academy" userId="08476b32c11f4418" providerId="LiveId" clId="{DFA05EDB-F689-4DBB-B4FA-60D1FDF93148}" dt="2020-10-19T09:37:15.566" v="2175" actId="113"/>
        <pc:sldMkLst>
          <pc:docMk/>
          <pc:sldMk cId="983897352" sldId="1170"/>
        </pc:sldMkLst>
        <pc:spChg chg="mod">
          <ac:chgData name="Sharma Computer Academy" userId="08476b32c11f4418" providerId="LiveId" clId="{DFA05EDB-F689-4DBB-B4FA-60D1FDF93148}" dt="2020-10-16T08:37:52.232" v="2130" actId="122"/>
          <ac:spMkLst>
            <pc:docMk/>
            <pc:sldMk cId="983897352" sldId="1170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9T09:37:15.566" v="2175" actId="113"/>
          <ac:spMkLst>
            <pc:docMk/>
            <pc:sldMk cId="983897352" sldId="1170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DFA05EDB-F689-4DBB-B4FA-60D1FDF93148}" dt="2020-10-16T07:55:44.856" v="673" actId="122"/>
        <pc:sldMkLst>
          <pc:docMk/>
          <pc:sldMk cId="3422598140" sldId="1171"/>
        </pc:sldMkLst>
        <pc:spChg chg="mod">
          <ac:chgData name="Sharma Computer Academy" userId="08476b32c11f4418" providerId="LiveId" clId="{DFA05EDB-F689-4DBB-B4FA-60D1FDF93148}" dt="2020-10-16T07:55:44.856" v="673" actId="122"/>
          <ac:spMkLst>
            <pc:docMk/>
            <pc:sldMk cId="3422598140" sldId="1171"/>
            <ac:spMk id="2" creationId="{00000000-0000-0000-0000-000000000000}"/>
          </ac:spMkLst>
        </pc:spChg>
        <pc:spChg chg="del mod">
          <ac:chgData name="Sharma Computer Academy" userId="08476b32c11f4418" providerId="LiveId" clId="{DFA05EDB-F689-4DBB-B4FA-60D1FDF93148}" dt="2020-10-15T21:47:40.162" v="227" actId="931"/>
          <ac:spMkLst>
            <pc:docMk/>
            <pc:sldMk cId="3422598140" sldId="1171"/>
            <ac:spMk id="3" creationId="{00000000-0000-0000-0000-000000000000}"/>
          </ac:spMkLst>
        </pc:spChg>
        <pc:picChg chg="add mod">
          <ac:chgData name="Sharma Computer Academy" userId="08476b32c11f4418" providerId="LiveId" clId="{DFA05EDB-F689-4DBB-B4FA-60D1FDF93148}" dt="2020-10-15T21:47:51.112" v="231" actId="14100"/>
          <ac:picMkLst>
            <pc:docMk/>
            <pc:sldMk cId="3422598140" sldId="1171"/>
            <ac:picMk id="5" creationId="{55263D22-9FA9-4082-AAEF-EAAA4B761F1D}"/>
          </ac:picMkLst>
        </pc:picChg>
      </pc:sldChg>
      <pc:sldChg chg="addSp delSp modSp add mod setBg modAnim">
        <pc:chgData name="Sharma Computer Academy" userId="08476b32c11f4418" providerId="LiveId" clId="{DFA05EDB-F689-4DBB-B4FA-60D1FDF93148}" dt="2020-10-16T07:41:03.037" v="492" actId="207"/>
        <pc:sldMkLst>
          <pc:docMk/>
          <pc:sldMk cId="1436452283" sldId="1172"/>
        </pc:sldMkLst>
        <pc:spChg chg="mod">
          <ac:chgData name="Sharma Computer Academy" userId="08476b32c11f4418" providerId="LiveId" clId="{DFA05EDB-F689-4DBB-B4FA-60D1FDF93148}" dt="2020-10-15T21:56:40.249" v="244" actId="122"/>
          <ac:spMkLst>
            <pc:docMk/>
            <pc:sldMk cId="1436452283" sldId="1172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41:03.037" v="492" actId="207"/>
          <ac:spMkLst>
            <pc:docMk/>
            <pc:sldMk cId="1436452283" sldId="1172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5T21:56:58.961" v="247"/>
          <ac:spMkLst>
            <pc:docMk/>
            <pc:sldMk cId="1436452283" sldId="1172"/>
            <ac:spMk id="4" creationId="{E93B817F-0B02-4E30-AAE6-ED730D394A4A}"/>
          </ac:spMkLst>
        </pc:spChg>
      </pc:sldChg>
      <pc:sldChg chg="modSp add mod ord modAnim">
        <pc:chgData name="Sharma Computer Academy" userId="08476b32c11f4418" providerId="LiveId" clId="{DFA05EDB-F689-4DBB-B4FA-60D1FDF93148}" dt="2020-10-16T07:56:02.193" v="680" actId="122"/>
        <pc:sldMkLst>
          <pc:docMk/>
          <pc:sldMk cId="1218025349" sldId="1173"/>
        </pc:sldMkLst>
        <pc:spChg chg="mod">
          <ac:chgData name="Sharma Computer Academy" userId="08476b32c11f4418" providerId="LiveId" clId="{DFA05EDB-F689-4DBB-B4FA-60D1FDF93148}" dt="2020-10-16T07:56:02.193" v="680" actId="122"/>
          <ac:spMkLst>
            <pc:docMk/>
            <pc:sldMk cId="1218025349" sldId="1173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5T22:04:52.921" v="394" actId="20577"/>
          <ac:spMkLst>
            <pc:docMk/>
            <pc:sldMk cId="1218025349" sldId="1173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DFA05EDB-F689-4DBB-B4FA-60D1FDF93148}" dt="2020-10-16T07:56:04.631" v="681" actId="122"/>
        <pc:sldMkLst>
          <pc:docMk/>
          <pc:sldMk cId="3973655954" sldId="1174"/>
        </pc:sldMkLst>
        <pc:spChg chg="mod">
          <ac:chgData name="Sharma Computer Academy" userId="08476b32c11f4418" providerId="LiveId" clId="{DFA05EDB-F689-4DBB-B4FA-60D1FDF93148}" dt="2020-10-16T07:56:04.631" v="681" actId="122"/>
          <ac:spMkLst>
            <pc:docMk/>
            <pc:sldMk cId="3973655954" sldId="1174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5T22:05:02.476" v="397" actId="20577"/>
          <ac:spMkLst>
            <pc:docMk/>
            <pc:sldMk cId="3973655954" sldId="1174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DFA05EDB-F689-4DBB-B4FA-60D1FDF93148}" dt="2020-10-16T07:55:57.328" v="678" actId="122"/>
        <pc:sldMkLst>
          <pc:docMk/>
          <pc:sldMk cId="2102019737" sldId="1175"/>
        </pc:sldMkLst>
        <pc:spChg chg="mod">
          <ac:chgData name="Sharma Computer Academy" userId="08476b32c11f4418" providerId="LiveId" clId="{DFA05EDB-F689-4DBB-B4FA-60D1FDF93148}" dt="2020-10-16T07:55:57.328" v="678" actId="122"/>
          <ac:spMkLst>
            <pc:docMk/>
            <pc:sldMk cId="2102019737" sldId="1175"/>
            <ac:spMk id="2" creationId="{00000000-0000-0000-0000-000000000000}"/>
          </ac:spMkLst>
        </pc:spChg>
      </pc:sldChg>
      <pc:sldChg chg="add del">
        <pc:chgData name="Sharma Computer Academy" userId="08476b32c11f4418" providerId="LiveId" clId="{DFA05EDB-F689-4DBB-B4FA-60D1FDF93148}" dt="2020-10-16T08:05:09.174" v="1416" actId="47"/>
        <pc:sldMkLst>
          <pc:docMk/>
          <pc:sldMk cId="3591335451" sldId="1176"/>
        </pc:sldMkLst>
      </pc:sldChg>
      <pc:sldChg chg="addSp delSp modSp mod setBg modAnim">
        <pc:chgData name="Sharma Computer Academy" userId="08476b32c11f4418" providerId="LiveId" clId="{DFA05EDB-F689-4DBB-B4FA-60D1FDF93148}" dt="2020-10-16T08:19:01.583" v="1798" actId="207"/>
        <pc:sldMkLst>
          <pc:docMk/>
          <pc:sldMk cId="2898568976" sldId="1177"/>
        </pc:sldMkLst>
        <pc:spChg chg="mod">
          <ac:chgData name="Sharma Computer Academy" userId="08476b32c11f4418" providerId="LiveId" clId="{DFA05EDB-F689-4DBB-B4FA-60D1FDF93148}" dt="2020-10-16T07:55:34.807" v="670" actId="122"/>
          <ac:spMkLst>
            <pc:docMk/>
            <pc:sldMk cId="2898568976" sldId="1177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19:01.583" v="1798" actId="207"/>
          <ac:spMkLst>
            <pc:docMk/>
            <pc:sldMk cId="2898568976" sldId="1177"/>
            <ac:spMk id="3" creationId="{00000000-0000-0000-0000-000000000000}"/>
          </ac:spMkLst>
        </pc:spChg>
        <pc:spChg chg="add del mod">
          <ac:chgData name="Sharma Computer Academy" userId="08476b32c11f4418" providerId="LiveId" clId="{DFA05EDB-F689-4DBB-B4FA-60D1FDF93148}" dt="2020-10-16T07:49:07.018" v="566"/>
          <ac:spMkLst>
            <pc:docMk/>
            <pc:sldMk cId="2898568976" sldId="1177"/>
            <ac:spMk id="4" creationId="{3B854C6D-A488-48EA-81F9-BB55485D0E82}"/>
          </ac:spMkLst>
        </pc:spChg>
      </pc:sldChg>
      <pc:sldChg chg="modSp add mod">
        <pc:chgData name="Sharma Computer Academy" userId="08476b32c11f4418" providerId="LiveId" clId="{DFA05EDB-F689-4DBB-B4FA-60D1FDF93148}" dt="2020-10-16T07:55:32.082" v="669" actId="122"/>
        <pc:sldMkLst>
          <pc:docMk/>
          <pc:sldMk cId="2495038087" sldId="1178"/>
        </pc:sldMkLst>
        <pc:spChg chg="mod">
          <ac:chgData name="Sharma Computer Academy" userId="08476b32c11f4418" providerId="LiveId" clId="{DFA05EDB-F689-4DBB-B4FA-60D1FDF93148}" dt="2020-10-16T07:55:32.082" v="669" actId="122"/>
          <ac:spMkLst>
            <pc:docMk/>
            <pc:sldMk cId="2495038087" sldId="1178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7:54:28.135" v="656" actId="255"/>
          <ac:spMkLst>
            <pc:docMk/>
            <pc:sldMk cId="2495038087" sldId="1178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DFA05EDB-F689-4DBB-B4FA-60D1FDF93148}" dt="2020-10-16T08:01:00.360" v="1155" actId="113"/>
        <pc:sldMkLst>
          <pc:docMk/>
          <pc:sldMk cId="1718706307" sldId="1179"/>
        </pc:sldMkLst>
        <pc:spChg chg="mod">
          <ac:chgData name="Sharma Computer Academy" userId="08476b32c11f4418" providerId="LiveId" clId="{DFA05EDB-F689-4DBB-B4FA-60D1FDF93148}" dt="2020-10-16T07:55:28.997" v="668" actId="122"/>
          <ac:spMkLst>
            <pc:docMk/>
            <pc:sldMk cId="1718706307" sldId="1179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01:00.360" v="1155" actId="113"/>
          <ac:spMkLst>
            <pc:docMk/>
            <pc:sldMk cId="1718706307" sldId="1179"/>
            <ac:spMk id="3" creationId="{00000000-0000-0000-0000-000000000000}"/>
          </ac:spMkLst>
        </pc:spChg>
      </pc:sldChg>
      <pc:sldChg chg="addSp delSp modSp add mod setBg modAnim">
        <pc:chgData name="Sharma Computer Academy" userId="08476b32c11f4418" providerId="LiveId" clId="{DFA05EDB-F689-4DBB-B4FA-60D1FDF93148}" dt="2020-10-19T09:55:43.597" v="2185" actId="20577"/>
        <pc:sldMkLst>
          <pc:docMk/>
          <pc:sldMk cId="3096280454" sldId="1180"/>
        </pc:sldMkLst>
        <pc:spChg chg="mod">
          <ac:chgData name="Sharma Computer Academy" userId="08476b32c11f4418" providerId="LiveId" clId="{DFA05EDB-F689-4DBB-B4FA-60D1FDF93148}" dt="2020-10-19T09:55:43.597" v="2185" actId="20577"/>
          <ac:spMkLst>
            <pc:docMk/>
            <pc:sldMk cId="3096280454" sldId="1180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6T08:10:39.049" v="1624"/>
          <ac:spMkLst>
            <pc:docMk/>
            <pc:sldMk cId="3096280454" sldId="1180"/>
            <ac:spMk id="4" creationId="{9E72EC85-35D2-4797-A6B4-7FDB8717CD3B}"/>
          </ac:spMkLst>
        </pc:spChg>
      </pc:sldChg>
      <pc:sldChg chg="modSp add ord modAnim">
        <pc:chgData name="Sharma Computer Academy" userId="08476b32c11f4418" providerId="LiveId" clId="{DFA05EDB-F689-4DBB-B4FA-60D1FDF93148}" dt="2020-10-16T08:14:43.331" v="1750" actId="6549"/>
        <pc:sldMkLst>
          <pc:docMk/>
          <pc:sldMk cId="3034709340" sldId="1181"/>
        </pc:sldMkLst>
        <pc:spChg chg="mod">
          <ac:chgData name="Sharma Computer Academy" userId="08476b32c11f4418" providerId="LiveId" clId="{DFA05EDB-F689-4DBB-B4FA-60D1FDF93148}" dt="2020-10-16T08:14:43.331" v="1750" actId="6549"/>
          <ac:spMkLst>
            <pc:docMk/>
            <pc:sldMk cId="3034709340" sldId="1181"/>
            <ac:spMk id="3" creationId="{00000000-0000-0000-0000-000000000000}"/>
          </ac:spMkLst>
        </pc:spChg>
      </pc:sldChg>
      <pc:sldChg chg="addSp delSp modSp mod setBg">
        <pc:chgData name="Sharma Computer Academy" userId="08476b32c11f4418" providerId="LiveId" clId="{DFA05EDB-F689-4DBB-B4FA-60D1FDF93148}" dt="2020-10-16T08:16:11.633" v="1762" actId="207"/>
        <pc:sldMkLst>
          <pc:docMk/>
          <pc:sldMk cId="4284385239" sldId="1182"/>
        </pc:sldMkLst>
        <pc:spChg chg="mod">
          <ac:chgData name="Sharma Computer Academy" userId="08476b32c11f4418" providerId="LiveId" clId="{DFA05EDB-F689-4DBB-B4FA-60D1FDF93148}" dt="2020-10-16T08:16:11.633" v="1762" actId="207"/>
          <ac:spMkLst>
            <pc:docMk/>
            <pc:sldMk cId="4284385239" sldId="1182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6T08:15:21.798" v="1752"/>
          <ac:spMkLst>
            <pc:docMk/>
            <pc:sldMk cId="4284385239" sldId="1182"/>
            <ac:spMk id="4" creationId="{436C03A5-FAD6-4C9A-BAD6-61BAAB971DBB}"/>
          </ac:spMkLst>
        </pc:spChg>
      </pc:sldChg>
      <pc:sldChg chg="modSp add mod modAnim">
        <pc:chgData name="Sharma Computer Academy" userId="08476b32c11f4418" providerId="LiveId" clId="{DFA05EDB-F689-4DBB-B4FA-60D1FDF93148}" dt="2020-10-16T08:28:51.150" v="1908" actId="113"/>
        <pc:sldMkLst>
          <pc:docMk/>
          <pc:sldMk cId="194798867" sldId="1183"/>
        </pc:sldMkLst>
        <pc:spChg chg="mod">
          <ac:chgData name="Sharma Computer Academy" userId="08476b32c11f4418" providerId="LiveId" clId="{DFA05EDB-F689-4DBB-B4FA-60D1FDF93148}" dt="2020-10-16T08:28:51.150" v="1908" actId="113"/>
          <ac:spMkLst>
            <pc:docMk/>
            <pc:sldMk cId="194798867" sldId="1183"/>
            <ac:spMk id="3" creationId="{00000000-0000-0000-0000-000000000000}"/>
          </ac:spMkLst>
        </pc:spChg>
      </pc:sldChg>
      <pc:sldChg chg="addSp delSp modSp add mod ord">
        <pc:chgData name="Sharma Computer Academy" userId="08476b32c11f4418" providerId="LiveId" clId="{DFA05EDB-F689-4DBB-B4FA-60D1FDF93148}" dt="2020-10-16T08:37:46.038" v="2129" actId="27636"/>
        <pc:sldMkLst>
          <pc:docMk/>
          <pc:sldMk cId="4057788164" sldId="1184"/>
        </pc:sldMkLst>
        <pc:spChg chg="mod">
          <ac:chgData name="Sharma Computer Academy" userId="08476b32c11f4418" providerId="LiveId" clId="{DFA05EDB-F689-4DBB-B4FA-60D1FDF93148}" dt="2020-10-16T08:37:46.038" v="2129" actId="27636"/>
          <ac:spMkLst>
            <pc:docMk/>
            <pc:sldMk cId="4057788164" sldId="1184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6T08:34:18.975" v="2104" actId="207"/>
          <ac:spMkLst>
            <pc:docMk/>
            <pc:sldMk cId="4057788164" sldId="1184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6T08:32:11.392" v="1947"/>
          <ac:spMkLst>
            <pc:docMk/>
            <pc:sldMk cId="4057788164" sldId="1184"/>
            <ac:spMk id="4" creationId="{690C9A83-C216-4335-9944-9A81C73A72A8}"/>
          </ac:spMkLst>
        </pc:spChg>
      </pc:sldChg>
      <pc:sldChg chg="addSp delSp modSp add mod modAnim">
        <pc:chgData name="Sharma Computer Academy" userId="08476b32c11f4418" providerId="LiveId" clId="{DFA05EDB-F689-4DBB-B4FA-60D1FDF93148}" dt="2020-10-19T10:06:09.164" v="2374"/>
        <pc:sldMkLst>
          <pc:docMk/>
          <pc:sldMk cId="3242926630" sldId="1185"/>
        </pc:sldMkLst>
        <pc:spChg chg="mod">
          <ac:chgData name="Sharma Computer Academy" userId="08476b32c11f4418" providerId="LiveId" clId="{DFA05EDB-F689-4DBB-B4FA-60D1FDF93148}" dt="2020-10-19T10:05:53.915" v="2371" actId="20577"/>
          <ac:spMkLst>
            <pc:docMk/>
            <pc:sldMk cId="3242926630" sldId="1185"/>
            <ac:spMk id="3" creationId="{00000000-0000-0000-0000-000000000000}"/>
          </ac:spMkLst>
        </pc:spChg>
        <pc:spChg chg="add del">
          <ac:chgData name="Sharma Computer Academy" userId="08476b32c11f4418" providerId="LiveId" clId="{DFA05EDB-F689-4DBB-B4FA-60D1FDF93148}" dt="2020-10-19T10:02:27.729" v="2260"/>
          <ac:spMkLst>
            <pc:docMk/>
            <pc:sldMk cId="3242926630" sldId="1185"/>
            <ac:spMk id="4" creationId="{A493852B-5029-43B9-B6E7-309AABE6B4F7}"/>
          </ac:spMkLst>
        </pc:spChg>
      </pc:sldChg>
      <pc:sldChg chg="modSp add mod ord modAnim">
        <pc:chgData name="Sharma Computer Academy" userId="08476b32c11f4418" providerId="LiveId" clId="{DFA05EDB-F689-4DBB-B4FA-60D1FDF93148}" dt="2020-10-19T10:22:22.430" v="2558" actId="113"/>
        <pc:sldMkLst>
          <pc:docMk/>
          <pc:sldMk cId="567169249" sldId="1186"/>
        </pc:sldMkLst>
        <pc:spChg chg="mod">
          <ac:chgData name="Sharma Computer Academy" userId="08476b32c11f4418" providerId="LiveId" clId="{DFA05EDB-F689-4DBB-B4FA-60D1FDF93148}" dt="2020-10-19T10:17:07.571" v="2470" actId="20577"/>
          <ac:spMkLst>
            <pc:docMk/>
            <pc:sldMk cId="567169249" sldId="1186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9T10:22:22.430" v="2558" actId="113"/>
          <ac:spMkLst>
            <pc:docMk/>
            <pc:sldMk cId="567169249" sldId="118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FA05EDB-F689-4DBB-B4FA-60D1FDF93148}" dt="2020-10-19T10:32:01.124" v="2808" actId="207"/>
        <pc:sldMkLst>
          <pc:docMk/>
          <pc:sldMk cId="1554741048" sldId="1187"/>
        </pc:sldMkLst>
        <pc:spChg chg="mod">
          <ac:chgData name="Sharma Computer Academy" userId="08476b32c11f4418" providerId="LiveId" clId="{DFA05EDB-F689-4DBB-B4FA-60D1FDF93148}" dt="2020-10-19T10:24:40.056" v="2568" actId="122"/>
          <ac:spMkLst>
            <pc:docMk/>
            <pc:sldMk cId="1554741048" sldId="1187"/>
            <ac:spMk id="2" creationId="{00000000-0000-0000-0000-000000000000}"/>
          </ac:spMkLst>
        </pc:spChg>
        <pc:spChg chg="mod">
          <ac:chgData name="Sharma Computer Academy" userId="08476b32c11f4418" providerId="LiveId" clId="{DFA05EDB-F689-4DBB-B4FA-60D1FDF93148}" dt="2020-10-19T10:32:01.124" v="2808" actId="207"/>
          <ac:spMkLst>
            <pc:docMk/>
            <pc:sldMk cId="1554741048" sldId="1187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DFA05EDB-F689-4DBB-B4FA-60D1FDF93148}" dt="2020-10-19T10:30:56.325" v="2805" actId="6549"/>
        <pc:sldMkLst>
          <pc:docMk/>
          <pc:sldMk cId="2326545265" sldId="1188"/>
        </pc:sldMkLst>
        <pc:spChg chg="mod">
          <ac:chgData name="Sharma Computer Academy" userId="08476b32c11f4418" providerId="LiveId" clId="{DFA05EDB-F689-4DBB-B4FA-60D1FDF93148}" dt="2020-10-19T10:30:56.325" v="2805" actId="6549"/>
          <ac:spMkLst>
            <pc:docMk/>
            <pc:sldMk cId="2326545265" sldId="118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FA05EDB-F689-4DBB-B4FA-60D1FDF93148}" dt="2020-10-19T10:32:09.340" v="2809" actId="207"/>
        <pc:sldMkLst>
          <pc:docMk/>
          <pc:sldMk cId="1756347400" sldId="1189"/>
        </pc:sldMkLst>
        <pc:spChg chg="mod">
          <ac:chgData name="Sharma Computer Academy" userId="08476b32c11f4418" providerId="LiveId" clId="{DFA05EDB-F689-4DBB-B4FA-60D1FDF93148}" dt="2020-10-19T10:32:09.340" v="2809" actId="207"/>
          <ac:spMkLst>
            <pc:docMk/>
            <pc:sldMk cId="1756347400" sldId="118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FA05EDB-F689-4DBB-B4FA-60D1FDF93148}" dt="2020-10-19T10:32:26.356" v="2813" actId="207"/>
        <pc:sldMkLst>
          <pc:docMk/>
          <pc:sldMk cId="376486835" sldId="1190"/>
        </pc:sldMkLst>
        <pc:spChg chg="mod">
          <ac:chgData name="Sharma Computer Academy" userId="08476b32c11f4418" providerId="LiveId" clId="{DFA05EDB-F689-4DBB-B4FA-60D1FDF93148}" dt="2020-10-19T10:32:26.356" v="2813" actId="207"/>
          <ac:spMkLst>
            <pc:docMk/>
            <pc:sldMk cId="376486835" sldId="119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FA05EDB-F689-4DBB-B4FA-60D1FDF93148}" dt="2020-10-19T10:32:31.898" v="2814" actId="207"/>
        <pc:sldMkLst>
          <pc:docMk/>
          <pc:sldMk cId="4169996045" sldId="1191"/>
        </pc:sldMkLst>
        <pc:spChg chg="mod">
          <ac:chgData name="Sharma Computer Academy" userId="08476b32c11f4418" providerId="LiveId" clId="{DFA05EDB-F689-4DBB-B4FA-60D1FDF93148}" dt="2020-10-19T10:32:31.898" v="2814" actId="207"/>
          <ac:spMkLst>
            <pc:docMk/>
            <pc:sldMk cId="4169996045" sldId="119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FA05EDB-F689-4DBB-B4FA-60D1FDF93148}" dt="2020-10-19T10:32:36.123" v="2815" actId="207"/>
        <pc:sldMkLst>
          <pc:docMk/>
          <pc:sldMk cId="1701149687" sldId="1192"/>
        </pc:sldMkLst>
        <pc:spChg chg="mod">
          <ac:chgData name="Sharma Computer Academy" userId="08476b32c11f4418" providerId="LiveId" clId="{DFA05EDB-F689-4DBB-B4FA-60D1FDF93148}" dt="2020-10-19T10:32:36.123" v="2815" actId="207"/>
          <ac:spMkLst>
            <pc:docMk/>
            <pc:sldMk cId="1701149687" sldId="119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0FCD7404-4394-457E-8465-98967FB295F5}"/>
    <pc:docChg chg="undo custSel delSld modSld">
      <pc:chgData name="Sharma Computer Academy" userId="08476b32c11f4418" providerId="LiveId" clId="{0FCD7404-4394-457E-8465-98967FB295F5}" dt="2020-10-23T08:42:32.449" v="799" actId="122"/>
      <pc:docMkLst>
        <pc:docMk/>
      </pc:docMkLst>
      <pc:sldChg chg="modSp mod">
        <pc:chgData name="Sharma Computer Academy" userId="08476b32c11f4418" providerId="LiveId" clId="{0FCD7404-4394-457E-8465-98967FB295F5}" dt="2020-10-23T08:28:44.095" v="569" actId="20577"/>
        <pc:sldMkLst>
          <pc:docMk/>
          <pc:sldMk cId="4274056649" sldId="261"/>
        </pc:sldMkLst>
        <pc:spChg chg="mod">
          <ac:chgData name="Sharma Computer Academy" userId="08476b32c11f4418" providerId="LiveId" clId="{0FCD7404-4394-457E-8465-98967FB295F5}" dt="2020-10-23T08:27:21.931" v="531" actId="122"/>
          <ac:spMkLst>
            <pc:docMk/>
            <pc:sldMk cId="4274056649" sldId="261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8:44.095" v="569" actId="20577"/>
          <ac:spMkLst>
            <pc:docMk/>
            <pc:sldMk cId="4274056649" sldId="26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6:58.019" v="523" actId="122"/>
        <pc:sldMkLst>
          <pc:docMk/>
          <pc:sldMk cId="1594430930" sldId="514"/>
        </pc:sldMkLst>
        <pc:spChg chg="mod">
          <ac:chgData name="Sharma Computer Academy" userId="08476b32c11f4418" providerId="LiveId" clId="{0FCD7404-4394-457E-8465-98967FB295F5}" dt="2020-10-23T08:26:58.019" v="523" actId="122"/>
          <ac:spMkLst>
            <pc:docMk/>
            <pc:sldMk cId="1594430930" sldId="514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1:59.707" v="492" actId="114"/>
          <ac:spMkLst>
            <pc:docMk/>
            <pc:sldMk cId="1594430930" sldId="51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7:19.211" v="530" actId="122"/>
        <pc:sldMkLst>
          <pc:docMk/>
          <pc:sldMk cId="1594430930" sldId="515"/>
        </pc:sldMkLst>
        <pc:spChg chg="mod">
          <ac:chgData name="Sharma Computer Academy" userId="08476b32c11f4418" providerId="LiveId" clId="{0FCD7404-4394-457E-8465-98967FB295F5}" dt="2020-10-23T08:27:19.211" v="530" actId="122"/>
          <ac:spMkLst>
            <pc:docMk/>
            <pc:sldMk cId="1594430930" sldId="51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2:13.405" v="299" actId="122"/>
        <pc:sldMkLst>
          <pc:docMk/>
          <pc:sldMk cId="1594430930" sldId="661"/>
        </pc:sldMkLst>
        <pc:spChg chg="mod">
          <ac:chgData name="Sharma Computer Academy" userId="08476b32c11f4418" providerId="LiveId" clId="{0FCD7404-4394-457E-8465-98967FB295F5}" dt="2020-10-23T08:12:13.405" v="299" actId="122"/>
          <ac:spMkLst>
            <pc:docMk/>
            <pc:sldMk cId="1594430930" sldId="661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9:44.409" v="114" actId="113"/>
          <ac:spMkLst>
            <pc:docMk/>
            <pc:sldMk cId="1594430930" sldId="66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1:05.015" v="282" actId="122"/>
        <pc:sldMkLst>
          <pc:docMk/>
          <pc:sldMk cId="1594430930" sldId="662"/>
        </pc:sldMkLst>
        <pc:spChg chg="mod">
          <ac:chgData name="Sharma Computer Academy" userId="08476b32c11f4418" providerId="LiveId" clId="{0FCD7404-4394-457E-8465-98967FB295F5}" dt="2020-10-23T08:11:05.015" v="282" actId="122"/>
          <ac:spMkLst>
            <pc:docMk/>
            <pc:sldMk cId="1594430930" sldId="66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1:26.760" v="289" actId="122"/>
        <pc:sldMkLst>
          <pc:docMk/>
          <pc:sldMk cId="1594430930" sldId="663"/>
        </pc:sldMkLst>
        <pc:spChg chg="mod">
          <ac:chgData name="Sharma Computer Academy" userId="08476b32c11f4418" providerId="LiveId" clId="{0FCD7404-4394-457E-8465-98967FB295F5}" dt="2020-10-23T08:11:26.760" v="289" actId="122"/>
          <ac:spMkLst>
            <pc:docMk/>
            <pc:sldMk cId="1594430930" sldId="663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4:11.374" v="45" actId="113"/>
          <ac:spMkLst>
            <pc:docMk/>
            <pc:sldMk cId="1594430930" sldId="66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FCD7404-4394-457E-8465-98967FB295F5}" dt="2020-10-23T08:11:11.230" v="284" actId="122"/>
        <pc:sldMkLst>
          <pc:docMk/>
          <pc:sldMk cId="1594430930" sldId="664"/>
        </pc:sldMkLst>
        <pc:spChg chg="mod">
          <ac:chgData name="Sharma Computer Academy" userId="08476b32c11f4418" providerId="LiveId" clId="{0FCD7404-4394-457E-8465-98967FB295F5}" dt="2020-10-23T08:11:11.230" v="284" actId="122"/>
          <ac:spMkLst>
            <pc:docMk/>
            <pc:sldMk cId="1594430930" sldId="664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0:44.685" v="2" actId="27636"/>
          <ac:spMkLst>
            <pc:docMk/>
            <pc:sldMk cId="1594430930" sldId="66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1:15.236" v="285" actId="122"/>
        <pc:sldMkLst>
          <pc:docMk/>
          <pc:sldMk cId="1594430930" sldId="665"/>
        </pc:sldMkLst>
        <pc:spChg chg="mod">
          <ac:chgData name="Sharma Computer Academy" userId="08476b32c11f4418" providerId="LiveId" clId="{0FCD7404-4394-457E-8465-98967FB295F5}" dt="2020-10-23T08:11:15.236" v="285" actId="122"/>
          <ac:spMkLst>
            <pc:docMk/>
            <pc:sldMk cId="1594430930" sldId="665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1:01.397" v="4" actId="113"/>
          <ac:spMkLst>
            <pc:docMk/>
            <pc:sldMk cId="1594430930" sldId="66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FCD7404-4394-457E-8465-98967FB295F5}" dt="2020-10-23T08:11:17.956" v="286" actId="122"/>
        <pc:sldMkLst>
          <pc:docMk/>
          <pc:sldMk cId="1594430930" sldId="666"/>
        </pc:sldMkLst>
        <pc:spChg chg="mod">
          <ac:chgData name="Sharma Computer Academy" userId="08476b32c11f4418" providerId="LiveId" clId="{0FCD7404-4394-457E-8465-98967FB295F5}" dt="2020-10-23T08:11:17.956" v="286" actId="122"/>
          <ac:spMkLst>
            <pc:docMk/>
            <pc:sldMk cId="1594430930" sldId="666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1:20.132" v="7" actId="20577"/>
          <ac:spMkLst>
            <pc:docMk/>
            <pc:sldMk cId="1594430930" sldId="66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1:20.646" v="287" actId="122"/>
        <pc:sldMkLst>
          <pc:docMk/>
          <pc:sldMk cId="1594430930" sldId="667"/>
        </pc:sldMkLst>
        <pc:spChg chg="mod">
          <ac:chgData name="Sharma Computer Academy" userId="08476b32c11f4418" providerId="LiveId" clId="{0FCD7404-4394-457E-8465-98967FB295F5}" dt="2020-10-23T08:11:20.646" v="287" actId="122"/>
          <ac:spMkLst>
            <pc:docMk/>
            <pc:sldMk cId="1594430930" sldId="66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1:23.662" v="288" actId="122"/>
        <pc:sldMkLst>
          <pc:docMk/>
          <pc:sldMk cId="1594430930" sldId="668"/>
        </pc:sldMkLst>
        <pc:spChg chg="mod">
          <ac:chgData name="Sharma Computer Academy" userId="08476b32c11f4418" providerId="LiveId" clId="{0FCD7404-4394-457E-8465-98967FB295F5}" dt="2020-10-23T08:11:23.662" v="288" actId="122"/>
          <ac:spMkLst>
            <pc:docMk/>
            <pc:sldMk cId="1594430930" sldId="668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1:45.983" v="9" actId="113"/>
          <ac:spMkLst>
            <pc:docMk/>
            <pc:sldMk cId="1594430930" sldId="6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1:08.214" v="283" actId="122"/>
        <pc:sldMkLst>
          <pc:docMk/>
          <pc:sldMk cId="1594430930" sldId="669"/>
        </pc:sldMkLst>
        <pc:spChg chg="mod">
          <ac:chgData name="Sharma Computer Academy" userId="08476b32c11f4418" providerId="LiveId" clId="{0FCD7404-4394-457E-8465-98967FB295F5}" dt="2020-10-23T08:11:08.214" v="283" actId="122"/>
          <ac:spMkLst>
            <pc:docMk/>
            <pc:sldMk cId="1594430930" sldId="66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1:30.260" v="290" actId="122"/>
        <pc:sldMkLst>
          <pc:docMk/>
          <pc:sldMk cId="1594430930" sldId="670"/>
        </pc:sldMkLst>
        <pc:spChg chg="mod">
          <ac:chgData name="Sharma Computer Academy" userId="08476b32c11f4418" providerId="LiveId" clId="{0FCD7404-4394-457E-8465-98967FB295F5}" dt="2020-10-23T08:11:30.260" v="290" actId="122"/>
          <ac:spMkLst>
            <pc:docMk/>
            <pc:sldMk cId="1594430930" sldId="670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6:02.688" v="73" actId="113"/>
          <ac:spMkLst>
            <pc:docMk/>
            <pc:sldMk cId="1594430930" sldId="6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1:34.358" v="291" actId="122"/>
        <pc:sldMkLst>
          <pc:docMk/>
          <pc:sldMk cId="1594430930" sldId="671"/>
        </pc:sldMkLst>
        <pc:spChg chg="mod">
          <ac:chgData name="Sharma Computer Academy" userId="08476b32c11f4418" providerId="LiveId" clId="{0FCD7404-4394-457E-8465-98967FB295F5}" dt="2020-10-23T08:11:34.358" v="291" actId="122"/>
          <ac:spMkLst>
            <pc:docMk/>
            <pc:sldMk cId="1594430930" sldId="671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6:40.394" v="76" actId="114"/>
          <ac:spMkLst>
            <pc:docMk/>
            <pc:sldMk cId="1594430930" sldId="671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2:04.455" v="297" actId="1037"/>
        <pc:sldMkLst>
          <pc:docMk/>
          <pc:sldMk cId="1594430930" sldId="672"/>
        </pc:sldMkLst>
        <pc:spChg chg="mod">
          <ac:chgData name="Sharma Computer Academy" userId="08476b32c11f4418" providerId="LiveId" clId="{0FCD7404-4394-457E-8465-98967FB295F5}" dt="2020-10-23T08:11:38.305" v="292" actId="122"/>
          <ac:spMkLst>
            <pc:docMk/>
            <pc:sldMk cId="1594430930" sldId="672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12:04.455" v="297" actId="1037"/>
          <ac:spMkLst>
            <pc:docMk/>
            <pc:sldMk cId="1594430930" sldId="672"/>
            <ac:spMk id="9" creationId="{00000000-0000-0000-0000-000000000000}"/>
          </ac:spMkLst>
        </pc:spChg>
        <pc:picChg chg="mod">
          <ac:chgData name="Sharma Computer Academy" userId="08476b32c11f4418" providerId="LiveId" clId="{0FCD7404-4394-457E-8465-98967FB295F5}" dt="2020-10-23T08:11:48.597" v="293" actId="14100"/>
          <ac:picMkLst>
            <pc:docMk/>
            <pc:sldMk cId="1594430930" sldId="672"/>
            <ac:picMk id="8" creationId="{00000000-0000-0000-0000-000000000000}"/>
          </ac:picMkLst>
        </pc:picChg>
      </pc:sldChg>
      <pc:sldChg chg="modSp mod">
        <pc:chgData name="Sharma Computer Academy" userId="08476b32c11f4418" providerId="LiveId" clId="{0FCD7404-4394-457E-8465-98967FB295F5}" dt="2020-10-23T08:12:10.391" v="298" actId="122"/>
        <pc:sldMkLst>
          <pc:docMk/>
          <pc:sldMk cId="1594430930" sldId="673"/>
        </pc:sldMkLst>
        <pc:spChg chg="mod">
          <ac:chgData name="Sharma Computer Academy" userId="08476b32c11f4418" providerId="LiveId" clId="{0FCD7404-4394-457E-8465-98967FB295F5}" dt="2020-10-23T08:12:10.391" v="298" actId="122"/>
          <ac:spMkLst>
            <pc:docMk/>
            <pc:sldMk cId="1594430930" sldId="673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7:58:38.470" v="96" actId="114"/>
          <ac:spMkLst>
            <pc:docMk/>
            <pc:sldMk cId="1594430930" sldId="67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2:16.084" v="300" actId="122"/>
        <pc:sldMkLst>
          <pc:docMk/>
          <pc:sldMk cId="1594430930" sldId="675"/>
        </pc:sldMkLst>
        <pc:spChg chg="mod">
          <ac:chgData name="Sharma Computer Academy" userId="08476b32c11f4418" providerId="LiveId" clId="{0FCD7404-4394-457E-8465-98967FB295F5}" dt="2020-10-23T08:12:16.084" v="300" actId="122"/>
          <ac:spMkLst>
            <pc:docMk/>
            <pc:sldMk cId="1594430930" sldId="675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01:28.543" v="144" actId="207"/>
          <ac:spMkLst>
            <pc:docMk/>
            <pc:sldMk cId="1594430930" sldId="67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2:19.317" v="301" actId="122"/>
        <pc:sldMkLst>
          <pc:docMk/>
          <pc:sldMk cId="1594430930" sldId="676"/>
        </pc:sldMkLst>
        <pc:spChg chg="mod">
          <ac:chgData name="Sharma Computer Academy" userId="08476b32c11f4418" providerId="LiveId" clId="{0FCD7404-4394-457E-8465-98967FB295F5}" dt="2020-10-23T08:12:19.317" v="301" actId="122"/>
          <ac:spMkLst>
            <pc:docMk/>
            <pc:sldMk cId="1594430930" sldId="676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03:24.061" v="178" actId="113"/>
          <ac:spMkLst>
            <pc:docMk/>
            <pc:sldMk cId="1594430930" sldId="6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2:22.428" v="302" actId="122"/>
        <pc:sldMkLst>
          <pc:docMk/>
          <pc:sldMk cId="1594430930" sldId="677"/>
        </pc:sldMkLst>
        <pc:spChg chg="mod">
          <ac:chgData name="Sharma Computer Academy" userId="08476b32c11f4418" providerId="LiveId" clId="{0FCD7404-4394-457E-8465-98967FB295F5}" dt="2020-10-23T08:12:22.428" v="302" actId="122"/>
          <ac:spMkLst>
            <pc:docMk/>
            <pc:sldMk cId="1594430930" sldId="677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03:34.815" v="179" actId="207"/>
          <ac:spMkLst>
            <pc:docMk/>
            <pc:sldMk cId="1594430930" sldId="677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2:25.230" v="303" actId="122"/>
        <pc:sldMkLst>
          <pc:docMk/>
          <pc:sldMk cId="1594430930" sldId="678"/>
        </pc:sldMkLst>
        <pc:spChg chg="mod">
          <ac:chgData name="Sharma Computer Academy" userId="08476b32c11f4418" providerId="LiveId" clId="{0FCD7404-4394-457E-8465-98967FB295F5}" dt="2020-10-23T08:12:25.230" v="303" actId="122"/>
          <ac:spMkLst>
            <pc:docMk/>
            <pc:sldMk cId="1594430930" sldId="678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04:29.866" v="193" actId="207"/>
          <ac:spMkLst>
            <pc:docMk/>
            <pc:sldMk cId="1594430930" sldId="67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FCD7404-4394-457E-8465-98967FB295F5}" dt="2020-10-23T08:12:28.533" v="304" actId="122"/>
        <pc:sldMkLst>
          <pc:docMk/>
          <pc:sldMk cId="1594430930" sldId="679"/>
        </pc:sldMkLst>
        <pc:spChg chg="mod">
          <ac:chgData name="Sharma Computer Academy" userId="08476b32c11f4418" providerId="LiveId" clId="{0FCD7404-4394-457E-8465-98967FB295F5}" dt="2020-10-23T08:12:28.533" v="304" actId="122"/>
          <ac:spMkLst>
            <pc:docMk/>
            <pc:sldMk cId="1594430930" sldId="679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10:36.010" v="266" actId="6549"/>
          <ac:spMkLst>
            <pc:docMk/>
            <pc:sldMk cId="1594430930" sldId="67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2:47.221" v="322" actId="122"/>
        <pc:sldMkLst>
          <pc:docMk/>
          <pc:sldMk cId="1594430930" sldId="680"/>
        </pc:sldMkLst>
        <pc:spChg chg="mod">
          <ac:chgData name="Sharma Computer Academy" userId="08476b32c11f4418" providerId="LiveId" clId="{0FCD7404-4394-457E-8465-98967FB295F5}" dt="2020-10-23T08:12:47.221" v="322" actId="122"/>
          <ac:spMkLst>
            <pc:docMk/>
            <pc:sldMk cId="1594430930" sldId="680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08:16.368" v="250" actId="113"/>
          <ac:spMkLst>
            <pc:docMk/>
            <pc:sldMk cId="1594430930" sldId="6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2:36.220" v="306" actId="122"/>
        <pc:sldMkLst>
          <pc:docMk/>
          <pc:sldMk cId="1594430930" sldId="681"/>
        </pc:sldMkLst>
        <pc:spChg chg="mod">
          <ac:chgData name="Sharma Computer Academy" userId="08476b32c11f4418" providerId="LiveId" clId="{0FCD7404-4394-457E-8465-98967FB295F5}" dt="2020-10-23T08:12:36.220" v="306" actId="122"/>
          <ac:spMkLst>
            <pc:docMk/>
            <pc:sldMk cId="1594430930" sldId="681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06:30.927" v="227" actId="113"/>
          <ac:spMkLst>
            <pc:docMk/>
            <pc:sldMk cId="1594430930" sldId="681"/>
            <ac:spMk id="3" creationId="{00000000-0000-0000-0000-000000000000}"/>
          </ac:spMkLst>
        </pc:spChg>
      </pc:sldChg>
      <pc:sldChg chg="addSp delSp modSp del mod">
        <pc:chgData name="Sharma Computer Academy" userId="08476b32c11f4418" providerId="LiveId" clId="{0FCD7404-4394-457E-8465-98967FB295F5}" dt="2020-10-23T08:10:27.637" v="264" actId="2696"/>
        <pc:sldMkLst>
          <pc:docMk/>
          <pc:sldMk cId="1594430930" sldId="682"/>
        </pc:sldMkLst>
        <pc:spChg chg="mod">
          <ac:chgData name="Sharma Computer Academy" userId="08476b32c11f4418" providerId="LiveId" clId="{0FCD7404-4394-457E-8465-98967FB295F5}" dt="2020-10-23T08:09:37.311" v="259" actId="207"/>
          <ac:spMkLst>
            <pc:docMk/>
            <pc:sldMk cId="1594430930" sldId="682"/>
            <ac:spMk id="5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09:55.814" v="261" actId="14100"/>
          <ac:spMkLst>
            <pc:docMk/>
            <pc:sldMk cId="1594430930" sldId="682"/>
            <ac:spMk id="6" creationId="{00000000-0000-0000-0000-000000000000}"/>
          </ac:spMkLst>
        </pc:spChg>
        <pc:spChg chg="add del mod">
          <ac:chgData name="Sharma Computer Academy" userId="08476b32c11f4418" providerId="LiveId" clId="{0FCD7404-4394-457E-8465-98967FB295F5}" dt="2020-10-23T08:10:23.791" v="263" actId="21"/>
          <ac:spMkLst>
            <pc:docMk/>
            <pc:sldMk cId="1594430930" sldId="682"/>
            <ac:spMk id="7" creationId="{E412186F-E9C3-4216-B0F2-667DF5E71B70}"/>
          </ac:spMkLst>
        </pc:spChg>
        <pc:picChg chg="add del">
          <ac:chgData name="Sharma Computer Academy" userId="08476b32c11f4418" providerId="LiveId" clId="{0FCD7404-4394-457E-8465-98967FB295F5}" dt="2020-10-23T08:10:23.791" v="263" actId="21"/>
          <ac:picMkLst>
            <pc:docMk/>
            <pc:sldMk cId="1594430930" sldId="682"/>
            <ac:picMk id="4" creationId="{00000000-0000-0000-0000-000000000000}"/>
          </ac:picMkLst>
        </pc:picChg>
      </pc:sldChg>
      <pc:sldChg chg="modSp mod">
        <pc:chgData name="Sharma Computer Academy" userId="08476b32c11f4418" providerId="LiveId" clId="{0FCD7404-4394-457E-8465-98967FB295F5}" dt="2020-10-23T08:12:32.445" v="305" actId="122"/>
        <pc:sldMkLst>
          <pc:docMk/>
          <pc:sldMk cId="3309897103" sldId="682"/>
        </pc:sldMkLst>
        <pc:spChg chg="mod">
          <ac:chgData name="Sharma Computer Academy" userId="08476b32c11f4418" providerId="LiveId" clId="{0FCD7404-4394-457E-8465-98967FB295F5}" dt="2020-10-23T08:12:32.445" v="305" actId="122"/>
          <ac:spMkLst>
            <pc:docMk/>
            <pc:sldMk cId="3309897103" sldId="68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3:49.618" v="352" actId="20577"/>
        <pc:sldMkLst>
          <pc:docMk/>
          <pc:sldMk cId="1594430930" sldId="684"/>
        </pc:sldMkLst>
        <pc:spChg chg="mod">
          <ac:chgData name="Sharma Computer Academy" userId="08476b32c11f4418" providerId="LiveId" clId="{0FCD7404-4394-457E-8465-98967FB295F5}" dt="2020-10-23T08:12:51.135" v="323" actId="122"/>
          <ac:spMkLst>
            <pc:docMk/>
            <pc:sldMk cId="1594430930" sldId="684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13:49.618" v="352" actId="20577"/>
          <ac:spMkLst>
            <pc:docMk/>
            <pc:sldMk cId="1594430930" sldId="6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6:18.061" v="401" actId="113"/>
        <pc:sldMkLst>
          <pc:docMk/>
          <pc:sldMk cId="1594430930" sldId="685"/>
        </pc:sldMkLst>
        <pc:spChg chg="mod">
          <ac:chgData name="Sharma Computer Academy" userId="08476b32c11f4418" providerId="LiveId" clId="{0FCD7404-4394-457E-8465-98967FB295F5}" dt="2020-10-23T08:14:06.141" v="353" actId="122"/>
          <ac:spMkLst>
            <pc:docMk/>
            <pc:sldMk cId="1594430930" sldId="685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16:18.061" v="401" actId="113"/>
          <ac:spMkLst>
            <pc:docMk/>
            <pc:sldMk cId="1594430930" sldId="6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7:43.996" v="421" actId="113"/>
        <pc:sldMkLst>
          <pc:docMk/>
          <pc:sldMk cId="1594430930" sldId="686"/>
        </pc:sldMkLst>
        <pc:spChg chg="mod">
          <ac:chgData name="Sharma Computer Academy" userId="08476b32c11f4418" providerId="LiveId" clId="{0FCD7404-4394-457E-8465-98967FB295F5}" dt="2020-10-23T08:16:38.693" v="402" actId="122"/>
          <ac:spMkLst>
            <pc:docMk/>
            <pc:sldMk cId="1594430930" sldId="686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17:43.996" v="421" actId="113"/>
          <ac:spMkLst>
            <pc:docMk/>
            <pc:sldMk cId="1594430930" sldId="6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18:54.844" v="443" actId="122"/>
        <pc:sldMkLst>
          <pc:docMk/>
          <pc:sldMk cId="1594430930" sldId="687"/>
        </pc:sldMkLst>
        <pc:spChg chg="mod">
          <ac:chgData name="Sharma Computer Academy" userId="08476b32c11f4418" providerId="LiveId" clId="{0FCD7404-4394-457E-8465-98967FB295F5}" dt="2020-10-23T08:18:54.844" v="443" actId="122"/>
          <ac:spMkLst>
            <pc:docMk/>
            <pc:sldMk cId="1594430930" sldId="687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18:50.160" v="442" actId="113"/>
          <ac:spMkLst>
            <pc:docMk/>
            <pc:sldMk cId="1594430930" sldId="68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0:37.631" v="474" actId="207"/>
        <pc:sldMkLst>
          <pc:docMk/>
          <pc:sldMk cId="1594430930" sldId="688"/>
        </pc:sldMkLst>
        <pc:spChg chg="mod">
          <ac:chgData name="Sharma Computer Academy" userId="08476b32c11f4418" providerId="LiveId" clId="{0FCD7404-4394-457E-8465-98967FB295F5}" dt="2020-10-23T08:18:57.061" v="444" actId="122"/>
          <ac:spMkLst>
            <pc:docMk/>
            <pc:sldMk cId="1594430930" sldId="688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0:37.631" v="474" actId="207"/>
          <ac:spMkLst>
            <pc:docMk/>
            <pc:sldMk cId="1594430930" sldId="68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1:11.181" v="480" actId="207"/>
        <pc:sldMkLst>
          <pc:docMk/>
          <pc:sldMk cId="1594430930" sldId="689"/>
        </pc:sldMkLst>
        <pc:spChg chg="mod">
          <ac:chgData name="Sharma Computer Academy" userId="08476b32c11f4418" providerId="LiveId" clId="{0FCD7404-4394-457E-8465-98967FB295F5}" dt="2020-10-23T08:20:55.091" v="477" actId="122"/>
          <ac:spMkLst>
            <pc:docMk/>
            <pc:sldMk cId="1594430930" sldId="689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1:07.454" v="479" actId="207"/>
          <ac:spMkLst>
            <pc:docMk/>
            <pc:sldMk cId="1594430930" sldId="689"/>
            <ac:spMk id="5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1:11.181" v="480" actId="207"/>
          <ac:spMkLst>
            <pc:docMk/>
            <pc:sldMk cId="1594430930" sldId="689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7:01.940" v="524" actId="122"/>
        <pc:sldMkLst>
          <pc:docMk/>
          <pc:sldMk cId="1594430930" sldId="690"/>
        </pc:sldMkLst>
        <pc:spChg chg="mod">
          <ac:chgData name="Sharma Computer Academy" userId="08476b32c11f4418" providerId="LiveId" clId="{0FCD7404-4394-457E-8465-98967FB295F5}" dt="2020-10-23T08:27:01.940" v="524" actId="122"/>
          <ac:spMkLst>
            <pc:docMk/>
            <pc:sldMk cId="1594430930" sldId="690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2:30.988" v="499" actId="114"/>
          <ac:spMkLst>
            <pc:docMk/>
            <pc:sldMk cId="1594430930" sldId="69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7:05.747" v="525" actId="122"/>
        <pc:sldMkLst>
          <pc:docMk/>
          <pc:sldMk cId="1594430930" sldId="691"/>
        </pc:sldMkLst>
        <pc:spChg chg="mod">
          <ac:chgData name="Sharma Computer Academy" userId="08476b32c11f4418" providerId="LiveId" clId="{0FCD7404-4394-457E-8465-98967FB295F5}" dt="2020-10-23T08:27:05.747" v="525" actId="122"/>
          <ac:spMkLst>
            <pc:docMk/>
            <pc:sldMk cId="1594430930" sldId="691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4:19.379" v="511" actId="14100"/>
          <ac:spMkLst>
            <pc:docMk/>
            <pc:sldMk cId="1594430930" sldId="691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7:09.141" v="526" actId="122"/>
        <pc:sldMkLst>
          <pc:docMk/>
          <pc:sldMk cId="1594430930" sldId="692"/>
        </pc:sldMkLst>
        <pc:spChg chg="mod">
          <ac:chgData name="Sharma Computer Academy" userId="08476b32c11f4418" providerId="LiveId" clId="{0FCD7404-4394-457E-8465-98967FB295F5}" dt="2020-10-23T08:27:09.141" v="526" actId="122"/>
          <ac:spMkLst>
            <pc:docMk/>
            <pc:sldMk cId="1594430930" sldId="692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4:50.806" v="515" actId="207"/>
          <ac:spMkLst>
            <pc:docMk/>
            <pc:sldMk cId="1594430930" sldId="692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7:11.851" v="527" actId="122"/>
        <pc:sldMkLst>
          <pc:docMk/>
          <pc:sldMk cId="1594430930" sldId="693"/>
        </pc:sldMkLst>
        <pc:spChg chg="mod">
          <ac:chgData name="Sharma Computer Academy" userId="08476b32c11f4418" providerId="LiveId" clId="{0FCD7404-4394-457E-8465-98967FB295F5}" dt="2020-10-23T08:27:11.851" v="527" actId="122"/>
          <ac:spMkLst>
            <pc:docMk/>
            <pc:sldMk cId="1594430930" sldId="693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5:06.566" v="516" actId="207"/>
          <ac:spMkLst>
            <pc:docMk/>
            <pc:sldMk cId="1594430930" sldId="693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7:14.375" v="528" actId="122"/>
        <pc:sldMkLst>
          <pc:docMk/>
          <pc:sldMk cId="1594430930" sldId="694"/>
        </pc:sldMkLst>
        <pc:spChg chg="mod">
          <ac:chgData name="Sharma Computer Academy" userId="08476b32c11f4418" providerId="LiveId" clId="{0FCD7404-4394-457E-8465-98967FB295F5}" dt="2020-10-23T08:27:14.375" v="528" actId="122"/>
          <ac:spMkLst>
            <pc:docMk/>
            <pc:sldMk cId="1594430930" sldId="694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5:20.684" v="518" actId="207"/>
          <ac:spMkLst>
            <pc:docMk/>
            <pc:sldMk cId="1594430930" sldId="694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7:16.875" v="529" actId="122"/>
        <pc:sldMkLst>
          <pc:docMk/>
          <pc:sldMk cId="1594430930" sldId="695"/>
        </pc:sldMkLst>
        <pc:spChg chg="mod">
          <ac:chgData name="Sharma Computer Academy" userId="08476b32c11f4418" providerId="LiveId" clId="{0FCD7404-4394-457E-8465-98967FB295F5}" dt="2020-10-23T08:27:16.875" v="529" actId="122"/>
          <ac:spMkLst>
            <pc:docMk/>
            <pc:sldMk cId="1594430930" sldId="695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26:08.284" v="522" actId="207"/>
          <ac:spMkLst>
            <pc:docMk/>
            <pc:sldMk cId="1594430930" sldId="695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30:11.218" v="597" actId="114"/>
        <pc:sldMkLst>
          <pc:docMk/>
          <pc:sldMk cId="4274056649" sldId="696"/>
        </pc:sldMkLst>
        <pc:spChg chg="mod">
          <ac:chgData name="Sharma Computer Academy" userId="08476b32c11f4418" providerId="LiveId" clId="{0FCD7404-4394-457E-8465-98967FB295F5}" dt="2020-10-23T08:27:24.739" v="532" actId="122"/>
          <ac:spMkLst>
            <pc:docMk/>
            <pc:sldMk cId="4274056649" sldId="696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30:11.218" v="597" actId="114"/>
          <ac:spMkLst>
            <pc:docMk/>
            <pc:sldMk cId="4274056649" sldId="69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27:27.547" v="533" actId="122"/>
        <pc:sldMkLst>
          <pc:docMk/>
          <pc:sldMk cId="4274056649" sldId="697"/>
        </pc:sldMkLst>
        <pc:spChg chg="mod">
          <ac:chgData name="Sharma Computer Academy" userId="08476b32c11f4418" providerId="LiveId" clId="{0FCD7404-4394-457E-8465-98967FB295F5}" dt="2020-10-23T08:27:27.547" v="533" actId="122"/>
          <ac:spMkLst>
            <pc:docMk/>
            <pc:sldMk cId="4274056649" sldId="69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30:50.329" v="608" actId="114"/>
        <pc:sldMkLst>
          <pc:docMk/>
          <pc:sldMk cId="4274056649" sldId="698"/>
        </pc:sldMkLst>
        <pc:spChg chg="mod">
          <ac:chgData name="Sharma Computer Academy" userId="08476b32c11f4418" providerId="LiveId" clId="{0FCD7404-4394-457E-8465-98967FB295F5}" dt="2020-10-23T08:30:50.329" v="608" actId="114"/>
          <ac:spMkLst>
            <pc:docMk/>
            <pc:sldMk cId="4274056649" sldId="69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33:54.554" v="661" actId="122"/>
        <pc:sldMkLst>
          <pc:docMk/>
          <pc:sldMk cId="4274056649" sldId="700"/>
        </pc:sldMkLst>
        <pc:spChg chg="mod">
          <ac:chgData name="Sharma Computer Academy" userId="08476b32c11f4418" providerId="LiveId" clId="{0FCD7404-4394-457E-8465-98967FB295F5}" dt="2020-10-23T08:33:54.554" v="661" actId="122"/>
          <ac:spMkLst>
            <pc:docMk/>
            <pc:sldMk cId="4274056649" sldId="700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31:18.938" v="614" actId="113"/>
          <ac:spMkLst>
            <pc:docMk/>
            <pc:sldMk cId="4274056649" sldId="70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33:48.389" v="659" actId="122"/>
        <pc:sldMkLst>
          <pc:docMk/>
          <pc:sldMk cId="4274056649" sldId="701"/>
        </pc:sldMkLst>
        <pc:spChg chg="mod">
          <ac:chgData name="Sharma Computer Academy" userId="08476b32c11f4418" providerId="LiveId" clId="{0FCD7404-4394-457E-8465-98967FB295F5}" dt="2020-10-23T08:33:48.389" v="659" actId="122"/>
          <ac:spMkLst>
            <pc:docMk/>
            <pc:sldMk cId="4274056649" sldId="701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33:38.808" v="657" actId="113"/>
          <ac:spMkLst>
            <pc:docMk/>
            <pc:sldMk cId="4274056649" sldId="7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33:50.761" v="660" actId="122"/>
        <pc:sldMkLst>
          <pc:docMk/>
          <pc:sldMk cId="4274056649" sldId="702"/>
        </pc:sldMkLst>
        <pc:spChg chg="mod">
          <ac:chgData name="Sharma Computer Academy" userId="08476b32c11f4418" providerId="LiveId" clId="{0FCD7404-4394-457E-8465-98967FB295F5}" dt="2020-10-23T08:33:50.761" v="660" actId="122"/>
          <ac:spMkLst>
            <pc:docMk/>
            <pc:sldMk cId="4274056649" sldId="702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32:28.460" v="636" actId="113"/>
          <ac:spMkLst>
            <pc:docMk/>
            <pc:sldMk cId="4274056649" sldId="70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33:46.033" v="658" actId="122"/>
        <pc:sldMkLst>
          <pc:docMk/>
          <pc:sldMk cId="1594430930" sldId="703"/>
        </pc:sldMkLst>
        <pc:spChg chg="mod">
          <ac:chgData name="Sharma Computer Academy" userId="08476b32c11f4418" providerId="LiveId" clId="{0FCD7404-4394-457E-8465-98967FB295F5}" dt="2020-10-23T08:33:46.033" v="658" actId="122"/>
          <ac:spMkLst>
            <pc:docMk/>
            <pc:sldMk cId="1594430930" sldId="703"/>
            <ac:spMk id="2" creationId="{00000000-0000-0000-0000-000000000000}"/>
          </ac:spMkLst>
        </pc:spChg>
      </pc:sldChg>
      <pc:sldChg chg="modSp">
        <pc:chgData name="Sharma Computer Academy" userId="08476b32c11f4418" providerId="LiveId" clId="{0FCD7404-4394-457E-8465-98967FB295F5}" dt="2020-10-23T08:34:07.168" v="662" actId="207"/>
        <pc:sldMkLst>
          <pc:docMk/>
          <pc:sldMk cId="4274056649" sldId="704"/>
        </pc:sldMkLst>
        <pc:spChg chg="mod">
          <ac:chgData name="Sharma Computer Academy" userId="08476b32c11f4418" providerId="LiveId" clId="{0FCD7404-4394-457E-8465-98967FB295F5}" dt="2020-10-23T08:34:07.168" v="662" actId="207"/>
          <ac:spMkLst>
            <pc:docMk/>
            <pc:sldMk cId="4274056649" sldId="704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35:32.742" v="686" actId="114"/>
        <pc:sldMkLst>
          <pc:docMk/>
          <pc:sldMk cId="4274056649" sldId="705"/>
        </pc:sldMkLst>
        <pc:spChg chg="mod">
          <ac:chgData name="Sharma Computer Academy" userId="08476b32c11f4418" providerId="LiveId" clId="{0FCD7404-4394-457E-8465-98967FB295F5}" dt="2020-10-23T08:35:32.742" v="686" actId="114"/>
          <ac:spMkLst>
            <pc:docMk/>
            <pc:sldMk cId="4274056649" sldId="7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42:32.449" v="799" actId="122"/>
        <pc:sldMkLst>
          <pc:docMk/>
          <pc:sldMk cId="4274056649" sldId="707"/>
        </pc:sldMkLst>
        <pc:spChg chg="mod">
          <ac:chgData name="Sharma Computer Academy" userId="08476b32c11f4418" providerId="LiveId" clId="{0FCD7404-4394-457E-8465-98967FB295F5}" dt="2020-10-23T08:42:32.449" v="799" actId="122"/>
          <ac:spMkLst>
            <pc:docMk/>
            <pc:sldMk cId="4274056649" sldId="707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38:11.996" v="736" actId="113"/>
          <ac:spMkLst>
            <pc:docMk/>
            <pc:sldMk cId="4274056649" sldId="70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FCD7404-4394-457E-8465-98967FB295F5}" dt="2020-10-23T08:42:30.048" v="798" actId="122"/>
        <pc:sldMkLst>
          <pc:docMk/>
          <pc:sldMk cId="4274056649" sldId="708"/>
        </pc:sldMkLst>
        <pc:spChg chg="mod">
          <ac:chgData name="Sharma Computer Academy" userId="08476b32c11f4418" providerId="LiveId" clId="{0FCD7404-4394-457E-8465-98967FB295F5}" dt="2020-10-23T08:42:30.048" v="798" actId="122"/>
          <ac:spMkLst>
            <pc:docMk/>
            <pc:sldMk cId="4274056649" sldId="708"/>
            <ac:spMk id="2" creationId="{00000000-0000-0000-0000-000000000000}"/>
          </ac:spMkLst>
        </pc:spChg>
        <pc:spChg chg="mod">
          <ac:chgData name="Sharma Computer Academy" userId="08476b32c11f4418" providerId="LiveId" clId="{0FCD7404-4394-457E-8465-98967FB295F5}" dt="2020-10-23T08:40:12.998" v="771" actId="113"/>
          <ac:spMkLst>
            <pc:docMk/>
            <pc:sldMk cId="4274056649" sldId="70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FCD7404-4394-457E-8465-98967FB295F5}" dt="2020-10-23T08:42:21.184" v="797" actId="113"/>
        <pc:sldMkLst>
          <pc:docMk/>
          <pc:sldMk cId="4274056649" sldId="709"/>
        </pc:sldMkLst>
        <pc:spChg chg="mod">
          <ac:chgData name="Sharma Computer Academy" userId="08476b32c11f4418" providerId="LiveId" clId="{0FCD7404-4394-457E-8465-98967FB295F5}" dt="2020-10-23T08:42:21.184" v="797" actId="113"/>
          <ac:spMkLst>
            <pc:docMk/>
            <pc:sldMk cId="4274056649" sldId="709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CCA7FB21-FD35-4228-89C7-0ABA861A15CC}"/>
    <pc:docChg chg="custSel delSld modSld">
      <pc:chgData name="Sharma Computer Academy" userId="08476b32c11f4418" providerId="LiveId" clId="{CCA7FB21-FD35-4228-89C7-0ABA861A15CC}" dt="2020-10-23T20:17:58.966" v="10" actId="47"/>
      <pc:docMkLst>
        <pc:docMk/>
      </pc:docMkLst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3539045414" sldId="257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261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3539045414" sldId="509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1594430930" sldId="511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1594430930" sldId="512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1594430930" sldId="513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1594430930" sldId="514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1594430930" sldId="515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618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619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620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621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622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1594430930" sldId="647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1594430930" sldId="648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1594430930" sldId="649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1594430930" sldId="650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1594430930" sldId="651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1594430930" sldId="652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2790269104" sldId="653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1594430930" sldId="654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1594430930" sldId="655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1594430930" sldId="656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1594430930" sldId="685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1594430930" sldId="686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1594430930" sldId="687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1594430930" sldId="688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1594430930" sldId="689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1594430930" sldId="690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1594430930" sldId="691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1594430930" sldId="692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1594430930" sldId="693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1594430930" sldId="694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1594430930" sldId="695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696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697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698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699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00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01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02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1594430930" sldId="703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04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05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06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07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08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09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10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11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12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13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14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15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16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17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18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19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20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21"/>
        </pc:sldMkLst>
      </pc:sldChg>
      <pc:sldChg chg="del">
        <pc:chgData name="Sharma Computer Academy" userId="08476b32c11f4418" providerId="LiveId" clId="{CCA7FB21-FD35-4228-89C7-0ABA861A15CC}" dt="2020-10-23T20:17:21.640" v="0" actId="47"/>
        <pc:sldMkLst>
          <pc:docMk/>
          <pc:sldMk cId="4274056649" sldId="722"/>
        </pc:sldMkLst>
      </pc:sldChg>
      <pc:sldChg chg="modSp mod">
        <pc:chgData name="Sharma Computer Academy" userId="08476b32c11f4418" providerId="LiveId" clId="{CCA7FB21-FD35-4228-89C7-0ABA861A15CC}" dt="2020-10-23T20:17:44.204" v="9" actId="20577"/>
        <pc:sldMkLst>
          <pc:docMk/>
          <pc:sldMk cId="0" sldId="1169"/>
        </pc:sldMkLst>
        <pc:spChg chg="mod">
          <ac:chgData name="Sharma Computer Academy" userId="08476b32c11f4418" providerId="LiveId" clId="{CCA7FB21-FD35-4228-89C7-0ABA861A15CC}" dt="2020-10-23T20:17:44.204" v="9" actId="20577"/>
          <ac:spMkLst>
            <pc:docMk/>
            <pc:sldMk cId="0" sldId="116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3422598140" sldId="1171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1436452283" sldId="1172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1218025349" sldId="1173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3973655954" sldId="1174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2102019737" sldId="1175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2898568976" sldId="1177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2495038087" sldId="1178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1718706307" sldId="1179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3096280454" sldId="1180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3034709340" sldId="1181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4284385239" sldId="1182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194798867" sldId="1183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4057788164" sldId="1184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3242926630" sldId="1185"/>
        </pc:sldMkLst>
      </pc:sldChg>
      <pc:sldChg chg="del">
        <pc:chgData name="Sharma Computer Academy" userId="08476b32c11f4418" providerId="LiveId" clId="{CCA7FB21-FD35-4228-89C7-0ABA861A15CC}" dt="2020-10-23T20:17:58.966" v="10" actId="47"/>
        <pc:sldMkLst>
          <pc:docMk/>
          <pc:sldMk cId="567169249" sldId="11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10/24/2020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21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Nested/Inner Classes-Part 2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400" dirty="0"/>
              <a:t>How To Implement Builder Design Pattern ?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There </a:t>
            </a:r>
            <a:r>
              <a:rPr lang="en-US" dirty="0"/>
              <a:t>are </a:t>
            </a:r>
            <a:r>
              <a:rPr lang="en-US" b="1" dirty="0">
                <a:solidFill>
                  <a:srgbClr val="00B050"/>
                </a:solidFill>
              </a:rPr>
              <a:t>few steps </a:t>
            </a:r>
            <a:r>
              <a:rPr lang="en-US" dirty="0"/>
              <a:t>to take </a:t>
            </a:r>
            <a:r>
              <a:rPr lang="en-US" b="1" dirty="0">
                <a:solidFill>
                  <a:srgbClr val="C00000"/>
                </a:solidFill>
              </a:rPr>
              <a:t>in order to implement </a:t>
            </a:r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Builder Pattern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Continuing</a:t>
            </a:r>
            <a:r>
              <a:rPr lang="en-US" dirty="0"/>
              <a:t> with our </a:t>
            </a:r>
            <a:r>
              <a:rPr lang="en-US" b="1" dirty="0">
                <a:solidFill>
                  <a:srgbClr val="00B050"/>
                </a:solidFill>
              </a:rPr>
              <a:t>first example</a:t>
            </a:r>
            <a:r>
              <a:rPr lang="en-US" dirty="0"/>
              <a:t>, we'll use the </a:t>
            </a:r>
            <a:r>
              <a:rPr lang="en-US" b="1" dirty="0">
                <a:solidFill>
                  <a:srgbClr val="C00000"/>
                </a:solidFill>
              </a:rPr>
              <a:t>Computer</a:t>
            </a:r>
            <a:r>
              <a:rPr lang="en-US" dirty="0"/>
              <a:t> class to </a:t>
            </a:r>
            <a:r>
              <a:rPr lang="en-US" b="1" dirty="0">
                <a:solidFill>
                  <a:srgbClr val="7030A0"/>
                </a:solidFill>
              </a:rPr>
              <a:t>show these steps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static builder class </a:t>
            </a:r>
            <a:r>
              <a:rPr lang="en-US" dirty="0"/>
              <a:t>should be </a:t>
            </a:r>
            <a:r>
              <a:rPr lang="en-US" b="1" dirty="0">
                <a:solidFill>
                  <a:srgbClr val="00B050"/>
                </a:solidFill>
              </a:rPr>
              <a:t>nested</a:t>
            </a:r>
            <a:r>
              <a:rPr lang="en-US" dirty="0"/>
              <a:t> in our </a:t>
            </a:r>
            <a:r>
              <a:rPr lang="en-US" b="1" dirty="0">
                <a:solidFill>
                  <a:srgbClr val="C00000"/>
                </a:solidFill>
              </a:rPr>
              <a:t>Computer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Computer</a:t>
            </a:r>
            <a:r>
              <a:rPr lang="en-US" dirty="0"/>
              <a:t> constructor </a:t>
            </a:r>
            <a:r>
              <a:rPr lang="en-US" b="1" dirty="0">
                <a:solidFill>
                  <a:srgbClr val="00B050"/>
                </a:solidFill>
              </a:rPr>
              <a:t>should be private </a:t>
            </a:r>
            <a:r>
              <a:rPr lang="en-US" dirty="0"/>
              <a:t>so the </a:t>
            </a:r>
            <a:r>
              <a:rPr lang="en-US" b="1" dirty="0">
                <a:solidFill>
                  <a:srgbClr val="7030A0"/>
                </a:solidFill>
              </a:rPr>
              <a:t>end-user</a:t>
            </a:r>
            <a:r>
              <a:rPr lang="en-US" dirty="0"/>
              <a:t> can't call it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builder class </a:t>
            </a:r>
            <a:r>
              <a:rPr lang="en-US" dirty="0"/>
              <a:t>should have an </a:t>
            </a:r>
            <a:r>
              <a:rPr lang="en-US" b="1" dirty="0">
                <a:solidFill>
                  <a:srgbClr val="7030A0"/>
                </a:solidFill>
              </a:rPr>
              <a:t>intuitive name</a:t>
            </a:r>
            <a:r>
              <a:rPr lang="en-US" dirty="0"/>
              <a:t>, like </a:t>
            </a:r>
            <a:r>
              <a:rPr lang="en-US" b="1" dirty="0" err="1">
                <a:solidFill>
                  <a:srgbClr val="C00000"/>
                </a:solidFill>
              </a:rPr>
              <a:t>ComputerBuilder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ComputerBuilder</a:t>
            </a:r>
            <a:r>
              <a:rPr lang="en-US" dirty="0"/>
              <a:t> class </a:t>
            </a:r>
            <a:r>
              <a:rPr lang="en-US" b="1" dirty="0">
                <a:solidFill>
                  <a:srgbClr val="0070C0"/>
                </a:solidFill>
              </a:rPr>
              <a:t>will have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same fields </a:t>
            </a:r>
            <a:r>
              <a:rPr lang="en-US" dirty="0"/>
              <a:t>as the </a:t>
            </a:r>
            <a:r>
              <a:rPr lang="en-US" b="1" dirty="0">
                <a:solidFill>
                  <a:srgbClr val="C00000"/>
                </a:solidFill>
              </a:rPr>
              <a:t>Computer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3513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400" dirty="0"/>
              <a:t>How To Implement Builder Design Pattern ?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rgbClr val="0070C0"/>
                </a:solidFill>
              </a:rPr>
              <a:t>The fields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Computer</a:t>
            </a:r>
            <a:r>
              <a:rPr lang="en-US" dirty="0"/>
              <a:t> class can be </a:t>
            </a:r>
            <a:r>
              <a:rPr lang="en-US" b="1" dirty="0">
                <a:solidFill>
                  <a:srgbClr val="00B050"/>
                </a:solidFill>
              </a:rPr>
              <a:t>final</a:t>
            </a:r>
            <a:r>
              <a:rPr lang="en-US" dirty="0"/>
              <a:t> or </a:t>
            </a:r>
            <a:r>
              <a:rPr lang="en-US" b="1" dirty="0">
                <a:solidFill>
                  <a:srgbClr val="7030A0"/>
                </a:solidFill>
              </a:rPr>
              <a:t>not</a:t>
            </a:r>
            <a:r>
              <a:rPr lang="en-US" dirty="0"/>
              <a:t>, depending if we want it to be </a:t>
            </a:r>
            <a:r>
              <a:rPr lang="en-US" b="1" dirty="0">
                <a:solidFill>
                  <a:srgbClr val="00B050"/>
                </a:solidFill>
              </a:rPr>
              <a:t>immutable</a:t>
            </a:r>
            <a:r>
              <a:rPr lang="en-US" dirty="0"/>
              <a:t> or not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ComputerBuilder</a:t>
            </a:r>
            <a:r>
              <a:rPr lang="en-US" dirty="0"/>
              <a:t> class will </a:t>
            </a:r>
            <a:r>
              <a:rPr lang="en-US" b="1" dirty="0">
                <a:solidFill>
                  <a:srgbClr val="7030A0"/>
                </a:solidFill>
              </a:rPr>
              <a:t>contain methods </a:t>
            </a:r>
            <a:r>
              <a:rPr lang="en-US" dirty="0"/>
              <a:t>that set the </a:t>
            </a:r>
            <a:r>
              <a:rPr lang="en-US" b="1" dirty="0">
                <a:solidFill>
                  <a:srgbClr val="0070C0"/>
                </a:solidFill>
              </a:rPr>
              <a:t>values</a:t>
            </a:r>
            <a:r>
              <a:rPr lang="en-US" dirty="0"/>
              <a:t>, similar to </a:t>
            </a:r>
            <a:r>
              <a:rPr lang="en-US" b="1" dirty="0">
                <a:solidFill>
                  <a:srgbClr val="002060"/>
                </a:solidFill>
              </a:rPr>
              <a:t>setter methods. 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These methods </a:t>
            </a:r>
            <a:r>
              <a:rPr lang="en-US" dirty="0"/>
              <a:t>will feature the </a:t>
            </a:r>
            <a:r>
              <a:rPr lang="en-US" b="1" dirty="0" err="1">
                <a:solidFill>
                  <a:srgbClr val="0070C0"/>
                </a:solidFill>
              </a:rPr>
              <a:t>ComputerBuilder</a:t>
            </a:r>
            <a:r>
              <a:rPr lang="en-US" dirty="0"/>
              <a:t> as the </a:t>
            </a:r>
            <a:r>
              <a:rPr lang="en-US" b="1" dirty="0">
                <a:solidFill>
                  <a:srgbClr val="00B050"/>
                </a:solidFill>
              </a:rPr>
              <a:t>return type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assign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passed values </a:t>
            </a:r>
            <a:r>
              <a:rPr lang="en-US" dirty="0"/>
              <a:t>to the </a:t>
            </a:r>
            <a:r>
              <a:rPr lang="en-US" b="1" dirty="0">
                <a:solidFill>
                  <a:srgbClr val="002060"/>
                </a:solidFill>
              </a:rPr>
              <a:t>fields</a:t>
            </a:r>
            <a:r>
              <a:rPr lang="en-US" dirty="0"/>
              <a:t> of the </a:t>
            </a:r>
            <a:r>
              <a:rPr lang="en-US" b="1" dirty="0">
                <a:solidFill>
                  <a:srgbClr val="C00000"/>
                </a:solidFill>
              </a:rPr>
              <a:t>static builder class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static builder class </a:t>
            </a:r>
            <a:r>
              <a:rPr lang="en-US" dirty="0"/>
              <a:t>will contain a </a:t>
            </a:r>
            <a:r>
              <a:rPr lang="en-US" b="1" dirty="0">
                <a:solidFill>
                  <a:srgbClr val="0070C0"/>
                </a:solidFill>
              </a:rPr>
              <a:t>build() </a:t>
            </a:r>
            <a:r>
              <a:rPr lang="en-US" dirty="0"/>
              <a:t>method that </a:t>
            </a:r>
            <a:r>
              <a:rPr lang="en-US" b="1" dirty="0">
                <a:solidFill>
                  <a:srgbClr val="7030A0"/>
                </a:solidFill>
              </a:rPr>
              <a:t>injects these values </a:t>
            </a:r>
            <a:r>
              <a:rPr lang="en-US" dirty="0"/>
              <a:t>into </a:t>
            </a:r>
            <a:r>
              <a:rPr lang="en-US" b="1" dirty="0">
                <a:solidFill>
                  <a:srgbClr val="C00000"/>
                </a:solidFill>
              </a:rPr>
              <a:t>Computer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returns</a:t>
            </a:r>
            <a:r>
              <a:rPr lang="en-US" dirty="0"/>
              <a:t> an </a:t>
            </a:r>
            <a:r>
              <a:rPr lang="en-US" b="1" dirty="0">
                <a:solidFill>
                  <a:srgbClr val="7030A0"/>
                </a:solidFill>
              </a:rPr>
              <a:t>instance</a:t>
            </a:r>
            <a:r>
              <a:rPr lang="en-US" dirty="0"/>
              <a:t> of it.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public class Computer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//required parameters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private String HDD;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private String RAM;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//optional parameters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public String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getHDD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return HDD;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public String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getRAM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return RAM;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4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return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public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return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private Computer(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ComputerBuilder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builder)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this.HDD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builder.HDD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this.RAM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builder.RAM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builder.isGraphicsCardEnabled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builder.isBluetoothEnabled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34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//Builder Class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public static class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ComputerBuilder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required parameters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private String HDD;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private String RAM;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optional parameters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private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private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public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ComputerBuilder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hdd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, String ram){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this.HDD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hdd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this.RAM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=ram;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8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ComputerBuilder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	return this;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public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ComputerBuilder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	return this;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public Computer build(){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	return new Computer(this);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TestBuilderPattern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Computer comp = new Computer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ComputerBuilder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("500 GB", "2 GB")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setBluetoothEnabled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(true)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setGraphicsCardEnabled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(true)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.build();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b="1" dirty="0">
                <a:solidFill>
                  <a:srgbClr val="7030A0"/>
                </a:solidFill>
              </a:rPr>
              <a:t>define</a:t>
            </a:r>
            <a:r>
              <a:rPr lang="en-IN" dirty="0"/>
              <a:t> a </a:t>
            </a:r>
            <a:r>
              <a:rPr lang="en-IN" b="1" dirty="0">
                <a:solidFill>
                  <a:srgbClr val="0070C0"/>
                </a:solidFill>
              </a:rPr>
              <a:t>class</a:t>
            </a:r>
            <a:r>
              <a:rPr lang="en-IN" dirty="0"/>
              <a:t> (</a:t>
            </a:r>
            <a:r>
              <a:rPr lang="en-IN" b="1" dirty="0">
                <a:solidFill>
                  <a:srgbClr val="C00000"/>
                </a:solidFill>
              </a:rPr>
              <a:t>or an interface</a:t>
            </a:r>
            <a:r>
              <a:rPr lang="en-IN" dirty="0"/>
              <a:t>) as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non-static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member</a:t>
            </a:r>
            <a:r>
              <a:rPr lang="en-IN" dirty="0"/>
              <a:t> inside </a:t>
            </a:r>
            <a:r>
              <a:rPr lang="en-IN" b="1" dirty="0">
                <a:solidFill>
                  <a:srgbClr val="0070C0"/>
                </a:solidFill>
              </a:rPr>
              <a:t>another class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How about declaring a class or an interface inside an interface?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As we saw </a:t>
            </a:r>
            <a:r>
              <a:rPr lang="en-IN" dirty="0"/>
              <a:t>in </a:t>
            </a:r>
            <a:r>
              <a:rPr lang="en-IN" b="1" dirty="0">
                <a:solidFill>
                  <a:srgbClr val="002060"/>
                </a:solidFill>
              </a:rPr>
              <a:t>earlier slide </a:t>
            </a:r>
            <a:r>
              <a:rPr lang="en-IN" dirty="0"/>
              <a:t>when we </a:t>
            </a:r>
            <a:r>
              <a:rPr lang="en-IN" b="1" dirty="0">
                <a:solidFill>
                  <a:srgbClr val="C00000"/>
                </a:solidFill>
              </a:rPr>
              <a:t>define</a:t>
            </a:r>
            <a:r>
              <a:rPr lang="en-IN" dirty="0"/>
              <a:t> a </a:t>
            </a:r>
            <a:r>
              <a:rPr lang="en-IN" b="1" dirty="0">
                <a:solidFill>
                  <a:srgbClr val="0070C0"/>
                </a:solidFill>
              </a:rPr>
              <a:t>class</a:t>
            </a:r>
            <a:r>
              <a:rPr lang="en-IN" dirty="0"/>
              <a:t> or an </a:t>
            </a:r>
            <a:r>
              <a:rPr lang="en-IN" b="1" dirty="0">
                <a:solidFill>
                  <a:srgbClr val="0070C0"/>
                </a:solidFill>
              </a:rPr>
              <a:t>interface</a:t>
            </a:r>
            <a:r>
              <a:rPr lang="en-IN" dirty="0"/>
              <a:t> inside an </a:t>
            </a:r>
            <a:r>
              <a:rPr lang="en-IN" b="1" dirty="0">
                <a:solidFill>
                  <a:srgbClr val="C00000"/>
                </a:solidFill>
              </a:rPr>
              <a:t>interface</a:t>
            </a:r>
            <a:r>
              <a:rPr lang="en-IN" dirty="0"/>
              <a:t>, it is </a:t>
            </a:r>
            <a:r>
              <a:rPr lang="en-IN" b="1" u="sng" dirty="0">
                <a:solidFill>
                  <a:srgbClr val="00B050"/>
                </a:solidFill>
              </a:rPr>
              <a:t>implicitly static</a:t>
            </a:r>
            <a:r>
              <a:rPr lang="en-IN" dirty="0"/>
              <a:t>. 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r>
              <a:rPr lang="en-IN" b="1" u="sng" dirty="0">
                <a:solidFill>
                  <a:srgbClr val="7030A0"/>
                </a:solidFill>
              </a:rPr>
              <a:t>So, it is not possible to declare a non-static inner interface! 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That leaves </a:t>
            </a:r>
            <a:r>
              <a:rPr lang="en-IN" b="1" dirty="0">
                <a:solidFill>
                  <a:srgbClr val="C00000"/>
                </a:solidFill>
              </a:rPr>
              <a:t>two possibilities</a:t>
            </a:r>
            <a:r>
              <a:rPr lang="en-IN" dirty="0"/>
              <a:t>: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class Outer {</a:t>
            </a:r>
            <a:r>
              <a:rPr lang="en-IN" dirty="0"/>
              <a:t>           </a:t>
            </a:r>
            <a:r>
              <a:rPr lang="en-IN" dirty="0">
                <a:solidFill>
                  <a:srgbClr val="00B050"/>
                </a:solidFill>
              </a:rPr>
              <a:t>// an outer class has an inner class</a:t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>
                <a:solidFill>
                  <a:srgbClr val="0070C0"/>
                </a:solidFill>
              </a:rPr>
              <a:t>class Inner { }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70C0"/>
                </a:solidFill>
              </a:rPr>
              <a:t>class Outer { </a:t>
            </a:r>
            <a:r>
              <a:rPr lang="en-IN" dirty="0"/>
              <a:t>          </a:t>
            </a:r>
            <a:r>
              <a:rPr lang="en-IN" dirty="0">
                <a:solidFill>
                  <a:srgbClr val="00B050"/>
                </a:solidFill>
              </a:rPr>
              <a:t>// an outer class has an inner interface</a:t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>
                <a:solidFill>
                  <a:srgbClr val="0070C0"/>
                </a:solidFill>
              </a:rPr>
              <a:t>interface Inner { }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}</a:t>
            </a:r>
            <a:br>
              <a:rPr lang="en-IN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Create</a:t>
            </a:r>
            <a:r>
              <a:rPr lang="en-IN" dirty="0"/>
              <a:t> a </a:t>
            </a:r>
            <a:r>
              <a:rPr lang="en-IN" b="1" dirty="0">
                <a:solidFill>
                  <a:srgbClr val="0070C0"/>
                </a:solidFill>
              </a:rPr>
              <a:t>Point</a:t>
            </a:r>
            <a:r>
              <a:rPr lang="en-IN" dirty="0"/>
              <a:t> class </a:t>
            </a:r>
            <a:r>
              <a:rPr lang="en-IN" b="1" dirty="0">
                <a:solidFill>
                  <a:srgbClr val="00B050"/>
                </a:solidFill>
              </a:rPr>
              <a:t>to implement </a:t>
            </a:r>
            <a:r>
              <a:rPr lang="en-IN" dirty="0"/>
              <a:t>the </a:t>
            </a:r>
            <a:r>
              <a:rPr lang="en-IN" b="1" dirty="0" err="1">
                <a:solidFill>
                  <a:srgbClr val="C00000"/>
                </a:solidFill>
              </a:rPr>
              <a:t>center</a:t>
            </a:r>
            <a:r>
              <a:rPr lang="en-IN" dirty="0"/>
              <a:t> of a </a:t>
            </a:r>
            <a:r>
              <a:rPr lang="en-IN" b="1" dirty="0">
                <a:solidFill>
                  <a:srgbClr val="0070C0"/>
                </a:solidFill>
              </a:rPr>
              <a:t>Circle</a:t>
            </a:r>
            <a:r>
              <a:rPr lang="en-IN" dirty="0">
                <a:solidFill>
                  <a:srgbClr val="0070C0"/>
                </a:solidFill>
              </a:rPr>
              <a:t>. 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Since</a:t>
            </a:r>
            <a:r>
              <a:rPr lang="en-IN" dirty="0"/>
              <a:t> we want to </a:t>
            </a:r>
            <a:r>
              <a:rPr lang="en-IN" b="1" dirty="0">
                <a:solidFill>
                  <a:srgbClr val="7030A0"/>
                </a:solidFill>
              </a:rPr>
              <a:t>associate</a:t>
            </a:r>
            <a:r>
              <a:rPr lang="en-IN" dirty="0"/>
              <a:t> each </a:t>
            </a:r>
            <a:r>
              <a:rPr lang="en-IN" b="1" dirty="0">
                <a:solidFill>
                  <a:srgbClr val="0070C0"/>
                </a:solidFill>
              </a:rPr>
              <a:t>Circle</a:t>
            </a:r>
            <a:r>
              <a:rPr lang="en-IN" dirty="0"/>
              <a:t> with a </a:t>
            </a:r>
            <a:r>
              <a:rPr lang="en-IN" b="1" dirty="0" err="1">
                <a:solidFill>
                  <a:srgbClr val="002060"/>
                </a:solidFill>
              </a:rPr>
              <a:t>centerPoint</a:t>
            </a:r>
            <a:r>
              <a:rPr lang="en-IN" dirty="0"/>
              <a:t>, make </a:t>
            </a:r>
            <a:r>
              <a:rPr lang="en-IN" b="1" dirty="0">
                <a:solidFill>
                  <a:srgbClr val="0070C0"/>
                </a:solidFill>
              </a:rPr>
              <a:t>Point</a:t>
            </a:r>
            <a:r>
              <a:rPr lang="en-IN" dirty="0"/>
              <a:t> an inner class of </a:t>
            </a:r>
            <a:r>
              <a:rPr lang="en-IN" b="1" dirty="0">
                <a:solidFill>
                  <a:srgbClr val="0070C0"/>
                </a:solidFill>
              </a:rPr>
              <a:t>Circle.</a:t>
            </a:r>
          </a:p>
          <a:p>
            <a:endParaRPr lang="en-IN" b="1" dirty="0">
              <a:solidFill>
                <a:srgbClr val="0070C0"/>
              </a:solidFill>
            </a:endParaRP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Computer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//required parameters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String HDD;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String RAM;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//optional parameters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Challenge: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Write code to initialize object of Computer class in a single line of code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54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class </a:t>
            </a:r>
            <a:r>
              <a:rPr lang="en-IN" b="1" dirty="0">
                <a:solidFill>
                  <a:srgbClr val="0070C0"/>
                </a:solidFill>
              </a:rPr>
              <a:t>Point</a:t>
            </a:r>
            <a:r>
              <a:rPr lang="en-IN" dirty="0"/>
              <a:t> should have </a:t>
            </a:r>
            <a:r>
              <a:rPr lang="en-IN" b="1" dirty="0">
                <a:solidFill>
                  <a:srgbClr val="C00000"/>
                </a:solidFill>
              </a:rPr>
              <a:t>2 int variables </a:t>
            </a:r>
            <a:r>
              <a:rPr lang="en-IN" dirty="0"/>
              <a:t>to </a:t>
            </a:r>
            <a:r>
              <a:rPr lang="en-IN" b="1" dirty="0">
                <a:solidFill>
                  <a:srgbClr val="0070C0"/>
                </a:solidFill>
              </a:rPr>
              <a:t>represent </a:t>
            </a:r>
            <a:r>
              <a:rPr lang="en-IN" b="1" dirty="0">
                <a:solidFill>
                  <a:srgbClr val="002060"/>
                </a:solidFill>
              </a:rPr>
              <a:t>x</a:t>
            </a:r>
            <a:r>
              <a:rPr lang="en-IN" dirty="0"/>
              <a:t> and </a:t>
            </a:r>
            <a:r>
              <a:rPr lang="en-IN" b="1" dirty="0">
                <a:solidFill>
                  <a:srgbClr val="002060"/>
                </a:solidFill>
              </a:rPr>
              <a:t>y</a:t>
            </a:r>
            <a:r>
              <a:rPr lang="en-IN" dirty="0"/>
              <a:t> axis value of the </a:t>
            </a:r>
            <a:r>
              <a:rPr lang="en-IN" b="1" dirty="0">
                <a:solidFill>
                  <a:srgbClr val="00B050"/>
                </a:solidFill>
              </a:rPr>
              <a:t>point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Also</a:t>
            </a:r>
            <a:r>
              <a:rPr lang="en-IN" dirty="0"/>
              <a:t> it </a:t>
            </a:r>
            <a:r>
              <a:rPr lang="en-IN" b="1" dirty="0">
                <a:solidFill>
                  <a:srgbClr val="002060"/>
                </a:solidFill>
              </a:rPr>
              <a:t>should have </a:t>
            </a: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parametrized constructor</a:t>
            </a:r>
            <a:r>
              <a:rPr lang="en-IN" dirty="0"/>
              <a:t> to initialize the </a:t>
            </a:r>
            <a:r>
              <a:rPr lang="en-IN" b="1" dirty="0">
                <a:solidFill>
                  <a:srgbClr val="0070C0"/>
                </a:solidFill>
              </a:rPr>
              <a:t>Point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object </a:t>
            </a:r>
            <a:r>
              <a:rPr lang="en-IN" dirty="0"/>
              <a:t>and an overridden </a:t>
            </a:r>
            <a:r>
              <a:rPr lang="en-IN" b="1" dirty="0" err="1">
                <a:solidFill>
                  <a:srgbClr val="0070C0"/>
                </a:solidFill>
              </a:rPr>
              <a:t>toString</a:t>
            </a:r>
            <a:r>
              <a:rPr lang="en-IN" b="1" dirty="0">
                <a:solidFill>
                  <a:srgbClr val="0070C0"/>
                </a:solidFill>
              </a:rPr>
              <a:t>() </a:t>
            </a:r>
            <a:r>
              <a:rPr lang="en-IN" dirty="0"/>
              <a:t>method.</a:t>
            </a:r>
          </a:p>
          <a:p>
            <a:endParaRPr lang="en-IN" dirty="0"/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0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class </a:t>
            </a:r>
            <a:r>
              <a:rPr lang="en-IN" b="1" dirty="0">
                <a:solidFill>
                  <a:srgbClr val="0070C0"/>
                </a:solidFill>
              </a:rPr>
              <a:t>Circle</a:t>
            </a:r>
            <a:r>
              <a:rPr lang="en-IN" dirty="0"/>
              <a:t> should have an </a:t>
            </a:r>
            <a:r>
              <a:rPr lang="en-IN" b="1" dirty="0">
                <a:solidFill>
                  <a:schemeClr val="tx2"/>
                </a:solidFill>
              </a:rPr>
              <a:t>integer radius </a:t>
            </a:r>
            <a:r>
              <a:rPr lang="en-IN" dirty="0"/>
              <a:t>and a </a:t>
            </a:r>
            <a:r>
              <a:rPr lang="en-IN" b="1" dirty="0">
                <a:solidFill>
                  <a:srgbClr val="0070C0"/>
                </a:solidFill>
              </a:rPr>
              <a:t>Point</a:t>
            </a:r>
            <a:r>
              <a:rPr lang="en-IN" dirty="0"/>
              <a:t> object as it’s </a:t>
            </a:r>
            <a:r>
              <a:rPr lang="en-IN" b="1" dirty="0">
                <a:solidFill>
                  <a:srgbClr val="00B050"/>
                </a:solidFill>
              </a:rPr>
              <a:t>data member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Also it should have a </a:t>
            </a:r>
            <a:r>
              <a:rPr lang="en-IN" b="1" dirty="0">
                <a:solidFill>
                  <a:srgbClr val="002060"/>
                </a:solidFill>
              </a:rPr>
              <a:t>triple argument parametrized constructor</a:t>
            </a:r>
            <a:r>
              <a:rPr lang="en-IN" dirty="0"/>
              <a:t> to initialize all the </a:t>
            </a:r>
            <a:r>
              <a:rPr lang="en-IN" b="1" dirty="0">
                <a:solidFill>
                  <a:srgbClr val="7030A0"/>
                </a:solidFill>
              </a:rPr>
              <a:t>data members </a:t>
            </a:r>
            <a:r>
              <a:rPr lang="en-IN" dirty="0"/>
              <a:t>and an overridden </a:t>
            </a:r>
            <a:r>
              <a:rPr lang="en-IN" b="1" dirty="0" err="1">
                <a:solidFill>
                  <a:srgbClr val="0070C0"/>
                </a:solidFill>
              </a:rPr>
              <a:t>toString</a:t>
            </a:r>
            <a:r>
              <a:rPr lang="en-IN" b="1" dirty="0">
                <a:solidFill>
                  <a:srgbClr val="0070C0"/>
                </a:solidFill>
              </a:rPr>
              <a:t>() </a:t>
            </a:r>
            <a:r>
              <a:rPr lang="en-IN" dirty="0"/>
              <a:t>method.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51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public class Circle {</a:t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>
                <a:solidFill>
                  <a:srgbClr val="00B050"/>
                </a:solidFill>
              </a:rPr>
              <a:t>// define Point as an inner class within Circle class</a:t>
            </a:r>
            <a:br>
              <a:rPr lang="en-IN" dirty="0"/>
            </a:br>
            <a:r>
              <a:rPr lang="en-IN" dirty="0"/>
              <a:t>        class Point {</a:t>
            </a:r>
            <a:br>
              <a:rPr lang="en-IN" dirty="0"/>
            </a:br>
            <a:r>
              <a:rPr lang="en-IN" dirty="0"/>
              <a:t>                private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xPos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              private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yPos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>
                <a:solidFill>
                  <a:srgbClr val="00B050"/>
                </a:solidFill>
              </a:rPr>
              <a:t>// constructor for an inner class </a:t>
            </a:r>
            <a:br>
              <a:rPr lang="en-IN" dirty="0"/>
            </a:br>
            <a:r>
              <a:rPr lang="en-IN" dirty="0"/>
              <a:t>                public Point(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{</a:t>
            </a:r>
            <a:br>
              <a:rPr lang="en-IN" dirty="0"/>
            </a:br>
            <a:r>
              <a:rPr lang="en-IN" dirty="0"/>
              <a:t>                        </a:t>
            </a:r>
            <a:r>
              <a:rPr lang="en-IN" dirty="0" err="1"/>
              <a:t>xPos</a:t>
            </a:r>
            <a:r>
              <a:rPr lang="en-IN" dirty="0"/>
              <a:t> = x;</a:t>
            </a:r>
            <a:br>
              <a:rPr lang="en-IN" dirty="0"/>
            </a:br>
            <a:r>
              <a:rPr lang="en-IN" dirty="0"/>
              <a:t>                        </a:t>
            </a:r>
            <a:r>
              <a:rPr lang="en-IN" dirty="0" err="1"/>
              <a:t>yPos</a:t>
            </a:r>
            <a:r>
              <a:rPr lang="en-IN" dirty="0"/>
              <a:t> = y;</a:t>
            </a:r>
            <a:br>
              <a:rPr lang="en-IN" dirty="0"/>
            </a:br>
            <a:r>
              <a:rPr lang="en-IN" dirty="0"/>
              <a:t>                }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>
                <a:solidFill>
                  <a:srgbClr val="00B050"/>
                </a:solidFill>
              </a:rPr>
              <a:t>// overridden method</a:t>
            </a:r>
            <a:br>
              <a:rPr lang="en-IN" dirty="0"/>
            </a:br>
            <a:r>
              <a:rPr lang="en-IN" dirty="0"/>
              <a:t>                public String </a:t>
            </a:r>
            <a:r>
              <a:rPr lang="en-IN" dirty="0" err="1"/>
              <a:t>toString</a:t>
            </a:r>
            <a:r>
              <a:rPr lang="en-IN" dirty="0"/>
              <a:t>() {</a:t>
            </a:r>
            <a:br>
              <a:rPr lang="en-IN" dirty="0"/>
            </a:br>
            <a:r>
              <a:rPr lang="en-IN" dirty="0"/>
              <a:t>                        return "(" + </a:t>
            </a:r>
            <a:r>
              <a:rPr lang="en-IN" dirty="0" err="1"/>
              <a:t>xPos</a:t>
            </a:r>
            <a:r>
              <a:rPr lang="en-IN" dirty="0"/>
              <a:t> + "," + </a:t>
            </a:r>
            <a:r>
              <a:rPr lang="en-IN" dirty="0" err="1"/>
              <a:t>yPos</a:t>
            </a:r>
            <a:r>
              <a:rPr lang="en-IN" dirty="0"/>
              <a:t> + ")";</a:t>
            </a:r>
            <a:br>
              <a:rPr lang="en-IN" dirty="0"/>
            </a:br>
            <a:r>
              <a:rPr lang="en-IN" dirty="0"/>
              <a:t>                }</a:t>
            </a:r>
            <a:br>
              <a:rPr lang="en-IN" dirty="0"/>
            </a:br>
            <a:r>
              <a:rPr lang="en-IN" dirty="0"/>
              <a:t>        }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// make use of the inner class for declaring a field</a:t>
            </a:r>
            <a:br>
              <a:rPr lang="en-IN" dirty="0"/>
            </a:br>
            <a:r>
              <a:rPr lang="en-IN" dirty="0"/>
              <a:t>        private Point 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      private int radius;</a:t>
            </a:r>
            <a:br>
              <a:rPr lang="en-IN" dirty="0"/>
            </a:br>
            <a:r>
              <a:rPr lang="en-IN" dirty="0"/>
              <a:t>        public Circle(int x, int y, int r) {</a:t>
            </a:r>
            <a:br>
              <a:rPr lang="en-IN" dirty="0"/>
            </a:br>
            <a:r>
              <a:rPr lang="en-IN" dirty="0"/>
              <a:t>                </a:t>
            </a:r>
            <a:r>
              <a:rPr lang="en-IN" dirty="0">
                <a:solidFill>
                  <a:srgbClr val="00B050"/>
                </a:solidFill>
              </a:rPr>
              <a:t>// use of the inner class to instantiate it</a:t>
            </a:r>
            <a:br>
              <a:rPr lang="en-IN" dirty="0"/>
            </a:br>
            <a:r>
              <a:rPr lang="en-IN" dirty="0"/>
              <a:t>                </a:t>
            </a:r>
            <a:r>
              <a:rPr lang="en-IN" dirty="0" err="1"/>
              <a:t>center</a:t>
            </a:r>
            <a:r>
              <a:rPr lang="en-IN" dirty="0"/>
              <a:t> = </a:t>
            </a:r>
            <a:r>
              <a:rPr lang="en-IN" dirty="0" err="1"/>
              <a:t>this.new</a:t>
            </a:r>
            <a:r>
              <a:rPr lang="en-IN" dirty="0"/>
              <a:t> Point(x, y);</a:t>
            </a:r>
            <a:br>
              <a:rPr lang="en-IN" dirty="0"/>
            </a:br>
            <a:r>
              <a:rPr lang="en-IN" dirty="0"/>
              <a:t>                radius = r;</a:t>
            </a:r>
            <a:br>
              <a:rPr lang="en-IN" dirty="0"/>
            </a:br>
            <a:r>
              <a:rPr lang="en-IN" dirty="0"/>
              <a:t>        }</a:t>
            </a:r>
            <a:br>
              <a:rPr lang="en-IN" dirty="0"/>
            </a:br>
            <a:r>
              <a:rPr lang="en-IN" dirty="0"/>
              <a:t>         </a:t>
            </a:r>
            <a:br>
              <a:rPr lang="en-IN" dirty="0"/>
            </a:br>
            <a:r>
              <a:rPr lang="en-IN" dirty="0"/>
              <a:t>        public String </a:t>
            </a:r>
            <a:r>
              <a:rPr lang="en-IN" dirty="0" err="1"/>
              <a:t>toString</a:t>
            </a:r>
            <a:r>
              <a:rPr lang="en-IN" dirty="0"/>
              <a:t>() {</a:t>
            </a:r>
            <a:br>
              <a:rPr lang="en-IN" dirty="0"/>
            </a:br>
            <a:r>
              <a:rPr lang="en-IN" dirty="0"/>
              <a:t>                return "mid point = " + </a:t>
            </a:r>
            <a:r>
              <a:rPr lang="en-IN" dirty="0" err="1"/>
              <a:t>center</a:t>
            </a:r>
            <a:r>
              <a:rPr lang="en-IN" dirty="0"/>
              <a:t> + " and radius = " + radius;</a:t>
            </a:r>
            <a:br>
              <a:rPr lang="en-IN" dirty="0"/>
            </a:br>
            <a:r>
              <a:rPr lang="en-IN" dirty="0"/>
              <a:t>        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        public static void main(String []s) {</a:t>
            </a:r>
            <a:br>
              <a:rPr lang="en-IN" dirty="0"/>
            </a:br>
            <a:r>
              <a:rPr lang="en-IN" dirty="0"/>
              <a:t>                </a:t>
            </a:r>
            <a:r>
              <a:rPr lang="en-IN" dirty="0" err="1"/>
              <a:t>System.out.println</a:t>
            </a:r>
            <a:r>
              <a:rPr lang="en-IN" dirty="0"/>
              <a:t>(new Circle(10, 10, 20));</a:t>
            </a:r>
            <a:br>
              <a:rPr lang="en-IN" dirty="0"/>
            </a:br>
            <a:r>
              <a:rPr lang="en-IN" dirty="0"/>
              <a:t>        }</a:t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>
                <a:solidFill>
                  <a:srgbClr val="00B050"/>
                </a:solidFill>
              </a:rPr>
              <a:t>// other methods such as area </a:t>
            </a:r>
            <a:br>
              <a:rPr lang="en-IN" dirty="0"/>
            </a:br>
            <a:r>
              <a:rPr lang="en-IN" dirty="0"/>
              <a:t>}</a:t>
            </a:r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Mid point=(10,10) and radius=20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Points To Remember About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Every inner class 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associated</a:t>
            </a:r>
            <a:r>
              <a:rPr lang="en-IN" dirty="0"/>
              <a:t> with an </a:t>
            </a:r>
            <a:r>
              <a:rPr lang="en-IN" b="1" dirty="0">
                <a:solidFill>
                  <a:srgbClr val="7030A0"/>
                </a:solidFill>
              </a:rPr>
              <a:t>instance</a:t>
            </a:r>
            <a:r>
              <a:rPr lang="en-IN" dirty="0"/>
              <a:t> of the </a:t>
            </a:r>
            <a:r>
              <a:rPr lang="en-IN" b="1" dirty="0">
                <a:solidFill>
                  <a:srgbClr val="002060"/>
                </a:solidFill>
              </a:rPr>
              <a:t>outer class</a:t>
            </a:r>
            <a:r>
              <a:rPr lang="en-IN" dirty="0"/>
              <a:t>. </a:t>
            </a:r>
            <a:r>
              <a:rPr lang="en-IN" b="1" dirty="0">
                <a:solidFill>
                  <a:srgbClr val="C00000"/>
                </a:solidFill>
              </a:rPr>
              <a:t>In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other words</a:t>
            </a:r>
            <a:r>
              <a:rPr lang="en-IN" dirty="0"/>
              <a:t>, an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is </a:t>
            </a:r>
            <a:r>
              <a:rPr lang="en-IN" b="1" dirty="0">
                <a:solidFill>
                  <a:srgbClr val="7030A0"/>
                </a:solidFill>
              </a:rPr>
              <a:t>always associated</a:t>
            </a:r>
            <a:r>
              <a:rPr lang="en-IN" dirty="0"/>
              <a:t> with an </a:t>
            </a:r>
            <a:r>
              <a:rPr lang="en-IN" b="1" dirty="0">
                <a:solidFill>
                  <a:srgbClr val="00B050"/>
                </a:solidFill>
              </a:rPr>
              <a:t>enclosing object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/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 descr="classes-i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3000372"/>
            <a:ext cx="5572164" cy="32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Points To Remember About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It means </a:t>
            </a:r>
            <a:r>
              <a:rPr lang="en-IN" dirty="0"/>
              <a:t>that </a:t>
            </a:r>
            <a:r>
              <a:rPr lang="en-IN" b="1" dirty="0">
                <a:solidFill>
                  <a:srgbClr val="00B050"/>
                </a:solidFill>
              </a:rPr>
              <a:t>without</a:t>
            </a:r>
            <a:r>
              <a:rPr lang="en-IN" dirty="0"/>
              <a:t> a </a:t>
            </a:r>
            <a:r>
              <a:rPr lang="en-IN" b="1" dirty="0">
                <a:solidFill>
                  <a:srgbClr val="7030A0"/>
                </a:solidFill>
              </a:rPr>
              <a:t>reference</a:t>
            </a:r>
            <a:r>
              <a:rPr lang="en-IN" dirty="0"/>
              <a:t> to an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instance</a:t>
            </a:r>
            <a:r>
              <a:rPr lang="en-IN" dirty="0"/>
              <a:t> of the </a:t>
            </a:r>
            <a:r>
              <a:rPr lang="en-IN" b="1" dirty="0">
                <a:solidFill>
                  <a:srgbClr val="0070C0"/>
                </a:solidFill>
              </a:rPr>
              <a:t>outer class</a:t>
            </a:r>
            <a:r>
              <a:rPr lang="en-IN" dirty="0"/>
              <a:t>, </a:t>
            </a:r>
            <a:r>
              <a:rPr lang="en-IN" b="1" dirty="0">
                <a:solidFill>
                  <a:srgbClr val="7030A0"/>
                </a:solidFill>
              </a:rPr>
              <a:t>we can’t instantiate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from a </a:t>
            </a:r>
            <a:r>
              <a:rPr lang="en-IN" b="1" dirty="0">
                <a:solidFill>
                  <a:srgbClr val="00B050"/>
                </a:solidFill>
              </a:rPr>
              <a:t>static method </a:t>
            </a:r>
            <a:r>
              <a:rPr lang="en-IN" dirty="0"/>
              <a:t>of the </a:t>
            </a:r>
            <a:r>
              <a:rPr lang="en-IN" b="1" dirty="0">
                <a:solidFill>
                  <a:srgbClr val="002060"/>
                </a:solidFill>
              </a:rPr>
              <a:t>outer class </a:t>
            </a:r>
            <a:r>
              <a:rPr lang="en-IN" dirty="0"/>
              <a:t>(</a:t>
            </a:r>
            <a:r>
              <a:rPr lang="en-IN" dirty="0">
                <a:solidFill>
                  <a:schemeClr val="tx2"/>
                </a:solidFill>
              </a:rPr>
              <a:t>because, don’t forget, in static code, </a:t>
            </a:r>
            <a:r>
              <a:rPr lang="en-IN" i="1" dirty="0">
                <a:solidFill>
                  <a:schemeClr val="tx2"/>
                </a:solidFill>
              </a:rPr>
              <a:t>there is no </a:t>
            </a:r>
            <a:r>
              <a:rPr lang="en-IN" b="1" dirty="0">
                <a:solidFill>
                  <a:srgbClr val="0070C0"/>
                </a:solidFill>
              </a:rPr>
              <a:t>this</a:t>
            </a:r>
            <a:r>
              <a:rPr lang="en-IN" dirty="0">
                <a:solidFill>
                  <a:schemeClr val="tx2"/>
                </a:solidFill>
              </a:rPr>
              <a:t> </a:t>
            </a:r>
            <a:r>
              <a:rPr lang="en-IN" i="1" dirty="0">
                <a:solidFill>
                  <a:schemeClr val="tx2"/>
                </a:solidFill>
              </a:rPr>
              <a:t>reference</a:t>
            </a:r>
            <a:r>
              <a:rPr lang="en-IN" dirty="0"/>
              <a:t>), or from </a:t>
            </a:r>
            <a:r>
              <a:rPr lang="en-IN" b="1" dirty="0">
                <a:solidFill>
                  <a:srgbClr val="00B050"/>
                </a:solidFill>
              </a:rPr>
              <a:t>any other code </a:t>
            </a:r>
            <a:r>
              <a:rPr lang="en-IN" dirty="0"/>
              <a:t>in </a:t>
            </a:r>
            <a:r>
              <a:rPr lang="en-IN" b="1" dirty="0">
                <a:solidFill>
                  <a:srgbClr val="0070C0"/>
                </a:solidFill>
              </a:rPr>
              <a:t>any other class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Inner class instances </a:t>
            </a:r>
            <a:r>
              <a:rPr lang="en-IN" dirty="0"/>
              <a:t>are </a:t>
            </a:r>
            <a:r>
              <a:rPr lang="en-IN" b="1" dirty="0">
                <a:solidFill>
                  <a:srgbClr val="7030A0"/>
                </a:solidFill>
              </a:rPr>
              <a:t>always handed </a:t>
            </a:r>
            <a:r>
              <a:rPr lang="en-IN" dirty="0"/>
              <a:t>an </a:t>
            </a:r>
            <a:r>
              <a:rPr lang="en-IN" b="1" dirty="0">
                <a:solidFill>
                  <a:srgbClr val="00B050"/>
                </a:solidFill>
              </a:rPr>
              <a:t>implicit reference</a:t>
            </a:r>
            <a:r>
              <a:rPr lang="en-IN" dirty="0"/>
              <a:t> to the </a:t>
            </a:r>
            <a:r>
              <a:rPr lang="en-IN" b="1" dirty="0">
                <a:solidFill>
                  <a:srgbClr val="0070C0"/>
                </a:solidFill>
              </a:rPr>
              <a:t>outer class.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Points To Remember About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outer</a:t>
            </a:r>
            <a:r>
              <a:rPr lang="en-IN" dirty="0"/>
              <a:t> and </a:t>
            </a:r>
            <a:r>
              <a:rPr lang="en-IN" b="1" dirty="0">
                <a:solidFill>
                  <a:srgbClr val="0070C0"/>
                </a:solidFill>
              </a:rPr>
              <a:t>inner</a:t>
            </a:r>
            <a:r>
              <a:rPr lang="en-IN" dirty="0"/>
              <a:t> classes </a:t>
            </a:r>
            <a:r>
              <a:rPr lang="en-IN" b="1" dirty="0">
                <a:solidFill>
                  <a:srgbClr val="C00000"/>
                </a:solidFill>
              </a:rPr>
              <a:t>share</a:t>
            </a:r>
            <a:r>
              <a:rPr lang="en-IN" dirty="0"/>
              <a:t> a </a:t>
            </a:r>
            <a:r>
              <a:rPr lang="en-IN" b="1" dirty="0">
                <a:solidFill>
                  <a:srgbClr val="00B050"/>
                </a:solidFill>
              </a:rPr>
              <a:t>special relationship</a:t>
            </a:r>
            <a:r>
              <a:rPr lang="en-IN" dirty="0"/>
              <a:t>, like </a:t>
            </a:r>
            <a:r>
              <a:rPr lang="en-IN" b="1" dirty="0">
                <a:solidFill>
                  <a:srgbClr val="C00000"/>
                </a:solidFill>
              </a:rPr>
              <a:t>friends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members</a:t>
            </a:r>
            <a:r>
              <a:rPr lang="en-IN" dirty="0"/>
              <a:t> of </a:t>
            </a:r>
            <a:r>
              <a:rPr lang="en-IN" b="1" dirty="0">
                <a:solidFill>
                  <a:srgbClr val="7030A0"/>
                </a:solidFill>
              </a:rPr>
              <a:t>same family. </a:t>
            </a:r>
            <a:r>
              <a:rPr lang="en-IN" b="1" dirty="0">
                <a:solidFill>
                  <a:srgbClr val="0070C0"/>
                </a:solidFill>
              </a:rPr>
              <a:t>Member accesses </a:t>
            </a:r>
            <a:r>
              <a:rPr lang="en-IN" dirty="0"/>
              <a:t>are 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valid irrespective </a:t>
            </a:r>
            <a:r>
              <a:rPr lang="en-IN" dirty="0"/>
              <a:t>of the </a:t>
            </a:r>
            <a:r>
              <a:rPr lang="en-IN" b="1" dirty="0">
                <a:solidFill>
                  <a:srgbClr val="00B050"/>
                </a:solidFill>
              </a:rPr>
              <a:t>access </a:t>
            </a:r>
            <a:r>
              <a:rPr lang="en-IN" b="1" dirty="0" err="1">
                <a:solidFill>
                  <a:srgbClr val="00B050"/>
                </a:solidFill>
              </a:rPr>
              <a:t>specifiers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dirty="0"/>
              <a:t>such as </a:t>
            </a:r>
            <a:r>
              <a:rPr lang="en-IN" b="1" dirty="0">
                <a:solidFill>
                  <a:srgbClr val="0070C0"/>
                </a:solidFill>
              </a:rPr>
              <a:t>private</a:t>
            </a:r>
            <a:r>
              <a:rPr lang="en-IN" dirty="0">
                <a:solidFill>
                  <a:srgbClr val="0070C0"/>
                </a:solidFill>
              </a:rPr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However, there is subtle difference. </a:t>
            </a:r>
          </a:p>
          <a:p>
            <a:endParaRPr lang="en-IN" dirty="0"/>
          </a:p>
          <a:p>
            <a:r>
              <a:rPr lang="en-IN" dirty="0"/>
              <a:t>We can </a:t>
            </a:r>
            <a:r>
              <a:rPr lang="en-IN" b="1" dirty="0">
                <a:solidFill>
                  <a:srgbClr val="002060"/>
                </a:solidFill>
              </a:rPr>
              <a:t>access members </a:t>
            </a:r>
            <a:r>
              <a:rPr lang="en-IN" dirty="0"/>
              <a:t>of an </a:t>
            </a:r>
            <a:r>
              <a:rPr lang="en-IN" b="1" dirty="0">
                <a:solidFill>
                  <a:srgbClr val="0070C0"/>
                </a:solidFill>
              </a:rPr>
              <a:t>outer class </a:t>
            </a:r>
            <a:r>
              <a:rPr lang="en-IN" dirty="0"/>
              <a:t>within an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without </a:t>
            </a:r>
            <a:r>
              <a:rPr lang="en-IN" b="1" dirty="0">
                <a:solidFill>
                  <a:srgbClr val="C00000"/>
                </a:solidFill>
              </a:rPr>
              <a:t>creating</a:t>
            </a:r>
            <a:r>
              <a:rPr lang="en-IN" dirty="0"/>
              <a:t> an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instance</a:t>
            </a:r>
            <a:r>
              <a:rPr lang="en-IN" dirty="0"/>
              <a:t>; but this is not the case with an </a:t>
            </a:r>
            <a:r>
              <a:rPr lang="en-IN" b="1" dirty="0">
                <a:solidFill>
                  <a:srgbClr val="0070C0"/>
                </a:solidFill>
              </a:rPr>
              <a:t>outer class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We need to </a:t>
            </a:r>
            <a:r>
              <a:rPr lang="en-IN" b="1" dirty="0">
                <a:solidFill>
                  <a:srgbClr val="00B050"/>
                </a:solidFill>
              </a:rPr>
              <a:t>create</a:t>
            </a:r>
            <a:r>
              <a:rPr lang="en-IN" dirty="0"/>
              <a:t> an </a:t>
            </a:r>
            <a:r>
              <a:rPr lang="en-IN" b="1" dirty="0">
                <a:solidFill>
                  <a:srgbClr val="C00000"/>
                </a:solidFill>
              </a:rPr>
              <a:t>instance</a:t>
            </a:r>
            <a:r>
              <a:rPr lang="en-IN" dirty="0"/>
              <a:t> of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in order to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access</a:t>
            </a:r>
            <a:r>
              <a:rPr lang="en-IN" dirty="0"/>
              <a:t> the </a:t>
            </a:r>
            <a:r>
              <a:rPr lang="en-IN" b="1" dirty="0">
                <a:solidFill>
                  <a:schemeClr val="tx2"/>
                </a:solidFill>
              </a:rPr>
              <a:t>members </a:t>
            </a:r>
            <a:r>
              <a:rPr lang="en-IN" dirty="0"/>
              <a:t>(</a:t>
            </a:r>
            <a:r>
              <a:rPr lang="en-IN" b="1" i="1" dirty="0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 members, including private members</a:t>
            </a:r>
            <a:r>
              <a:rPr lang="en-IN" dirty="0"/>
              <a:t>) of the </a:t>
            </a:r>
            <a:r>
              <a:rPr lang="en-IN" b="1" dirty="0">
                <a:solidFill>
                  <a:srgbClr val="0070C0"/>
                </a:solidFill>
              </a:rPr>
              <a:t>inner class.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Points To Remember About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One limitation </a:t>
            </a:r>
            <a:r>
              <a:rPr lang="en-IN" dirty="0"/>
              <a:t>of </a:t>
            </a:r>
            <a:r>
              <a:rPr lang="en-IN" b="1" dirty="0">
                <a:solidFill>
                  <a:srgbClr val="0070C0"/>
                </a:solidFill>
              </a:rPr>
              <a:t>inner classes </a:t>
            </a:r>
            <a:r>
              <a:rPr lang="en-IN" dirty="0"/>
              <a:t>is that we </a:t>
            </a:r>
            <a:r>
              <a:rPr lang="en-IN" b="1" dirty="0">
                <a:solidFill>
                  <a:schemeClr val="tx2"/>
                </a:solidFill>
              </a:rPr>
              <a:t>cannot declare </a:t>
            </a:r>
            <a:r>
              <a:rPr lang="en-IN" b="1" dirty="0">
                <a:solidFill>
                  <a:srgbClr val="00B050"/>
                </a:solidFill>
              </a:rPr>
              <a:t>static members in an inner class</a:t>
            </a:r>
            <a:r>
              <a:rPr lang="en-IN" dirty="0"/>
              <a:t>, like this:</a:t>
            </a:r>
          </a:p>
          <a:p>
            <a:pPr>
              <a:buNone/>
            </a:pPr>
            <a:r>
              <a:rPr lang="en-IN" i="1" dirty="0">
                <a:solidFill>
                  <a:srgbClr val="0070C0"/>
                </a:solidFill>
              </a:rPr>
              <a:t>class Outer {</a:t>
            </a:r>
            <a:br>
              <a:rPr lang="en-IN" i="1" dirty="0">
                <a:solidFill>
                  <a:srgbClr val="0070C0"/>
                </a:solidFill>
              </a:rPr>
            </a:br>
            <a:r>
              <a:rPr lang="en-IN" i="1" dirty="0">
                <a:solidFill>
                  <a:srgbClr val="0070C0"/>
                </a:solidFill>
              </a:rPr>
              <a:t>        class Inner {</a:t>
            </a:r>
            <a:br>
              <a:rPr lang="en-IN" i="1" dirty="0">
                <a:solidFill>
                  <a:srgbClr val="0070C0"/>
                </a:solidFill>
              </a:rPr>
            </a:br>
            <a:r>
              <a:rPr lang="en-IN" i="1" dirty="0">
                <a:solidFill>
                  <a:srgbClr val="0070C0"/>
                </a:solidFill>
              </a:rPr>
              <a:t>                static </a:t>
            </a:r>
            <a:r>
              <a:rPr lang="en-IN" i="1" dirty="0" err="1">
                <a:solidFill>
                  <a:srgbClr val="0070C0"/>
                </a:solidFill>
              </a:rPr>
              <a:t>int</a:t>
            </a:r>
            <a:r>
              <a:rPr lang="en-IN" i="1" dirty="0">
                <a:solidFill>
                  <a:srgbClr val="0070C0"/>
                </a:solidFill>
              </a:rPr>
              <a:t> </a:t>
            </a:r>
            <a:r>
              <a:rPr lang="en-IN" i="1" dirty="0" err="1">
                <a:solidFill>
                  <a:srgbClr val="0070C0"/>
                </a:solidFill>
              </a:rPr>
              <a:t>i</a:t>
            </a:r>
            <a:r>
              <a:rPr lang="en-IN" i="1" dirty="0">
                <a:solidFill>
                  <a:srgbClr val="0070C0"/>
                </a:solidFill>
              </a:rPr>
              <a:t> = 10;</a:t>
            </a:r>
            <a:br>
              <a:rPr lang="en-IN" i="1" dirty="0">
                <a:solidFill>
                  <a:srgbClr val="0070C0"/>
                </a:solidFill>
              </a:rPr>
            </a:br>
            <a:r>
              <a:rPr lang="en-IN" i="1" dirty="0">
                <a:solidFill>
                  <a:srgbClr val="0070C0"/>
                </a:solidFill>
              </a:rPr>
              <a:t>        }</a:t>
            </a:r>
            <a:br>
              <a:rPr lang="en-IN" i="1" dirty="0">
                <a:solidFill>
                  <a:srgbClr val="0070C0"/>
                </a:solidFill>
              </a:rPr>
            </a:br>
            <a:r>
              <a:rPr lang="en-IN" i="1" dirty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IN" dirty="0"/>
              <a:t>If we </a:t>
            </a:r>
            <a:r>
              <a:rPr lang="en-IN" b="1" dirty="0">
                <a:solidFill>
                  <a:srgbClr val="7030A0"/>
                </a:solidFill>
              </a:rPr>
              <a:t>try to do </a:t>
            </a:r>
            <a:r>
              <a:rPr lang="en-IN" dirty="0"/>
              <a:t>so, we’ll get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following compiler error</a:t>
            </a:r>
            <a:r>
              <a:rPr lang="en-IN" dirty="0"/>
              <a:t>:</a:t>
            </a:r>
          </a:p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Outer.java:3: inner classes cannot have static declarations</a:t>
            </a:r>
            <a:br>
              <a:rPr lang="en-IN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                static </a:t>
            </a:r>
            <a:r>
              <a:rPr lang="en-IN" b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 = 10;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Points To Remember About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Just like </a:t>
            </a:r>
            <a:r>
              <a:rPr lang="en-IN" b="1" dirty="0">
                <a:solidFill>
                  <a:srgbClr val="0070C0"/>
                </a:solidFill>
              </a:rPr>
              <a:t>top-level classes</a:t>
            </a:r>
            <a:r>
              <a:rPr lang="en-IN" dirty="0"/>
              <a:t>, an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can </a:t>
            </a:r>
            <a:r>
              <a:rPr lang="en-IN" b="1" dirty="0">
                <a:solidFill>
                  <a:schemeClr val="tx2"/>
                </a:solidFill>
              </a:rPr>
              <a:t>extend</a:t>
            </a:r>
            <a:r>
              <a:rPr lang="en-IN" dirty="0"/>
              <a:t> a </a:t>
            </a:r>
            <a:r>
              <a:rPr lang="en-IN" b="1" dirty="0">
                <a:solidFill>
                  <a:srgbClr val="00B050"/>
                </a:solidFill>
              </a:rPr>
              <a:t>class</a:t>
            </a:r>
            <a:r>
              <a:rPr lang="en-IN" dirty="0"/>
              <a:t> or can </a:t>
            </a:r>
            <a:r>
              <a:rPr lang="en-IN" b="1" dirty="0">
                <a:solidFill>
                  <a:schemeClr val="tx2"/>
                </a:solidFill>
              </a:rPr>
              <a:t>implement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interfaces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Similarly</a:t>
            </a:r>
            <a:r>
              <a:rPr lang="en-IN" dirty="0"/>
              <a:t>, an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can be </a:t>
            </a:r>
            <a:r>
              <a:rPr lang="en-IN" b="1" dirty="0">
                <a:solidFill>
                  <a:schemeClr val="tx2"/>
                </a:solidFill>
              </a:rPr>
              <a:t>extended </a:t>
            </a:r>
            <a:r>
              <a:rPr lang="en-IN" dirty="0"/>
              <a:t>by </a:t>
            </a:r>
            <a:r>
              <a:rPr lang="en-IN" b="1" dirty="0">
                <a:solidFill>
                  <a:srgbClr val="00B050"/>
                </a:solidFill>
              </a:rPr>
              <a:t>other classes</a:t>
            </a:r>
            <a:r>
              <a:rPr lang="en-IN" dirty="0"/>
              <a:t>, and an </a:t>
            </a:r>
            <a:r>
              <a:rPr lang="en-IN" b="1" dirty="0">
                <a:solidFill>
                  <a:srgbClr val="0070C0"/>
                </a:solidFill>
              </a:rPr>
              <a:t>inner interface </a:t>
            </a:r>
            <a:r>
              <a:rPr lang="en-IN" dirty="0"/>
              <a:t>can be </a:t>
            </a:r>
            <a:r>
              <a:rPr lang="en-IN" b="1" dirty="0">
                <a:solidFill>
                  <a:schemeClr val="tx2"/>
                </a:solidFill>
              </a:rPr>
              <a:t>implemented</a:t>
            </a:r>
            <a:r>
              <a:rPr lang="en-IN" dirty="0"/>
              <a:t> or </a:t>
            </a:r>
            <a:r>
              <a:rPr lang="en-IN" b="1" dirty="0">
                <a:solidFill>
                  <a:schemeClr val="tx2"/>
                </a:solidFill>
              </a:rPr>
              <a:t>extended</a:t>
            </a:r>
            <a:r>
              <a:rPr lang="en-IN" dirty="0"/>
              <a:t> by </a:t>
            </a:r>
            <a:r>
              <a:rPr lang="en-IN" b="1" dirty="0">
                <a:solidFill>
                  <a:srgbClr val="0070C0"/>
                </a:solidFill>
              </a:rPr>
              <a:t>other classes </a:t>
            </a:r>
            <a:r>
              <a:rPr lang="en-IN" dirty="0"/>
              <a:t>or </a:t>
            </a:r>
            <a:r>
              <a:rPr lang="en-IN" b="1" dirty="0">
                <a:solidFill>
                  <a:srgbClr val="0070C0"/>
                </a:solidFill>
              </a:rPr>
              <a:t>interfaces.</a:t>
            </a:r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An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b="1" dirty="0">
                <a:solidFill>
                  <a:srgbClr val="7030A0"/>
                </a:solidFill>
              </a:rPr>
              <a:t>can be declared </a:t>
            </a:r>
            <a:r>
              <a:rPr lang="en-IN" b="1" dirty="0">
                <a:solidFill>
                  <a:srgbClr val="00B050"/>
                </a:solidFill>
              </a:rPr>
              <a:t>final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or </a:t>
            </a:r>
            <a:r>
              <a:rPr lang="en-IN" b="1" dirty="0">
                <a:solidFill>
                  <a:srgbClr val="00B050"/>
                </a:solidFill>
              </a:rPr>
              <a:t>abstract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Points To Remember About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If </a:t>
            </a:r>
            <a:r>
              <a:rPr lang="en-IN" dirty="0"/>
              <a:t>we want to </a:t>
            </a:r>
            <a:r>
              <a:rPr lang="en-IN" b="1" dirty="0">
                <a:solidFill>
                  <a:srgbClr val="7030A0"/>
                </a:solidFill>
              </a:rPr>
              <a:t>create</a:t>
            </a:r>
            <a:r>
              <a:rPr lang="en-IN" dirty="0"/>
              <a:t> an </a:t>
            </a:r>
            <a:r>
              <a:rPr lang="en-IN" b="1" dirty="0">
                <a:solidFill>
                  <a:srgbClr val="C00000"/>
                </a:solidFill>
              </a:rPr>
              <a:t>instance</a:t>
            </a:r>
            <a:r>
              <a:rPr lang="en-IN" dirty="0"/>
              <a:t> of the </a:t>
            </a:r>
            <a:r>
              <a:rPr lang="en-IN" b="1" dirty="0">
                <a:solidFill>
                  <a:srgbClr val="0070C0"/>
                </a:solidFill>
              </a:rPr>
              <a:t>inner class</a:t>
            </a:r>
            <a:r>
              <a:rPr lang="en-IN" dirty="0"/>
              <a:t>, we must have an </a:t>
            </a:r>
            <a:r>
              <a:rPr lang="en-IN" b="1" dirty="0">
                <a:solidFill>
                  <a:srgbClr val="C00000"/>
                </a:solidFill>
              </a:rPr>
              <a:t>instance</a:t>
            </a:r>
            <a:r>
              <a:rPr lang="en-IN" dirty="0"/>
              <a:t> of the </a:t>
            </a:r>
            <a:r>
              <a:rPr lang="en-IN" b="1" dirty="0">
                <a:solidFill>
                  <a:srgbClr val="0070C0"/>
                </a:solidFill>
              </a:rPr>
              <a:t>outer class</a:t>
            </a:r>
            <a:r>
              <a:rPr lang="en-IN" dirty="0"/>
              <a:t>. </a:t>
            </a:r>
          </a:p>
          <a:p>
            <a:endParaRPr lang="en-US" dirty="0"/>
          </a:p>
          <a:p>
            <a:r>
              <a:rPr lang="en-US" dirty="0"/>
              <a:t>The syntax is:</a:t>
            </a:r>
          </a:p>
          <a:p>
            <a:pPr>
              <a:buNone/>
            </a:pPr>
            <a:r>
              <a:rPr lang="en-US" sz="1800" b="1" dirty="0">
                <a:solidFill>
                  <a:srgbClr val="002060"/>
                </a:solidFill>
              </a:rPr>
              <a:t>&lt;</a:t>
            </a:r>
            <a:r>
              <a:rPr lang="en-US" sz="1800" b="1" dirty="0" err="1">
                <a:solidFill>
                  <a:srgbClr val="002060"/>
                </a:solidFill>
              </a:rPr>
              <a:t>OuterClass.InnerClass</a:t>
            </a:r>
            <a:r>
              <a:rPr lang="en-US" sz="1800" b="1" dirty="0">
                <a:solidFill>
                  <a:srgbClr val="002060"/>
                </a:solidFill>
              </a:rPr>
              <a:t>&gt; &lt;</a:t>
            </a:r>
            <a:r>
              <a:rPr lang="en-US" sz="1800" b="1" dirty="0" err="1">
                <a:solidFill>
                  <a:srgbClr val="002060"/>
                </a:solidFill>
              </a:rPr>
              <a:t>objref</a:t>
            </a:r>
            <a:r>
              <a:rPr lang="en-US" sz="1800" b="1" dirty="0">
                <a:solidFill>
                  <a:srgbClr val="002060"/>
                </a:solidFill>
              </a:rPr>
              <a:t>&gt;=&lt;</a:t>
            </a:r>
            <a:r>
              <a:rPr lang="en-US" sz="1800" b="1" dirty="0" err="1">
                <a:solidFill>
                  <a:srgbClr val="002060"/>
                </a:solidFill>
              </a:rPr>
              <a:t>outerobjref</a:t>
            </a:r>
            <a:r>
              <a:rPr lang="en-US" sz="1800" b="1" dirty="0">
                <a:solidFill>
                  <a:srgbClr val="002060"/>
                </a:solidFill>
              </a:rPr>
              <a:t>&gt;.new &lt;</a:t>
            </a:r>
            <a:r>
              <a:rPr lang="en-US" sz="1800" b="1" dirty="0" err="1">
                <a:solidFill>
                  <a:srgbClr val="002060"/>
                </a:solidFill>
              </a:rPr>
              <a:t>InnerClass</a:t>
            </a:r>
            <a:r>
              <a:rPr lang="en-US" sz="1800" b="1" dirty="0">
                <a:solidFill>
                  <a:srgbClr val="002060"/>
                </a:solidFill>
              </a:rPr>
              <a:t>()&gt;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For example: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Outer out=new Outer();</a:t>
            </a:r>
          </a:p>
          <a:p>
            <a:pPr>
              <a:buNone/>
            </a:pP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Outer.Inner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in=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out.new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Inner();</a:t>
            </a:r>
            <a:endParaRPr lang="en-IN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simplest way </a:t>
            </a:r>
            <a:r>
              <a:rPr lang="en-US" dirty="0"/>
              <a:t>that </a:t>
            </a:r>
            <a:r>
              <a:rPr lang="en-US" b="1" dirty="0">
                <a:solidFill>
                  <a:srgbClr val="00B050"/>
                </a:solidFill>
              </a:rPr>
              <a:t>comes to our mind </a:t>
            </a:r>
            <a:r>
              <a:rPr lang="en-US" dirty="0"/>
              <a:t>for </a:t>
            </a:r>
            <a:r>
              <a:rPr lang="en-US" b="1" dirty="0">
                <a:solidFill>
                  <a:srgbClr val="002060"/>
                </a:solidFill>
              </a:rPr>
              <a:t>instantiating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initializing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Computer object </a:t>
            </a:r>
            <a:r>
              <a:rPr lang="en-US" dirty="0"/>
              <a:t>is to create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Constructor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Constructor</a:t>
            </a:r>
            <a:r>
              <a:rPr lang="en-US" dirty="0"/>
              <a:t>  will accept </a:t>
            </a:r>
            <a:r>
              <a:rPr lang="en-US" b="1" dirty="0">
                <a:solidFill>
                  <a:srgbClr val="C00000"/>
                </a:solidFill>
              </a:rPr>
              <a:t>4 arguments </a:t>
            </a:r>
            <a:r>
              <a:rPr lang="en-US" dirty="0"/>
              <a:t>and will use them to </a:t>
            </a:r>
            <a:r>
              <a:rPr lang="en-US" b="1" dirty="0">
                <a:solidFill>
                  <a:srgbClr val="0070C0"/>
                </a:solidFill>
              </a:rPr>
              <a:t>initialize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object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4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Points To Remember About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Can you make a one liner for the previous code ?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Yes:</a:t>
            </a:r>
          </a:p>
          <a:p>
            <a:pPr>
              <a:buNone/>
            </a:pP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Outer.Inner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in=new Outer().new  Inner();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When</a:t>
            </a:r>
            <a:r>
              <a:rPr lang="en-IN" dirty="0"/>
              <a:t> we </a:t>
            </a:r>
            <a:r>
              <a:rPr lang="en-IN" b="1" dirty="0">
                <a:solidFill>
                  <a:srgbClr val="C00000"/>
                </a:solidFill>
              </a:rPr>
              <a:t>define</a:t>
            </a:r>
            <a:r>
              <a:rPr lang="en-IN" dirty="0"/>
              <a:t> an </a:t>
            </a:r>
            <a:r>
              <a:rPr lang="en-IN" b="1" dirty="0">
                <a:solidFill>
                  <a:srgbClr val="0070C0"/>
                </a:solidFill>
              </a:rPr>
              <a:t>inner nested class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(</a:t>
            </a:r>
            <a:r>
              <a:rPr lang="en-IN" dirty="0">
                <a:solidFill>
                  <a:srgbClr val="FF0000"/>
                </a:solidFill>
              </a:rPr>
              <a:t>or interface</a:t>
            </a:r>
            <a:r>
              <a:rPr lang="en-IN" dirty="0"/>
              <a:t>) </a:t>
            </a:r>
            <a:r>
              <a:rPr lang="en-IN" b="1" dirty="0">
                <a:solidFill>
                  <a:srgbClr val="C00000"/>
                </a:solidFill>
              </a:rPr>
              <a:t>inside</a:t>
            </a:r>
            <a:r>
              <a:rPr lang="en-IN" dirty="0"/>
              <a:t> an </a:t>
            </a:r>
            <a:r>
              <a:rPr lang="en-IN" b="1" dirty="0">
                <a:solidFill>
                  <a:srgbClr val="0070C0"/>
                </a:solidFill>
              </a:rPr>
              <a:t>interface</a:t>
            </a:r>
            <a:r>
              <a:rPr lang="en-IN" dirty="0"/>
              <a:t>, the </a:t>
            </a:r>
            <a:r>
              <a:rPr lang="en-IN" b="1" dirty="0">
                <a:solidFill>
                  <a:srgbClr val="7030A0"/>
                </a:solidFill>
              </a:rPr>
              <a:t>nested class </a:t>
            </a:r>
            <a:r>
              <a:rPr lang="en-IN" dirty="0"/>
              <a:t>is declared </a:t>
            </a:r>
            <a:r>
              <a:rPr lang="en-IN" b="1" dirty="0">
                <a:solidFill>
                  <a:srgbClr val="00B050"/>
                </a:solidFill>
              </a:rPr>
              <a:t>implicitly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public</a:t>
            </a:r>
            <a:r>
              <a:rPr lang="en-IN" dirty="0"/>
              <a:t> and </a:t>
            </a:r>
            <a:r>
              <a:rPr lang="en-IN" b="1" dirty="0">
                <a:solidFill>
                  <a:srgbClr val="002060"/>
                </a:solidFill>
              </a:rPr>
              <a:t>static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This point 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easy to remember</a:t>
            </a:r>
            <a:r>
              <a:rPr lang="en-IN" dirty="0"/>
              <a:t>: </a:t>
            </a:r>
            <a:r>
              <a:rPr lang="en-IN" b="1" dirty="0">
                <a:solidFill>
                  <a:srgbClr val="7030A0"/>
                </a:solidFill>
              </a:rPr>
              <a:t>any field </a:t>
            </a:r>
            <a:r>
              <a:rPr lang="en-IN" dirty="0"/>
              <a:t>in an </a:t>
            </a:r>
            <a:r>
              <a:rPr lang="en-IN" b="1" dirty="0">
                <a:solidFill>
                  <a:srgbClr val="C00000"/>
                </a:solidFill>
              </a:rPr>
              <a:t>interface</a:t>
            </a:r>
            <a:r>
              <a:rPr lang="en-IN" dirty="0"/>
              <a:t> is </a:t>
            </a:r>
            <a:r>
              <a:rPr lang="en-IN" b="1" dirty="0">
                <a:solidFill>
                  <a:schemeClr val="tx2"/>
                </a:solidFill>
              </a:rPr>
              <a:t>implicitly declared </a:t>
            </a:r>
            <a:r>
              <a:rPr lang="en-IN" b="1" dirty="0">
                <a:solidFill>
                  <a:srgbClr val="0070C0"/>
                </a:solidFill>
              </a:rPr>
              <a:t>public</a:t>
            </a:r>
            <a:r>
              <a:rPr lang="en-IN" dirty="0"/>
              <a:t> and </a:t>
            </a:r>
            <a:r>
              <a:rPr lang="en-IN" b="1" dirty="0">
                <a:solidFill>
                  <a:srgbClr val="0070C0"/>
                </a:solidFill>
              </a:rPr>
              <a:t>static</a:t>
            </a:r>
            <a:r>
              <a:rPr lang="en-IN" dirty="0">
                <a:solidFill>
                  <a:srgbClr val="0070C0"/>
                </a:solidFill>
              </a:rPr>
              <a:t>,</a:t>
            </a:r>
            <a:r>
              <a:rPr lang="en-IN" dirty="0"/>
              <a:t> and </a:t>
            </a:r>
            <a:r>
              <a:rPr lang="en-IN" b="1" dirty="0">
                <a:solidFill>
                  <a:srgbClr val="0070C0"/>
                </a:solidFill>
              </a:rPr>
              <a:t>static nested classes </a:t>
            </a:r>
            <a:r>
              <a:rPr lang="en-IN" dirty="0"/>
              <a:t>have this </a:t>
            </a:r>
            <a:r>
              <a:rPr lang="en-IN" b="1" dirty="0">
                <a:solidFill>
                  <a:srgbClr val="00B050"/>
                </a:solidFill>
              </a:rPr>
              <a:t>same </a:t>
            </a:r>
            <a:r>
              <a:rPr lang="en-IN" b="1" dirty="0" err="1">
                <a:solidFill>
                  <a:srgbClr val="00B050"/>
                </a:solidFill>
              </a:rPr>
              <a:t>behavior</a:t>
            </a:r>
            <a:r>
              <a:rPr lang="en-IN" dirty="0"/>
              <a:t>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Referencing Inner/Outer Instance From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Within</a:t>
            </a:r>
            <a:r>
              <a:rPr lang="en-IN" dirty="0"/>
              <a:t> an </a:t>
            </a:r>
            <a:r>
              <a:rPr lang="en-IN" b="1" dirty="0">
                <a:solidFill>
                  <a:srgbClr val="0070C0"/>
                </a:solidFill>
              </a:rPr>
              <a:t>inner class code</a:t>
            </a:r>
            <a:r>
              <a:rPr lang="en-IN" dirty="0"/>
              <a:t>, the </a:t>
            </a:r>
            <a:r>
              <a:rPr lang="en-IN" dirty="0">
                <a:solidFill>
                  <a:srgbClr val="0070C0"/>
                </a:solidFill>
              </a:rPr>
              <a:t>this</a:t>
            </a:r>
            <a:r>
              <a:rPr lang="en-IN" dirty="0"/>
              <a:t> reference </a:t>
            </a:r>
            <a:r>
              <a:rPr lang="en-IN" b="1" dirty="0">
                <a:solidFill>
                  <a:srgbClr val="00B050"/>
                </a:solidFill>
              </a:rPr>
              <a:t>refers to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instance of the inner class</a:t>
            </a:r>
            <a:r>
              <a:rPr lang="en-IN" dirty="0"/>
              <a:t>, since </a:t>
            </a:r>
            <a:r>
              <a:rPr lang="en-IN" dirty="0">
                <a:solidFill>
                  <a:srgbClr val="0070C0"/>
                </a:solidFill>
              </a:rPr>
              <a:t>this</a:t>
            </a:r>
            <a:r>
              <a:rPr lang="en-IN" dirty="0"/>
              <a:t> always refers to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currently executing object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But what if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code </a:t>
            </a:r>
            <a:r>
              <a:rPr lang="en-IN" b="1" dirty="0">
                <a:solidFill>
                  <a:srgbClr val="C00000"/>
                </a:solidFill>
              </a:rPr>
              <a:t>wants</a:t>
            </a:r>
            <a:r>
              <a:rPr lang="en-IN" dirty="0"/>
              <a:t> an </a:t>
            </a:r>
            <a:r>
              <a:rPr lang="en-IN" b="1" dirty="0">
                <a:solidFill>
                  <a:srgbClr val="00B050"/>
                </a:solidFill>
              </a:rPr>
              <a:t>explicit reference</a:t>
            </a:r>
            <a:r>
              <a:rPr lang="en-IN" dirty="0"/>
              <a:t> to the </a:t>
            </a:r>
            <a:r>
              <a:rPr lang="en-IN" b="1" dirty="0">
                <a:solidFill>
                  <a:srgbClr val="0070C0"/>
                </a:solidFill>
              </a:rPr>
              <a:t>outer class instance</a:t>
            </a:r>
            <a:r>
              <a:rPr lang="en-IN" dirty="0"/>
              <a:t> that the </a:t>
            </a:r>
            <a:r>
              <a:rPr lang="en-IN" b="1" dirty="0">
                <a:solidFill>
                  <a:srgbClr val="0070C0"/>
                </a:solidFill>
              </a:rPr>
              <a:t>inner instance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tied </a:t>
            </a:r>
            <a:r>
              <a:rPr lang="en-IN" dirty="0"/>
              <a:t>to? </a:t>
            </a:r>
          </a:p>
          <a:p>
            <a:endParaRPr lang="en-IN" dirty="0"/>
          </a:p>
          <a:p>
            <a:r>
              <a:rPr lang="en-IN" dirty="0"/>
              <a:t>In other words, </a:t>
            </a:r>
            <a:r>
              <a:rPr lang="en-IN" b="1" i="1" dirty="0">
                <a:solidFill>
                  <a:schemeClr val="tx2"/>
                </a:solidFill>
              </a:rPr>
              <a:t>how do we reference the “outer</a:t>
            </a:r>
            <a:r>
              <a:rPr lang="en-IN" b="1" dirty="0">
                <a:solidFill>
                  <a:schemeClr val="tx2"/>
                </a:solidFill>
              </a:rPr>
              <a:t> this</a:t>
            </a:r>
            <a:r>
              <a:rPr lang="en-IN" b="1" i="1" dirty="0">
                <a:solidFill>
                  <a:schemeClr val="tx2"/>
                </a:solidFill>
              </a:rPr>
              <a:t>”</a:t>
            </a:r>
            <a:r>
              <a:rPr lang="en-IN" b="1" dirty="0">
                <a:solidFill>
                  <a:schemeClr val="tx2"/>
                </a:solidFill>
              </a:rPr>
              <a:t>? </a:t>
            </a:r>
          </a:p>
          <a:p>
            <a:pPr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Referencing Inner/Outer Instance From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is done using </a:t>
            </a:r>
            <a:r>
              <a:rPr lang="en-IN" i="1" dirty="0">
                <a:solidFill>
                  <a:srgbClr val="0070C0"/>
                </a:solidFill>
              </a:rPr>
              <a:t>&lt;</a:t>
            </a:r>
            <a:r>
              <a:rPr lang="en-IN" i="1" dirty="0" err="1">
                <a:solidFill>
                  <a:srgbClr val="0070C0"/>
                </a:solidFill>
              </a:rPr>
              <a:t>outerclassname</a:t>
            </a:r>
            <a:r>
              <a:rPr lang="en-IN" i="1" dirty="0">
                <a:solidFill>
                  <a:srgbClr val="0070C0"/>
                </a:solidFill>
              </a:rPr>
              <a:t>&gt;.this.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143116"/>
            <a:ext cx="7500990" cy="428628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643702" y="2071678"/>
            <a:ext cx="2500298" cy="1428760"/>
          </a:xfrm>
          <a:prstGeom prst="wedgeRectCallout">
            <a:avLst>
              <a:gd name="adj1" fmla="val -31313"/>
              <a:gd name="adj2" fmla="val 137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C000"/>
                </a:solidFill>
              </a:rPr>
              <a:t>MyOuter</a:t>
            </a:r>
            <a:r>
              <a:rPr lang="en-US" sz="2400" i="1" dirty="0"/>
              <a:t> is the name of the Outer class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Referencing Inner/Outer Instance From Inner Class</a:t>
            </a:r>
            <a:endParaRPr lang="en-IN" dirty="0"/>
          </a:p>
        </p:txBody>
      </p:sp>
      <p:pic>
        <p:nvPicPr>
          <p:cNvPr id="6" name="Content Placeholder 5" descr="getfile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643050"/>
            <a:ext cx="7929618" cy="4929222"/>
          </a:xfrm>
        </p:spPr>
      </p:pic>
      <p:sp>
        <p:nvSpPr>
          <p:cNvPr id="7" name="TextBox 6"/>
          <p:cNvSpPr txBox="1"/>
          <p:nvPr/>
        </p:nvSpPr>
        <p:spPr>
          <a:xfrm>
            <a:off x="5643570" y="157161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 descr="getfile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2059994"/>
            <a:ext cx="4857752" cy="16547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139952" y="1556792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Output: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Conclusions About “this”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To reference </a:t>
            </a:r>
            <a:r>
              <a:rPr lang="en-IN" b="1" dirty="0">
                <a:solidFill>
                  <a:srgbClr val="0070C0"/>
                </a:solidFill>
              </a:rPr>
              <a:t>the inner class instance </a:t>
            </a:r>
            <a:r>
              <a:rPr lang="en-IN" dirty="0"/>
              <a:t>itself from </a:t>
            </a:r>
            <a:r>
              <a:rPr lang="en-IN" b="1" i="1" dirty="0">
                <a:solidFill>
                  <a:srgbClr val="00B050"/>
                </a:solidFill>
              </a:rPr>
              <a:t>within </a:t>
            </a:r>
            <a:r>
              <a:rPr lang="en-IN" dirty="0"/>
              <a:t>the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inner class code</a:t>
            </a:r>
            <a:r>
              <a:rPr lang="en-IN" dirty="0"/>
              <a:t>, use </a:t>
            </a:r>
            <a:r>
              <a:rPr lang="en-IN" b="1" dirty="0">
                <a:solidFill>
                  <a:srgbClr val="C00000"/>
                </a:solidFill>
              </a:rPr>
              <a:t>this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To reference </a:t>
            </a:r>
            <a:r>
              <a:rPr lang="en-IN" dirty="0"/>
              <a:t>the “</a:t>
            </a:r>
            <a:r>
              <a:rPr lang="en-IN" i="1" dirty="0">
                <a:solidFill>
                  <a:srgbClr val="0070C0"/>
                </a:solidFill>
              </a:rPr>
              <a:t>outer</a:t>
            </a:r>
            <a:r>
              <a:rPr lang="en-IN" dirty="0">
                <a:solidFill>
                  <a:srgbClr val="0070C0"/>
                </a:solidFill>
              </a:rPr>
              <a:t> this</a:t>
            </a:r>
            <a:r>
              <a:rPr lang="en-IN" dirty="0"/>
              <a:t>” (the outer class instance) </a:t>
            </a:r>
            <a:r>
              <a:rPr lang="en-IN" b="1" dirty="0">
                <a:solidFill>
                  <a:srgbClr val="00B050"/>
                </a:solidFill>
              </a:rPr>
              <a:t>from within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inner class code</a:t>
            </a:r>
            <a:r>
              <a:rPr lang="en-IN" dirty="0"/>
              <a:t>, use </a:t>
            </a:r>
            <a:r>
              <a:rPr lang="en-IN" b="1" dirty="0" err="1">
                <a:solidFill>
                  <a:srgbClr val="0070C0"/>
                </a:solidFill>
              </a:rPr>
              <a:t>NameOfOuterClass.this</a:t>
            </a:r>
            <a:r>
              <a:rPr lang="en-IN" dirty="0"/>
              <a:t>(example, </a:t>
            </a:r>
            <a:r>
              <a:rPr lang="en-IN" b="1" dirty="0" err="1">
                <a:solidFill>
                  <a:srgbClr val="C00000"/>
                </a:solidFill>
              </a:rPr>
              <a:t>MyOuter.this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Modifiers Applied To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b="1" dirty="0">
                <a:solidFill>
                  <a:srgbClr val="0070C0"/>
                </a:solidFill>
              </a:rPr>
              <a:t>regular inner c</a:t>
            </a:r>
            <a:r>
              <a:rPr lang="en-IN" dirty="0"/>
              <a:t>lass is a </a:t>
            </a:r>
            <a:r>
              <a:rPr lang="en-IN" b="1" dirty="0">
                <a:solidFill>
                  <a:srgbClr val="00B050"/>
                </a:solidFill>
              </a:rPr>
              <a:t>member</a:t>
            </a:r>
            <a:r>
              <a:rPr lang="en-IN" dirty="0"/>
              <a:t> of the </a:t>
            </a:r>
            <a:r>
              <a:rPr lang="en-IN" b="1" dirty="0">
                <a:solidFill>
                  <a:srgbClr val="0070C0"/>
                </a:solidFill>
              </a:rPr>
              <a:t>outer class </a:t>
            </a:r>
            <a:r>
              <a:rPr lang="en-IN" dirty="0"/>
              <a:t>just as </a:t>
            </a:r>
            <a:r>
              <a:rPr lang="en-IN" b="1" dirty="0">
                <a:solidFill>
                  <a:srgbClr val="C00000"/>
                </a:solidFill>
              </a:rPr>
              <a:t>instance variables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methods</a:t>
            </a:r>
            <a:r>
              <a:rPr lang="en-IN" dirty="0"/>
              <a:t> are, so the following </a:t>
            </a:r>
            <a:r>
              <a:rPr lang="en-IN" b="1" dirty="0">
                <a:solidFill>
                  <a:srgbClr val="00B050"/>
                </a:solidFill>
              </a:rPr>
              <a:t>modifiers</a:t>
            </a:r>
            <a:r>
              <a:rPr lang="en-IN" dirty="0"/>
              <a:t> can be </a:t>
            </a:r>
            <a:r>
              <a:rPr lang="en-IN" b="1" dirty="0">
                <a:solidFill>
                  <a:srgbClr val="C00000"/>
                </a:solidFill>
              </a:rPr>
              <a:t>applied </a:t>
            </a:r>
            <a:r>
              <a:rPr lang="en-IN" dirty="0"/>
              <a:t>to an </a:t>
            </a:r>
            <a:r>
              <a:rPr lang="en-IN" b="1" dirty="0">
                <a:solidFill>
                  <a:srgbClr val="0070C0"/>
                </a:solidFill>
              </a:rPr>
              <a:t>inner class:</a:t>
            </a:r>
          </a:p>
          <a:p>
            <a:pPr lvl="1"/>
            <a:endParaRPr lang="en-IN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final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abstract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public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private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protected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static—</a:t>
            </a:r>
            <a:r>
              <a:rPr lang="en-IN" b="1" i="1" dirty="0">
                <a:solidFill>
                  <a:srgbClr val="C00000"/>
                </a:solidFill>
              </a:rPr>
              <a:t>but static turns it into a</a:t>
            </a:r>
            <a:r>
              <a:rPr lang="en-IN" b="1" dirty="0">
                <a:solidFill>
                  <a:srgbClr val="C00000"/>
                </a:solidFill>
              </a:rPr>
              <a:t> static </a:t>
            </a:r>
            <a:r>
              <a:rPr lang="en-IN" b="1" i="1" dirty="0">
                <a:solidFill>
                  <a:srgbClr val="C00000"/>
                </a:solidFill>
              </a:rPr>
              <a:t>nested class, not an inner class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b="1" dirty="0" err="1">
                <a:solidFill>
                  <a:srgbClr val="0070C0"/>
                </a:solidFill>
              </a:rPr>
              <a:t>strictfp</a:t>
            </a: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Local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 </a:t>
            </a:r>
            <a:r>
              <a:rPr lang="en-IN" b="1" dirty="0">
                <a:solidFill>
                  <a:srgbClr val="0070C0"/>
                </a:solidFill>
              </a:rPr>
              <a:t>local inner </a:t>
            </a:r>
            <a:r>
              <a:rPr lang="en-IN" i="1" dirty="0"/>
              <a:t>class</a:t>
            </a:r>
            <a:r>
              <a:rPr lang="en-IN" dirty="0"/>
              <a:t> is </a:t>
            </a:r>
            <a:r>
              <a:rPr lang="en-IN" b="1" dirty="0">
                <a:solidFill>
                  <a:srgbClr val="7030A0"/>
                </a:solidFill>
              </a:rPr>
              <a:t>defined</a:t>
            </a:r>
            <a:r>
              <a:rPr lang="en-IN" dirty="0"/>
              <a:t> in a </a:t>
            </a:r>
            <a:r>
              <a:rPr lang="en-IN" b="1" dirty="0">
                <a:solidFill>
                  <a:srgbClr val="C00000"/>
                </a:solidFill>
              </a:rPr>
              <a:t>code block </a:t>
            </a:r>
            <a:r>
              <a:rPr lang="en-IN" dirty="0"/>
              <a:t>(</a:t>
            </a:r>
            <a:r>
              <a:rPr lang="en-IN" i="1" dirty="0">
                <a:solidFill>
                  <a:srgbClr val="0070C0"/>
                </a:solidFill>
              </a:rPr>
              <a:t>for example in a method body</a:t>
            </a:r>
            <a:r>
              <a:rPr lang="en-IN" dirty="0"/>
              <a:t>). 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Unlike static nested classes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inner classes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local inner classes</a:t>
            </a:r>
            <a:r>
              <a:rPr lang="en-IN" dirty="0"/>
              <a:t> are </a:t>
            </a:r>
            <a:r>
              <a:rPr lang="en-IN" b="1" u="sng" dirty="0">
                <a:solidFill>
                  <a:srgbClr val="00B050"/>
                </a:solidFill>
              </a:rPr>
              <a:t>not members of an outer class</a:t>
            </a:r>
            <a:r>
              <a:rPr lang="en-IN" dirty="0"/>
              <a:t>; they are </a:t>
            </a:r>
            <a:r>
              <a:rPr lang="en-IN" b="1" dirty="0">
                <a:solidFill>
                  <a:schemeClr val="tx2"/>
                </a:solidFill>
              </a:rPr>
              <a:t>just local</a:t>
            </a:r>
            <a:r>
              <a:rPr lang="en-IN" dirty="0"/>
              <a:t> to the </a:t>
            </a:r>
            <a:r>
              <a:rPr lang="en-IN" b="1" dirty="0">
                <a:solidFill>
                  <a:srgbClr val="002060"/>
                </a:solidFill>
              </a:rPr>
              <a:t>method</a:t>
            </a:r>
            <a:r>
              <a:rPr lang="en-IN" dirty="0"/>
              <a:t> or </a:t>
            </a:r>
            <a:r>
              <a:rPr lang="en-IN" b="1" dirty="0">
                <a:solidFill>
                  <a:srgbClr val="C00000"/>
                </a:solidFill>
              </a:rPr>
              <a:t>code</a:t>
            </a:r>
            <a:r>
              <a:rPr lang="en-IN" dirty="0"/>
              <a:t> in which they are </a:t>
            </a:r>
            <a:r>
              <a:rPr lang="en-IN" b="1" dirty="0">
                <a:solidFill>
                  <a:srgbClr val="7030A0"/>
                </a:solidFill>
              </a:rPr>
              <a:t>defined.</a:t>
            </a:r>
            <a:r>
              <a:rPr lang="en-IN" dirty="0"/>
              <a:t> 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Syntax:</a:t>
            </a:r>
            <a:endParaRPr lang="en-IN" b="1" u="sng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SomeClass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void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someFunction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</a:t>
            </a: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 class Local { }</a:t>
            </a:r>
            <a:b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}</a:t>
            </a: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Instantiating Local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When</a:t>
            </a:r>
            <a:r>
              <a:rPr lang="en-IN" dirty="0"/>
              <a:t> we </a:t>
            </a:r>
            <a:r>
              <a:rPr lang="en-IN" b="1" dirty="0">
                <a:solidFill>
                  <a:srgbClr val="7030A0"/>
                </a:solidFill>
              </a:rPr>
              <a:t>declare</a:t>
            </a:r>
            <a:r>
              <a:rPr lang="en-IN" i="1" dirty="0"/>
              <a:t> </a:t>
            </a:r>
            <a:r>
              <a:rPr lang="en-IN" dirty="0"/>
              <a:t> the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it </a:t>
            </a:r>
            <a:r>
              <a:rPr lang="en-IN" b="1" dirty="0">
                <a:solidFill>
                  <a:srgbClr val="00B050"/>
                </a:solidFill>
              </a:rPr>
              <a:t>doesn’t mean </a:t>
            </a:r>
            <a:r>
              <a:rPr lang="en-IN" dirty="0"/>
              <a:t>we created an </a:t>
            </a:r>
            <a:r>
              <a:rPr lang="en-IN" b="1" dirty="0">
                <a:solidFill>
                  <a:srgbClr val="C00000"/>
                </a:solidFill>
              </a:rPr>
              <a:t>instance</a:t>
            </a:r>
            <a:r>
              <a:rPr lang="en-IN" dirty="0"/>
              <a:t> of it.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So</a:t>
            </a:r>
            <a:r>
              <a:rPr lang="en-IN" dirty="0"/>
              <a:t> to </a:t>
            </a:r>
            <a:r>
              <a:rPr lang="en-IN" b="1" dirty="0">
                <a:solidFill>
                  <a:srgbClr val="00B050"/>
                </a:solidFill>
              </a:rPr>
              <a:t>use</a:t>
            </a:r>
            <a:r>
              <a:rPr lang="en-IN" dirty="0"/>
              <a:t> the </a:t>
            </a:r>
            <a:r>
              <a:rPr lang="en-IN" b="1" dirty="0">
                <a:solidFill>
                  <a:srgbClr val="0070C0"/>
                </a:solidFill>
              </a:rPr>
              <a:t>inner class</a:t>
            </a:r>
            <a:r>
              <a:rPr lang="en-IN" dirty="0"/>
              <a:t>, we </a:t>
            </a:r>
            <a:r>
              <a:rPr lang="en-IN" b="1" dirty="0">
                <a:solidFill>
                  <a:srgbClr val="C00000"/>
                </a:solidFill>
              </a:rPr>
              <a:t>must make </a:t>
            </a:r>
            <a:r>
              <a:rPr lang="en-IN" dirty="0"/>
              <a:t>an </a:t>
            </a:r>
            <a:r>
              <a:rPr lang="en-IN" b="1" dirty="0">
                <a:solidFill>
                  <a:srgbClr val="00B050"/>
                </a:solidFill>
              </a:rPr>
              <a:t>instance</a:t>
            </a:r>
            <a:r>
              <a:rPr lang="en-IN" dirty="0"/>
              <a:t> of it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somewhere </a:t>
            </a:r>
            <a:r>
              <a:rPr lang="en-IN" b="1" i="1" dirty="0">
                <a:solidFill>
                  <a:schemeClr val="bg2">
                    <a:lumMod val="50000"/>
                  </a:schemeClr>
                </a:solidFill>
              </a:rPr>
              <a:t>within the method but below the inner class definition</a:t>
            </a:r>
            <a:r>
              <a:rPr lang="en-IN" dirty="0"/>
              <a:t>(or the </a:t>
            </a:r>
            <a:r>
              <a:rPr lang="en-IN" b="1" dirty="0">
                <a:solidFill>
                  <a:srgbClr val="002060"/>
                </a:solidFill>
              </a:rPr>
              <a:t>compiler</a:t>
            </a:r>
            <a:r>
              <a:rPr lang="en-IN" dirty="0"/>
              <a:t> won’t be </a:t>
            </a:r>
            <a:r>
              <a:rPr lang="en-IN" b="1" dirty="0">
                <a:solidFill>
                  <a:srgbClr val="7030A0"/>
                </a:solidFill>
              </a:rPr>
              <a:t>able to find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inner class</a:t>
            </a:r>
            <a:r>
              <a:rPr lang="en-IN" dirty="0"/>
              <a:t>)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Instantiating Local Inner Class</a:t>
            </a:r>
            <a:endParaRPr lang="en-IN" dirty="0"/>
          </a:p>
        </p:txBody>
      </p:sp>
      <p:pic>
        <p:nvPicPr>
          <p:cNvPr id="4" name="Content Placeholder 3" descr="getfile (5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714488"/>
            <a:ext cx="8215370" cy="4857784"/>
          </a:xfrm>
        </p:spPr>
      </p:pic>
      <p:sp>
        <p:nvSpPr>
          <p:cNvPr id="5" name="Rectangular Callout 4"/>
          <p:cNvSpPr/>
          <p:nvPr/>
        </p:nvSpPr>
        <p:spPr>
          <a:xfrm>
            <a:off x="5357818" y="2285992"/>
            <a:ext cx="3571900" cy="1428760"/>
          </a:xfrm>
          <a:prstGeom prst="wedgeRectCallout">
            <a:avLst>
              <a:gd name="adj1" fmla="val -131145"/>
              <a:gd name="adj2" fmla="val 129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Must  appear only after closing brace of inner class </a:t>
            </a:r>
            <a:endParaRPr lang="en-IN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Computer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//required parameters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String HDD;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String RAM;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//optional parameters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//a public constructor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public Computer(String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HDD,String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RAM,Boolean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isGraphicsCardEnabled,Boolean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	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this.HDD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=HDD;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	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this.RAM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=RAM;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this.isGraphicsCardEnabled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	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this.isBluetoothEnabled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10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Where Can We Instantiate Local Inner Class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A </a:t>
            </a:r>
            <a:r>
              <a:rPr lang="en-IN" b="1" dirty="0">
                <a:solidFill>
                  <a:srgbClr val="0070C0"/>
                </a:solidFill>
              </a:rPr>
              <a:t>method-local inner </a:t>
            </a:r>
            <a:r>
              <a:rPr lang="en-IN" dirty="0"/>
              <a:t>class</a:t>
            </a:r>
            <a:r>
              <a:rPr lang="en-IN" i="1" dirty="0"/>
              <a:t> can be </a:t>
            </a:r>
            <a:r>
              <a:rPr lang="en-IN" b="1" dirty="0">
                <a:solidFill>
                  <a:srgbClr val="C00000"/>
                </a:solidFill>
              </a:rPr>
              <a:t>instantiated</a:t>
            </a:r>
            <a:r>
              <a:rPr lang="en-IN" i="1" dirty="0"/>
              <a:t>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only within the method where the inner class is defined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other words,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no other code running in any other method—inside or outside the outer class—can ever instantiate the method-local inner class.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Inner Class Instance Cannot Do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IN" b="1" dirty="0">
                <a:solidFill>
                  <a:srgbClr val="0070C0"/>
                </a:solidFill>
              </a:rPr>
              <a:t>inner class object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cannot use the </a:t>
            </a:r>
            <a:r>
              <a:rPr lang="en-IN" b="1" dirty="0">
                <a:solidFill>
                  <a:srgbClr val="7030A0"/>
                </a:solidFill>
              </a:rPr>
              <a:t>local variables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of the </a:t>
            </a:r>
            <a:r>
              <a:rPr lang="en-IN" b="1" dirty="0">
                <a:solidFill>
                  <a:srgbClr val="C00000"/>
                </a:solidFill>
              </a:rPr>
              <a:t>method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 the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is in. </a:t>
            </a:r>
          </a:p>
          <a:p>
            <a:endParaRPr lang="en-IN" dirty="0"/>
          </a:p>
          <a:p>
            <a:endParaRPr lang="en-IN" dirty="0"/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Inner Class Instance Cannot Do ?</a:t>
            </a:r>
            <a:endParaRPr lang="en-IN" dirty="0"/>
          </a:p>
        </p:txBody>
      </p:sp>
      <p:pic>
        <p:nvPicPr>
          <p:cNvPr id="4" name="Content Placeholder 3" descr="getfile (6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446974"/>
            <a:ext cx="8429684" cy="5196736"/>
          </a:xfrm>
        </p:spPr>
      </p:pic>
      <p:sp>
        <p:nvSpPr>
          <p:cNvPr id="5" name="Rectangular Callout 4"/>
          <p:cNvSpPr/>
          <p:nvPr/>
        </p:nvSpPr>
        <p:spPr>
          <a:xfrm>
            <a:off x="4500562" y="1928802"/>
            <a:ext cx="3214710" cy="612648"/>
          </a:xfrm>
          <a:prstGeom prst="wedgeRectCallout">
            <a:avLst>
              <a:gd name="adj1" fmla="val -14060"/>
              <a:gd name="adj2" fmla="val 315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This is OK!</a:t>
            </a:r>
            <a:endParaRPr lang="en-IN" sz="2800" b="1" dirty="0">
              <a:solidFill>
                <a:srgbClr val="00B0F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724128" y="2786058"/>
            <a:ext cx="3312368" cy="612648"/>
          </a:xfrm>
          <a:prstGeom prst="wedgeRectCallout">
            <a:avLst>
              <a:gd name="adj1" fmla="val -36364"/>
              <a:gd name="adj2" fmla="val 252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FFC000"/>
                </a:solidFill>
              </a:rPr>
              <a:t>This is not allowed!</a:t>
            </a:r>
            <a:endParaRPr lang="en-IN" sz="2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Why Is It So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local variables </a:t>
            </a:r>
            <a:r>
              <a:rPr lang="en-IN" dirty="0"/>
              <a:t>of the </a:t>
            </a:r>
            <a:r>
              <a:rPr lang="en-IN" b="1" dirty="0">
                <a:solidFill>
                  <a:srgbClr val="C00000"/>
                </a:solidFill>
              </a:rPr>
              <a:t>method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live on the stack </a:t>
            </a:r>
            <a:r>
              <a:rPr lang="en-IN" dirty="0"/>
              <a:t>and </a:t>
            </a:r>
            <a:r>
              <a:rPr lang="en-IN" b="1" dirty="0">
                <a:solidFill>
                  <a:srgbClr val="00B050"/>
                </a:solidFill>
              </a:rPr>
              <a:t>exist only for the lifetime </a:t>
            </a:r>
            <a:r>
              <a:rPr lang="en-IN" dirty="0"/>
              <a:t>of the </a:t>
            </a:r>
            <a:r>
              <a:rPr lang="en-IN" b="1" dirty="0">
                <a:solidFill>
                  <a:srgbClr val="C00000"/>
                </a:solidFill>
              </a:rPr>
              <a:t>method.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When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method</a:t>
            </a:r>
            <a:r>
              <a:rPr lang="en-IN" dirty="0"/>
              <a:t> ends, the </a:t>
            </a:r>
            <a:r>
              <a:rPr lang="en-IN" b="1" dirty="0">
                <a:solidFill>
                  <a:srgbClr val="7030A0"/>
                </a:solidFill>
              </a:rPr>
              <a:t>stack frame </a:t>
            </a:r>
            <a:r>
              <a:rPr lang="en-IN" dirty="0"/>
              <a:t>is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blown away </a:t>
            </a:r>
            <a:r>
              <a:rPr lang="en-IN" dirty="0"/>
              <a:t>and the </a:t>
            </a:r>
            <a:r>
              <a:rPr lang="en-IN" b="1" dirty="0">
                <a:solidFill>
                  <a:srgbClr val="7030A0"/>
                </a:solidFill>
              </a:rPr>
              <a:t>variable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removed. 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But even after the method completes, the inner class object created within it might still be alive on the heap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Why Is It So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For example</a:t>
            </a:r>
            <a:r>
              <a:rPr lang="en-IN" dirty="0"/>
              <a:t>,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a reference to inner class object  was passed into some other code.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Because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local variables </a:t>
            </a:r>
            <a:r>
              <a:rPr lang="en-IN" dirty="0"/>
              <a:t>aren’t </a:t>
            </a:r>
            <a:r>
              <a:rPr lang="en-IN" b="1" dirty="0">
                <a:solidFill>
                  <a:srgbClr val="0070C0"/>
                </a:solidFill>
              </a:rPr>
              <a:t>guaranteed</a:t>
            </a:r>
            <a:r>
              <a:rPr lang="en-IN" dirty="0"/>
              <a:t> to be </a:t>
            </a:r>
            <a:r>
              <a:rPr lang="en-IN" b="1" dirty="0">
                <a:solidFill>
                  <a:srgbClr val="00B050"/>
                </a:solidFill>
              </a:rPr>
              <a:t>alive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as long as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method-local inner class object is</a:t>
            </a:r>
            <a:r>
              <a:rPr lang="en-IN" dirty="0"/>
              <a:t>, the </a:t>
            </a:r>
            <a:r>
              <a:rPr lang="en-IN" b="1" dirty="0">
                <a:solidFill>
                  <a:srgbClr val="0070C0"/>
                </a:solidFill>
              </a:rPr>
              <a:t>inner class object </a:t>
            </a:r>
            <a:r>
              <a:rPr lang="en-IN" b="1" dirty="0">
                <a:solidFill>
                  <a:srgbClr val="C00000"/>
                </a:solidFill>
              </a:rPr>
              <a:t>can’t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use them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Declare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variable</a:t>
            </a:r>
            <a:r>
              <a:rPr lang="en-US" dirty="0"/>
              <a:t> as </a:t>
            </a:r>
            <a:r>
              <a:rPr lang="en-US" b="1" dirty="0">
                <a:solidFill>
                  <a:srgbClr val="0070C0"/>
                </a:solidFill>
              </a:rPr>
              <a:t>final</a:t>
            </a:r>
          </a:p>
          <a:p>
            <a:endParaRPr lang="en-US" dirty="0"/>
          </a:p>
          <a:p>
            <a:r>
              <a:rPr lang="en-IN" b="1" dirty="0">
                <a:solidFill>
                  <a:srgbClr val="7030A0"/>
                </a:solidFill>
              </a:rPr>
              <a:t>Marking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local variable </a:t>
            </a:r>
            <a:r>
              <a:rPr lang="en-IN" dirty="0">
                <a:solidFill>
                  <a:srgbClr val="0070C0"/>
                </a:solidFill>
              </a:rPr>
              <a:t>z</a:t>
            </a:r>
            <a:r>
              <a:rPr lang="en-IN" dirty="0"/>
              <a:t> as </a:t>
            </a:r>
            <a:r>
              <a:rPr lang="en-IN" dirty="0">
                <a:solidFill>
                  <a:srgbClr val="0070C0"/>
                </a:solidFill>
              </a:rPr>
              <a:t>final</a:t>
            </a:r>
            <a:r>
              <a:rPr lang="en-IN" dirty="0"/>
              <a:t> </a:t>
            </a:r>
            <a:r>
              <a:rPr lang="en-IN" b="1" dirty="0">
                <a:solidFill>
                  <a:srgbClr val="00B050"/>
                </a:solidFill>
              </a:rPr>
              <a:t>fixes</a:t>
            </a:r>
            <a:r>
              <a:rPr lang="en-IN" dirty="0"/>
              <a:t> the </a:t>
            </a:r>
            <a:r>
              <a:rPr lang="en-IN" b="1" dirty="0">
                <a:solidFill>
                  <a:schemeClr val="tx2"/>
                </a:solidFill>
              </a:rPr>
              <a:t>problem</a:t>
            </a:r>
            <a:r>
              <a:rPr lang="en-IN" dirty="0"/>
              <a:t>:</a:t>
            </a:r>
          </a:p>
          <a:p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final String z = "local var";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>
                <a:solidFill>
                  <a:srgbClr val="00B050"/>
                </a:solidFill>
              </a:rPr>
              <a:t>// Now inner object 					   //   can use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Although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code</a:t>
            </a:r>
            <a:r>
              <a:rPr lang="en-US" dirty="0"/>
              <a:t> will </a:t>
            </a:r>
            <a:r>
              <a:rPr lang="en-US" b="1" dirty="0">
                <a:solidFill>
                  <a:srgbClr val="7030A0"/>
                </a:solidFill>
              </a:rPr>
              <a:t>work fine </a:t>
            </a:r>
            <a:r>
              <a:rPr lang="en-US" dirty="0"/>
              <a:t>but there are </a:t>
            </a:r>
            <a:r>
              <a:rPr lang="en-US" b="1" dirty="0">
                <a:solidFill>
                  <a:srgbClr val="00B050"/>
                </a:solidFill>
              </a:rPr>
              <a:t>3 issues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What if we do not want to pass any value to optional parameters ?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What will happen if the class contains many members ? 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How will a new developer who tries to instantiate </a:t>
            </a:r>
            <a:r>
              <a:rPr lang="en-US" b="1" dirty="0" err="1">
                <a:solidFill>
                  <a:srgbClr val="7030A0"/>
                </a:solidFill>
              </a:rPr>
              <a:t>thos</a:t>
            </a:r>
            <a:r>
              <a:rPr lang="en-US" b="1" dirty="0">
                <a:solidFill>
                  <a:srgbClr val="7030A0"/>
                </a:solidFill>
              </a:rPr>
              <a:t> class remember the order of arguments ?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tx2"/>
                </a:solidFill>
              </a:rPr>
              <a:t>understand</a:t>
            </a:r>
            <a:r>
              <a:rPr lang="en-US" dirty="0"/>
              <a:t> these </a:t>
            </a:r>
            <a:r>
              <a:rPr lang="en-US" b="1" dirty="0">
                <a:solidFill>
                  <a:srgbClr val="00B050"/>
                </a:solidFill>
              </a:rPr>
              <a:t>problems</a:t>
            </a:r>
            <a:r>
              <a:rPr lang="en-US" dirty="0"/>
              <a:t> , imagine we want to instantiate a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SmartHome</a:t>
            </a:r>
            <a:r>
              <a:rPr lang="en-US" dirty="0"/>
              <a:t> class as </a:t>
            </a:r>
            <a:r>
              <a:rPr lang="en-US" b="1" dirty="0">
                <a:solidFill>
                  <a:srgbClr val="0070C0"/>
                </a:solidFill>
              </a:rPr>
              <a:t>shown</a:t>
            </a:r>
            <a:r>
              <a:rPr lang="en-US" dirty="0"/>
              <a:t> in </a:t>
            </a:r>
            <a:r>
              <a:rPr lang="en-US" b="1" dirty="0">
                <a:solidFill>
                  <a:srgbClr val="002060"/>
                </a:solidFill>
              </a:rPr>
              <a:t>next slide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59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SmartHome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String name;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serialNumber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String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addressName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String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addressNumber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String city; </a:t>
            </a:r>
          </a:p>
          <a:p>
            <a:pPr marL="0" indent="0">
              <a:buNone/>
            </a:pP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	private String country;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String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	private int light1PortNum;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int light2PortNum;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int door1PortNum;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int door2PortNum;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microwavePortNum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	private int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tvPortNum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waterHeaterPortNum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	public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SmartHome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(String name, int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serialNumber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addressName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addressNumber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String city, String country, String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int light1PortNum, int light2PortNum, int door1PortNum, int door2PortNum, int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microwavePortNum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tvPortNum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waterHeaterPortNum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IN" sz="1800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Assigning values in the constructor call</a:t>
            </a:r>
            <a:r>
              <a:rPr lang="en-IN" sz="1800" b="1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IN" sz="1800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Getters and Setters</a:t>
            </a:r>
            <a:r>
              <a:rPr lang="en-IN" sz="1800" b="1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1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We face </a:t>
            </a:r>
            <a:r>
              <a:rPr lang="en-US" b="1" i="0" dirty="0">
                <a:solidFill>
                  <a:srgbClr val="00B050"/>
                </a:solidFill>
                <a:effectLst/>
              </a:rPr>
              <a:t>too many arguments </a:t>
            </a:r>
            <a:r>
              <a:rPr lang="en-US" b="0" i="0" dirty="0">
                <a:effectLst/>
              </a:rPr>
              <a:t>in the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constructor</a:t>
            </a:r>
            <a:r>
              <a:rPr lang="en-US" b="0" i="0" dirty="0">
                <a:effectLst/>
              </a:rPr>
              <a:t>, and with </a:t>
            </a:r>
            <a:r>
              <a:rPr lang="en-US" b="1" i="0" dirty="0">
                <a:solidFill>
                  <a:schemeClr val="tx2"/>
                </a:solidFill>
                <a:effectLst/>
              </a:rPr>
              <a:t>low type-variety</a:t>
            </a:r>
            <a:r>
              <a:rPr lang="en-US" b="0" i="0" dirty="0">
                <a:effectLst/>
              </a:rPr>
              <a:t>, we'll be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looking at </a:t>
            </a:r>
            <a:r>
              <a:rPr lang="en-US" b="0" i="0" dirty="0">
                <a:effectLst/>
              </a:rPr>
              <a:t>a </a:t>
            </a:r>
            <a:r>
              <a:rPr lang="en-US" b="1" i="0" dirty="0">
                <a:solidFill>
                  <a:srgbClr val="0070C0"/>
                </a:solidFill>
                <a:effectLst/>
              </a:rPr>
              <a:t>huge constructor call </a:t>
            </a:r>
            <a:r>
              <a:rPr lang="en-US" b="0" i="0" dirty="0">
                <a:effectLst/>
              </a:rPr>
              <a:t>with </a:t>
            </a:r>
            <a:r>
              <a:rPr lang="en-US" b="1" i="0" dirty="0">
                <a:solidFill>
                  <a:srgbClr val="7030A0"/>
                </a:solidFill>
                <a:effectLst/>
              </a:rPr>
              <a:t>no way of knowing what's what</a:t>
            </a:r>
            <a:r>
              <a:rPr lang="en-US" b="0" i="0" dirty="0">
                <a:effectLst/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i="0" dirty="0">
                <a:solidFill>
                  <a:srgbClr val="0070C0"/>
                </a:solidFill>
                <a:effectLst/>
              </a:rPr>
              <a:t>he code </a:t>
            </a:r>
            <a:r>
              <a:rPr lang="en-US" b="0" i="0" dirty="0">
                <a:effectLst/>
              </a:rPr>
              <a:t>has become </a:t>
            </a:r>
            <a:r>
              <a:rPr lang="en-US" b="1" i="0" u="sng" dirty="0">
                <a:solidFill>
                  <a:srgbClr val="00B050"/>
                </a:solidFill>
                <a:effectLst/>
              </a:rPr>
              <a:t>unreadable</a:t>
            </a:r>
            <a:r>
              <a:rPr lang="en-US" b="0" i="0" dirty="0">
                <a:effectLst/>
              </a:rPr>
              <a:t> and </a:t>
            </a:r>
            <a:r>
              <a:rPr lang="en-US" b="1" i="0" u="sng" dirty="0">
                <a:solidFill>
                  <a:srgbClr val="00B050"/>
                </a:solidFill>
                <a:effectLst/>
              </a:rPr>
              <a:t>incomprehensible</a:t>
            </a:r>
            <a:endParaRPr lang="en-US" b="1" u="sng" dirty="0">
              <a:solidFill>
                <a:srgbClr val="00B05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69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 Better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This</a:t>
            </a:r>
            <a:r>
              <a:rPr lang="en-US" dirty="0"/>
              <a:t> is where the </a:t>
            </a:r>
            <a:r>
              <a:rPr lang="en-US" b="1" dirty="0">
                <a:solidFill>
                  <a:srgbClr val="C00000"/>
                </a:solidFill>
              </a:rPr>
              <a:t>Builder Pattern </a:t>
            </a:r>
            <a:r>
              <a:rPr lang="en-US" dirty="0"/>
              <a:t>jumps in: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Builder Pattern </a:t>
            </a:r>
            <a:r>
              <a:rPr lang="en-US" dirty="0"/>
              <a:t>separates the </a:t>
            </a:r>
            <a:r>
              <a:rPr lang="en-US" b="1" dirty="0">
                <a:solidFill>
                  <a:srgbClr val="7030A0"/>
                </a:solidFill>
              </a:rPr>
              <a:t>construction</a:t>
            </a:r>
            <a:r>
              <a:rPr lang="en-US" dirty="0"/>
              <a:t> from the </a:t>
            </a:r>
            <a:r>
              <a:rPr lang="en-US" b="1" dirty="0">
                <a:solidFill>
                  <a:srgbClr val="00B050"/>
                </a:solidFill>
              </a:rPr>
              <a:t>representation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What does </a:t>
            </a:r>
            <a:r>
              <a:rPr lang="en-US" dirty="0"/>
              <a:t>this </a:t>
            </a:r>
            <a:r>
              <a:rPr lang="en-US" b="1" dirty="0">
                <a:solidFill>
                  <a:srgbClr val="00B050"/>
                </a:solidFill>
              </a:rPr>
              <a:t>mean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2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 Better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construction</a:t>
            </a:r>
            <a:r>
              <a:rPr lang="en-US" dirty="0"/>
              <a:t> is done in the </a:t>
            </a:r>
            <a:r>
              <a:rPr lang="en-US" b="1" dirty="0">
                <a:solidFill>
                  <a:srgbClr val="C00000"/>
                </a:solidFill>
              </a:rPr>
              <a:t>class</a:t>
            </a:r>
            <a:r>
              <a:rPr lang="en-US" dirty="0"/>
              <a:t> itself.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representation</a:t>
            </a:r>
            <a:r>
              <a:rPr lang="en-US" dirty="0"/>
              <a:t> is what </a:t>
            </a:r>
            <a:r>
              <a:rPr lang="en-US" b="1" dirty="0">
                <a:solidFill>
                  <a:srgbClr val="C00000"/>
                </a:solidFill>
              </a:rPr>
              <a:t>we see </a:t>
            </a:r>
            <a:r>
              <a:rPr lang="en-US" dirty="0"/>
              <a:t>as the </a:t>
            </a:r>
            <a:r>
              <a:rPr lang="en-US" b="1" dirty="0">
                <a:solidFill>
                  <a:srgbClr val="0070C0"/>
                </a:solidFill>
              </a:rPr>
              <a:t>user</a:t>
            </a:r>
            <a:r>
              <a:rPr lang="en-US" dirty="0"/>
              <a:t> of the </a:t>
            </a:r>
            <a:r>
              <a:rPr lang="en-US" b="1" dirty="0">
                <a:solidFill>
                  <a:srgbClr val="C00000"/>
                </a:solidFill>
              </a:rPr>
              <a:t>class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Right now</a:t>
            </a:r>
            <a:r>
              <a:rPr lang="en-US" dirty="0"/>
              <a:t>, our </a:t>
            </a:r>
            <a:r>
              <a:rPr lang="en-US" b="1" dirty="0">
                <a:solidFill>
                  <a:srgbClr val="C00000"/>
                </a:solidFill>
              </a:rPr>
              <a:t>classes</a:t>
            </a:r>
            <a:r>
              <a:rPr lang="en-US" dirty="0"/>
              <a:t> have </a:t>
            </a:r>
            <a:r>
              <a:rPr lang="en-US" b="1" dirty="0">
                <a:solidFill>
                  <a:srgbClr val="0070C0"/>
                </a:solidFill>
              </a:rPr>
              <a:t>these two tied together </a:t>
            </a:r>
            <a:r>
              <a:rPr lang="en-US" dirty="0"/>
              <a:t>- we </a:t>
            </a:r>
            <a:r>
              <a:rPr lang="en-US" b="1" dirty="0">
                <a:solidFill>
                  <a:srgbClr val="002060"/>
                </a:solidFill>
              </a:rPr>
              <a:t>directly call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constructor</a:t>
            </a:r>
            <a:r>
              <a:rPr lang="en-US" dirty="0"/>
              <a:t> with the </a:t>
            </a:r>
            <a:r>
              <a:rPr lang="en-US" b="1" dirty="0">
                <a:solidFill>
                  <a:srgbClr val="7030A0"/>
                </a:solidFill>
              </a:rPr>
              <a:t>passed arguments.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By separating these two</a:t>
            </a:r>
            <a:r>
              <a:rPr lang="en-US" dirty="0"/>
              <a:t>, we can make the </a:t>
            </a:r>
            <a:r>
              <a:rPr lang="en-US" b="1" dirty="0">
                <a:solidFill>
                  <a:srgbClr val="00B050"/>
                </a:solidFill>
              </a:rPr>
              <a:t>representation</a:t>
            </a:r>
            <a:r>
              <a:rPr lang="en-US" dirty="0"/>
              <a:t> of the class </a:t>
            </a:r>
            <a:r>
              <a:rPr lang="en-US" b="1" dirty="0">
                <a:solidFill>
                  <a:srgbClr val="7030A0"/>
                </a:solidFill>
              </a:rPr>
              <a:t>a lot simpler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neater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readable</a:t>
            </a:r>
            <a:r>
              <a:rPr lang="en-US" dirty="0"/>
              <a:t>, while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constructor</a:t>
            </a:r>
            <a:r>
              <a:rPr lang="en-US" dirty="0"/>
              <a:t> does </a:t>
            </a:r>
            <a:r>
              <a:rPr lang="en-US" b="1" dirty="0">
                <a:solidFill>
                  <a:srgbClr val="C00000"/>
                </a:solidFill>
              </a:rPr>
              <a:t>its part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63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4821</TotalTime>
  <Words>3102</Words>
  <Application>Microsoft Office PowerPoint</Application>
  <PresentationFormat>On-screen Show (4:3)</PresentationFormat>
  <Paragraphs>349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Example</vt:lpstr>
      <vt:lpstr>Solution 1</vt:lpstr>
      <vt:lpstr>Solution 1</vt:lpstr>
      <vt:lpstr>Problems</vt:lpstr>
      <vt:lpstr>Problems</vt:lpstr>
      <vt:lpstr>Problems</vt:lpstr>
      <vt:lpstr>A Better Solution</vt:lpstr>
      <vt:lpstr>A Better Solution</vt:lpstr>
      <vt:lpstr>How To Implement Builder Design Pattern ?</vt:lpstr>
      <vt:lpstr>How To Implement Builder Design Pattern ?</vt:lpstr>
      <vt:lpstr>Solution 2</vt:lpstr>
      <vt:lpstr>Solution 2</vt:lpstr>
      <vt:lpstr>Solution 2</vt:lpstr>
      <vt:lpstr>Solution 2</vt:lpstr>
      <vt:lpstr>Solution 2</vt:lpstr>
      <vt:lpstr>Inner Class</vt:lpstr>
      <vt:lpstr>Inner Class</vt:lpstr>
      <vt:lpstr>Exercise</vt:lpstr>
      <vt:lpstr>Exercise</vt:lpstr>
      <vt:lpstr>Exercise</vt:lpstr>
      <vt:lpstr>Example</vt:lpstr>
      <vt:lpstr>Example</vt:lpstr>
      <vt:lpstr>Points To Remember About Inner Class</vt:lpstr>
      <vt:lpstr>Points To Remember About Inner Class</vt:lpstr>
      <vt:lpstr>Points To Remember About Inner Class</vt:lpstr>
      <vt:lpstr>Points To Remember About Inner Class</vt:lpstr>
      <vt:lpstr>Points To Remember About Inner Class</vt:lpstr>
      <vt:lpstr>Points To Remember About Inner Class</vt:lpstr>
      <vt:lpstr>Points To Remember About Inner Class</vt:lpstr>
      <vt:lpstr>Points To Remember About SNC</vt:lpstr>
      <vt:lpstr>Referencing Inner/Outer Instance From Inner Class</vt:lpstr>
      <vt:lpstr>Referencing Inner/Outer Instance From Inner Class</vt:lpstr>
      <vt:lpstr>Referencing Inner/Outer Instance From Inner Class</vt:lpstr>
      <vt:lpstr>Conclusions About “this”</vt:lpstr>
      <vt:lpstr>Modifiers Applied To Inner Class</vt:lpstr>
      <vt:lpstr>Local Inner Class</vt:lpstr>
      <vt:lpstr>Instantiating Local Inner Class</vt:lpstr>
      <vt:lpstr>Instantiating Local Inner Class</vt:lpstr>
      <vt:lpstr>Where Can We Instantiate Local Inner Class ?</vt:lpstr>
      <vt:lpstr>What Inner Class Instance Cannot Do ?</vt:lpstr>
      <vt:lpstr>What Inner Class Instance Cannot Do ?</vt:lpstr>
      <vt:lpstr>Why Is It So ?</vt:lpstr>
      <vt:lpstr>Why Is It So ?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583</cp:revision>
  <dcterms:created xsi:type="dcterms:W3CDTF">2012-06-21T20:06:10Z</dcterms:created>
  <dcterms:modified xsi:type="dcterms:W3CDTF">2020-10-23T20:18:02Z</dcterms:modified>
</cp:coreProperties>
</file>