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56" r:id="rId1"/>
  </p:sldMasterIdLst>
  <p:notesMasterIdLst>
    <p:notesMasterId r:id="rId25"/>
  </p:notesMasterIdLst>
  <p:sldIdLst>
    <p:sldId id="1169" r:id="rId2"/>
    <p:sldId id="685" r:id="rId3"/>
    <p:sldId id="686" r:id="rId4"/>
    <p:sldId id="687" r:id="rId5"/>
    <p:sldId id="688" r:id="rId6"/>
    <p:sldId id="689" r:id="rId7"/>
    <p:sldId id="514" r:id="rId8"/>
    <p:sldId id="690" r:id="rId9"/>
    <p:sldId id="691" r:id="rId10"/>
    <p:sldId id="692" r:id="rId11"/>
    <p:sldId id="693" r:id="rId12"/>
    <p:sldId id="694" r:id="rId13"/>
    <p:sldId id="695" r:id="rId14"/>
    <p:sldId id="515" r:id="rId15"/>
    <p:sldId id="261" r:id="rId16"/>
    <p:sldId id="696" r:id="rId17"/>
    <p:sldId id="697" r:id="rId18"/>
    <p:sldId id="698" r:id="rId19"/>
    <p:sldId id="699" r:id="rId20"/>
    <p:sldId id="700" r:id="rId21"/>
    <p:sldId id="702" r:id="rId22"/>
    <p:sldId id="701" r:id="rId23"/>
    <p:sldId id="70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28" autoAdjust="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45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DFA05EDB-F689-4DBB-B4FA-60D1FDF93148}"/>
    <pc:docChg chg="undo custSel addSld delSld modSld sldOrd">
      <pc:chgData name="Sharma Computer Academy" userId="08476b32c11f4418" providerId="LiveId" clId="{DFA05EDB-F689-4DBB-B4FA-60D1FDF93148}" dt="2020-10-19T10:32:36.123" v="2815" actId="207"/>
      <pc:docMkLst>
        <pc:docMk/>
      </pc:docMkLst>
      <pc:sldChg chg="del">
        <pc:chgData name="Sharma Computer Academy" userId="08476b32c11f4418" providerId="LiveId" clId="{DFA05EDB-F689-4DBB-B4FA-60D1FDF93148}" dt="2020-10-16T08:38:43.377" v="2141" actId="47"/>
        <pc:sldMkLst>
          <pc:docMk/>
          <pc:sldMk cId="4110603856" sldId="256"/>
        </pc:sldMkLst>
      </pc:sldChg>
      <pc:sldChg chg="modSp mod modAnim">
        <pc:chgData name="Sharma Computer Academy" userId="08476b32c11f4418" providerId="LiveId" clId="{DFA05EDB-F689-4DBB-B4FA-60D1FDF93148}" dt="2020-10-16T07:56:08.272" v="682" actId="122"/>
        <pc:sldMkLst>
          <pc:docMk/>
          <pc:sldMk cId="3539045414" sldId="257"/>
        </pc:sldMkLst>
        <pc:spChg chg="mod">
          <ac:chgData name="Sharma Computer Academy" userId="08476b32c11f4418" providerId="LiveId" clId="{DFA05EDB-F689-4DBB-B4FA-60D1FDF93148}" dt="2020-10-16T07:56:08.272" v="682" actId="122"/>
          <ac:spMkLst>
            <pc:docMk/>
            <pc:sldMk cId="3539045414" sldId="257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5T22:00:42.295" v="302" actId="113"/>
          <ac:spMkLst>
            <pc:docMk/>
            <pc:sldMk cId="3539045414" sldId="25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DFA05EDB-F689-4DBB-B4FA-60D1FDF93148}" dt="2020-10-16T07:55:59.743" v="679" actId="122"/>
        <pc:sldMkLst>
          <pc:docMk/>
          <pc:sldMk cId="3539045414" sldId="509"/>
        </pc:sldMkLst>
        <pc:spChg chg="mod">
          <ac:chgData name="Sharma Computer Academy" userId="08476b32c11f4418" providerId="LiveId" clId="{DFA05EDB-F689-4DBB-B4FA-60D1FDF93148}" dt="2020-10-16T07:55:59.743" v="679" actId="122"/>
          <ac:spMkLst>
            <pc:docMk/>
            <pc:sldMk cId="3539045414" sldId="509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6T07:40:11.272" v="450" actId="207"/>
          <ac:spMkLst>
            <pc:docMk/>
            <pc:sldMk cId="3539045414" sldId="50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DFA05EDB-F689-4DBB-B4FA-60D1FDF93148}" dt="2020-10-16T07:55:54.720" v="677" actId="122"/>
        <pc:sldMkLst>
          <pc:docMk/>
          <pc:sldMk cId="1594430930" sldId="511"/>
        </pc:sldMkLst>
        <pc:spChg chg="mod">
          <ac:chgData name="Sharma Computer Academy" userId="08476b32c11f4418" providerId="LiveId" clId="{DFA05EDB-F689-4DBB-B4FA-60D1FDF93148}" dt="2020-10-16T07:55:54.720" v="677" actId="122"/>
          <ac:spMkLst>
            <pc:docMk/>
            <pc:sldMk cId="1594430930" sldId="511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6T07:42:44.218" v="498" actId="113"/>
          <ac:spMkLst>
            <pc:docMk/>
            <pc:sldMk cId="1594430930" sldId="51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DFA05EDB-F689-4DBB-B4FA-60D1FDF93148}" dt="2020-10-16T08:07:28.989" v="1572" actId="207"/>
        <pc:sldMkLst>
          <pc:docMk/>
          <pc:sldMk cId="1594430930" sldId="512"/>
        </pc:sldMkLst>
        <pc:spChg chg="mod">
          <ac:chgData name="Sharma Computer Academy" userId="08476b32c11f4418" providerId="LiveId" clId="{DFA05EDB-F689-4DBB-B4FA-60D1FDF93148}" dt="2020-10-16T08:01:11.201" v="1164" actId="122"/>
          <ac:spMkLst>
            <pc:docMk/>
            <pc:sldMk cId="1594430930" sldId="512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6T08:07:28.989" v="1572" actId="207"/>
          <ac:spMkLst>
            <pc:docMk/>
            <pc:sldMk cId="1594430930" sldId="51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DFA05EDB-F689-4DBB-B4FA-60D1FDF93148}" dt="2020-10-16T08:10:06.858" v="1621" actId="113"/>
        <pc:sldMkLst>
          <pc:docMk/>
          <pc:sldMk cId="1594430930" sldId="513"/>
        </pc:sldMkLst>
        <pc:spChg chg="mod">
          <ac:chgData name="Sharma Computer Academy" userId="08476b32c11f4418" providerId="LiveId" clId="{DFA05EDB-F689-4DBB-B4FA-60D1FDF93148}" dt="2020-10-16T08:07:43.287" v="1573" actId="122"/>
          <ac:spMkLst>
            <pc:docMk/>
            <pc:sldMk cId="1594430930" sldId="513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6T08:10:06.858" v="1621" actId="113"/>
          <ac:spMkLst>
            <pc:docMk/>
            <pc:sldMk cId="1594430930" sldId="51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DFA05EDB-F689-4DBB-B4FA-60D1FDF93148}" dt="2020-10-16T07:55:52.336" v="676" actId="122"/>
        <pc:sldMkLst>
          <pc:docMk/>
          <pc:sldMk cId="1594430930" sldId="647"/>
        </pc:sldMkLst>
        <pc:spChg chg="mod">
          <ac:chgData name="Sharma Computer Academy" userId="08476b32c11f4418" providerId="LiveId" clId="{DFA05EDB-F689-4DBB-B4FA-60D1FDF93148}" dt="2020-10-16T07:55:52.336" v="676" actId="122"/>
          <ac:spMkLst>
            <pc:docMk/>
            <pc:sldMk cId="1594430930" sldId="647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DFA05EDB-F689-4DBB-B4FA-60D1FDF93148}" dt="2020-10-16T07:55:49.737" v="675" actId="122"/>
        <pc:sldMkLst>
          <pc:docMk/>
          <pc:sldMk cId="1594430930" sldId="648"/>
        </pc:sldMkLst>
        <pc:spChg chg="mod">
          <ac:chgData name="Sharma Computer Academy" userId="08476b32c11f4418" providerId="LiveId" clId="{DFA05EDB-F689-4DBB-B4FA-60D1FDF93148}" dt="2020-10-16T07:55:49.737" v="675" actId="122"/>
          <ac:spMkLst>
            <pc:docMk/>
            <pc:sldMk cId="1594430930" sldId="648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6T07:44:17.649" v="522" actId="113"/>
          <ac:spMkLst>
            <pc:docMk/>
            <pc:sldMk cId="1594430930" sldId="64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DFA05EDB-F689-4DBB-B4FA-60D1FDF93148}" dt="2020-10-16T07:55:47.258" v="674" actId="122"/>
        <pc:sldMkLst>
          <pc:docMk/>
          <pc:sldMk cId="1594430930" sldId="649"/>
        </pc:sldMkLst>
        <pc:spChg chg="mod">
          <ac:chgData name="Sharma Computer Academy" userId="08476b32c11f4418" providerId="LiveId" clId="{DFA05EDB-F689-4DBB-B4FA-60D1FDF93148}" dt="2020-10-16T07:55:47.258" v="674" actId="122"/>
          <ac:spMkLst>
            <pc:docMk/>
            <pc:sldMk cId="1594430930" sldId="649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6T07:45:35.369" v="538" actId="113"/>
          <ac:spMkLst>
            <pc:docMk/>
            <pc:sldMk cId="1594430930" sldId="649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DFA05EDB-F689-4DBB-B4FA-60D1FDF93148}" dt="2020-10-16T07:55:41.689" v="672" actId="122"/>
        <pc:sldMkLst>
          <pc:docMk/>
          <pc:sldMk cId="1594430930" sldId="650"/>
        </pc:sldMkLst>
        <pc:spChg chg="mod">
          <ac:chgData name="Sharma Computer Academy" userId="08476b32c11f4418" providerId="LiveId" clId="{DFA05EDB-F689-4DBB-B4FA-60D1FDF93148}" dt="2020-10-16T07:55:41.689" v="672" actId="122"/>
          <ac:spMkLst>
            <pc:docMk/>
            <pc:sldMk cId="1594430930" sldId="650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6T07:47:07.409" v="559" actId="113"/>
          <ac:spMkLst>
            <pc:docMk/>
            <pc:sldMk cId="1594430930" sldId="65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DFA05EDB-F689-4DBB-B4FA-60D1FDF93148}" dt="2020-10-16T07:55:38.672" v="671" actId="122"/>
        <pc:sldMkLst>
          <pc:docMk/>
          <pc:sldMk cId="1594430930" sldId="651"/>
        </pc:sldMkLst>
        <pc:spChg chg="mod">
          <ac:chgData name="Sharma Computer Academy" userId="08476b32c11f4418" providerId="LiveId" clId="{DFA05EDB-F689-4DBB-B4FA-60D1FDF93148}" dt="2020-10-16T07:55:38.672" v="671" actId="122"/>
          <ac:spMkLst>
            <pc:docMk/>
            <pc:sldMk cId="1594430930" sldId="651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6T07:53:22.151" v="639" actId="2711"/>
          <ac:spMkLst>
            <pc:docMk/>
            <pc:sldMk cId="1594430930" sldId="65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DFA05EDB-F689-4DBB-B4FA-60D1FDF93148}" dt="2020-10-16T08:05:50.428" v="1436" actId="207"/>
        <pc:sldMkLst>
          <pc:docMk/>
          <pc:sldMk cId="1594430930" sldId="652"/>
        </pc:sldMkLst>
        <pc:spChg chg="mod">
          <ac:chgData name="Sharma Computer Academy" userId="08476b32c11f4418" providerId="LiveId" clId="{DFA05EDB-F689-4DBB-B4FA-60D1FDF93148}" dt="2020-10-16T08:05:19.106" v="1425" actId="122"/>
          <ac:spMkLst>
            <pc:docMk/>
            <pc:sldMk cId="1594430930" sldId="652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6T08:05:50.428" v="1436" actId="207"/>
          <ac:spMkLst>
            <pc:docMk/>
            <pc:sldMk cId="1594430930" sldId="652"/>
            <ac:spMk id="3" creationId="{00000000-0000-0000-0000-000000000000}"/>
          </ac:spMkLst>
        </pc:spChg>
      </pc:sldChg>
      <pc:sldChg chg="modSp del mod">
        <pc:chgData name="Sharma Computer Academy" userId="08476b32c11f4418" providerId="LiveId" clId="{DFA05EDB-F689-4DBB-B4FA-60D1FDF93148}" dt="2020-10-16T08:18:43.326" v="1797" actId="2696"/>
        <pc:sldMkLst>
          <pc:docMk/>
          <pc:sldMk cId="1594430930" sldId="653"/>
        </pc:sldMkLst>
        <pc:spChg chg="mod">
          <ac:chgData name="Sharma Computer Academy" userId="08476b32c11f4418" providerId="LiveId" clId="{DFA05EDB-F689-4DBB-B4FA-60D1FDF93148}" dt="2020-10-16T08:18:34.591" v="1796" actId="207"/>
          <ac:spMkLst>
            <pc:docMk/>
            <pc:sldMk cId="1594430930" sldId="65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DFA05EDB-F689-4DBB-B4FA-60D1FDF93148}" dt="2020-10-16T08:20:18.581" v="1809"/>
        <pc:sldMkLst>
          <pc:docMk/>
          <pc:sldMk cId="2790269104" sldId="653"/>
        </pc:sldMkLst>
        <pc:spChg chg="mod">
          <ac:chgData name="Sharma Computer Academy" userId="08476b32c11f4418" providerId="LiveId" clId="{DFA05EDB-F689-4DBB-B4FA-60D1FDF93148}" dt="2020-10-16T08:19:40.231" v="1802" actId="122"/>
          <ac:spMkLst>
            <pc:docMk/>
            <pc:sldMk cId="2790269104" sldId="653"/>
            <ac:spMk id="2" creationId="{00000000-0000-0000-0000-000000000000}"/>
          </ac:spMkLst>
        </pc:spChg>
      </pc:sldChg>
      <pc:sldChg chg="modSp del mod">
        <pc:chgData name="Sharma Computer Academy" userId="08476b32c11f4418" providerId="LiveId" clId="{DFA05EDB-F689-4DBB-B4FA-60D1FDF93148}" dt="2020-10-16T08:19:26.830" v="1801"/>
        <pc:sldMkLst>
          <pc:docMk/>
          <pc:sldMk cId="3464716243" sldId="653"/>
        </pc:sldMkLst>
        <pc:spChg chg="mod">
          <ac:chgData name="Sharma Computer Academy" userId="08476b32c11f4418" providerId="LiveId" clId="{DFA05EDB-F689-4DBB-B4FA-60D1FDF93148}" dt="2020-10-16T08:19:26.110" v="1800" actId="122"/>
          <ac:spMkLst>
            <pc:docMk/>
            <pc:sldMk cId="3464716243" sldId="653"/>
            <ac:spMk id="2" creationId="{00000000-0000-0000-0000-000000000000}"/>
          </ac:spMkLst>
        </pc:spChg>
      </pc:sldChg>
      <pc:sldChg chg="modSp">
        <pc:chgData name="Sharma Computer Academy" userId="08476b32c11f4418" providerId="LiveId" clId="{DFA05EDB-F689-4DBB-B4FA-60D1FDF93148}" dt="2020-10-16T08:23:12.038" v="1842" actId="113"/>
        <pc:sldMkLst>
          <pc:docMk/>
          <pc:sldMk cId="1594430930" sldId="654"/>
        </pc:sldMkLst>
        <pc:spChg chg="mod">
          <ac:chgData name="Sharma Computer Academy" userId="08476b32c11f4418" providerId="LiveId" clId="{DFA05EDB-F689-4DBB-B4FA-60D1FDF93148}" dt="2020-10-16T08:23:12.038" v="1842" actId="113"/>
          <ac:spMkLst>
            <pc:docMk/>
            <pc:sldMk cId="1594430930" sldId="654"/>
            <ac:spMk id="3" creationId="{00000000-0000-0000-0000-000000000000}"/>
          </ac:spMkLst>
        </pc:spChg>
      </pc:sldChg>
      <pc:sldChg chg="addSp delSp modSp mod modAnim">
        <pc:chgData name="Sharma Computer Academy" userId="08476b32c11f4418" providerId="LiveId" clId="{DFA05EDB-F689-4DBB-B4FA-60D1FDF93148}" dt="2020-10-19T10:02:58.593" v="2280" actId="6549"/>
        <pc:sldMkLst>
          <pc:docMk/>
          <pc:sldMk cId="1594430930" sldId="655"/>
        </pc:sldMkLst>
        <pc:spChg chg="mod">
          <ac:chgData name="Sharma Computer Academy" userId="08476b32c11f4418" providerId="LiveId" clId="{DFA05EDB-F689-4DBB-B4FA-60D1FDF93148}" dt="2020-10-19T10:02:58.593" v="2280" actId="6549"/>
          <ac:spMkLst>
            <pc:docMk/>
            <pc:sldMk cId="1594430930" sldId="655"/>
            <ac:spMk id="3" creationId="{00000000-0000-0000-0000-000000000000}"/>
          </ac:spMkLst>
        </pc:spChg>
        <pc:spChg chg="add del">
          <ac:chgData name="Sharma Computer Academy" userId="08476b32c11f4418" providerId="LiveId" clId="{DFA05EDB-F689-4DBB-B4FA-60D1FDF93148}" dt="2020-10-19T09:59:47.698" v="2187"/>
          <ac:spMkLst>
            <pc:docMk/>
            <pc:sldMk cId="1594430930" sldId="655"/>
            <ac:spMk id="4" creationId="{E2087BEA-2FAB-446D-98E7-84E06C1A7405}"/>
          </ac:spMkLst>
        </pc:spChg>
      </pc:sldChg>
      <pc:sldChg chg="modSp mod modAnim">
        <pc:chgData name="Sharma Computer Academy" userId="08476b32c11f4418" providerId="LiveId" clId="{DFA05EDB-F689-4DBB-B4FA-60D1FDF93148}" dt="2020-10-16T08:35:52.051" v="2127"/>
        <pc:sldMkLst>
          <pc:docMk/>
          <pc:sldMk cId="1594430930" sldId="656"/>
        </pc:sldMkLst>
        <pc:spChg chg="mod">
          <ac:chgData name="Sharma Computer Academy" userId="08476b32c11f4418" providerId="LiveId" clId="{DFA05EDB-F689-4DBB-B4FA-60D1FDF93148}" dt="2020-10-15T21:42:06.653" v="213" actId="20577"/>
          <ac:spMkLst>
            <pc:docMk/>
            <pc:sldMk cId="1594430930" sldId="656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6T08:35:31.973" v="2124" actId="113"/>
          <ac:spMkLst>
            <pc:docMk/>
            <pc:sldMk cId="1594430930" sldId="65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DFA05EDB-F689-4DBB-B4FA-60D1FDF93148}" dt="2020-10-19T09:37:41.942" v="2177" actId="113"/>
        <pc:sldMkLst>
          <pc:docMk/>
          <pc:sldMk cId="1594430930" sldId="657"/>
        </pc:sldMkLst>
        <pc:spChg chg="mod">
          <ac:chgData name="Sharma Computer Academy" userId="08476b32c11f4418" providerId="LiveId" clId="{DFA05EDB-F689-4DBB-B4FA-60D1FDF93148}" dt="2020-10-16T08:37:56.053" v="2131" actId="122"/>
          <ac:spMkLst>
            <pc:docMk/>
            <pc:sldMk cId="1594430930" sldId="657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9T09:37:41.942" v="2177" actId="113"/>
          <ac:spMkLst>
            <pc:docMk/>
            <pc:sldMk cId="1594430930" sldId="65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DFA05EDB-F689-4DBB-B4FA-60D1FDF93148}" dt="2020-10-16T08:37:59.209" v="2132" actId="122"/>
        <pc:sldMkLst>
          <pc:docMk/>
          <pc:sldMk cId="1594430930" sldId="658"/>
        </pc:sldMkLst>
        <pc:spChg chg="mod">
          <ac:chgData name="Sharma Computer Academy" userId="08476b32c11f4418" providerId="LiveId" clId="{DFA05EDB-F689-4DBB-B4FA-60D1FDF93148}" dt="2020-10-16T08:37:59.209" v="2132" actId="122"/>
          <ac:spMkLst>
            <pc:docMk/>
            <pc:sldMk cId="1594430930" sldId="658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DFA05EDB-F689-4DBB-B4FA-60D1FDF93148}" dt="2020-10-16T08:38:01.782" v="2133" actId="122"/>
        <pc:sldMkLst>
          <pc:docMk/>
          <pc:sldMk cId="1594430930" sldId="659"/>
        </pc:sldMkLst>
        <pc:spChg chg="mod">
          <ac:chgData name="Sharma Computer Academy" userId="08476b32c11f4418" providerId="LiveId" clId="{DFA05EDB-F689-4DBB-B4FA-60D1FDF93148}" dt="2020-10-16T08:38:01.782" v="2133" actId="122"/>
          <ac:spMkLst>
            <pc:docMk/>
            <pc:sldMk cId="1594430930" sldId="659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DFA05EDB-F689-4DBB-B4FA-60D1FDF93148}" dt="2020-10-16T08:38:04.576" v="2134" actId="122"/>
        <pc:sldMkLst>
          <pc:docMk/>
          <pc:sldMk cId="1594430930" sldId="660"/>
        </pc:sldMkLst>
        <pc:spChg chg="mod">
          <ac:chgData name="Sharma Computer Academy" userId="08476b32c11f4418" providerId="LiveId" clId="{DFA05EDB-F689-4DBB-B4FA-60D1FDF93148}" dt="2020-10-16T08:38:04.576" v="2134" actId="122"/>
          <ac:spMkLst>
            <pc:docMk/>
            <pc:sldMk cId="1594430930" sldId="660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DFA05EDB-F689-4DBB-B4FA-60D1FDF93148}" dt="2020-10-15T21:30:06.456" v="172" actId="20577"/>
        <pc:sldMkLst>
          <pc:docMk/>
          <pc:sldMk cId="1594430930" sldId="685"/>
        </pc:sldMkLst>
        <pc:spChg chg="mod">
          <ac:chgData name="Sharma Computer Academy" userId="08476b32c11f4418" providerId="LiveId" clId="{DFA05EDB-F689-4DBB-B4FA-60D1FDF93148}" dt="2020-10-15T21:30:06.456" v="172" actId="20577"/>
          <ac:spMkLst>
            <pc:docMk/>
            <pc:sldMk cId="1594430930" sldId="68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DFA05EDB-F689-4DBB-B4FA-60D1FDF93148}" dt="2020-10-19T09:46:25.032" v="2180" actId="207"/>
        <pc:sldMkLst>
          <pc:docMk/>
          <pc:sldMk cId="1594430930" sldId="689"/>
        </pc:sldMkLst>
        <pc:spChg chg="mod">
          <ac:chgData name="Sharma Computer Academy" userId="08476b32c11f4418" providerId="LiveId" clId="{DFA05EDB-F689-4DBB-B4FA-60D1FDF93148}" dt="2020-10-19T09:46:19.418" v="2179" actId="207"/>
          <ac:spMkLst>
            <pc:docMk/>
            <pc:sldMk cId="1594430930" sldId="689"/>
            <ac:spMk id="5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9T09:46:25.032" v="2180" actId="207"/>
          <ac:spMkLst>
            <pc:docMk/>
            <pc:sldMk cId="1594430930" sldId="689"/>
            <ac:spMk id="6" creationId="{00000000-0000-0000-0000-000000000000}"/>
          </ac:spMkLst>
        </pc:spChg>
      </pc:sldChg>
      <pc:sldChg chg="modSp mod ord">
        <pc:chgData name="Sharma Computer Academy" userId="08476b32c11f4418" providerId="LiveId" clId="{DFA05EDB-F689-4DBB-B4FA-60D1FDF93148}" dt="2020-10-16T08:38:25.729" v="2140" actId="20577"/>
        <pc:sldMkLst>
          <pc:docMk/>
          <pc:sldMk cId="0" sldId="1169"/>
        </pc:sldMkLst>
        <pc:spChg chg="mod">
          <ac:chgData name="Sharma Computer Academy" userId="08476b32c11f4418" providerId="LiveId" clId="{DFA05EDB-F689-4DBB-B4FA-60D1FDF93148}" dt="2020-10-16T08:38:25.729" v="2140" actId="20577"/>
          <ac:spMkLst>
            <pc:docMk/>
            <pc:sldMk cId="0" sldId="1169"/>
            <ac:spMk id="5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5T06:58:28.761" v="106" actId="20577"/>
          <ac:spMkLst>
            <pc:docMk/>
            <pc:sldMk cId="0" sldId="1169"/>
            <ac:spMk id="3074" creationId="{00000000-0000-0000-0000-000000000000}"/>
          </ac:spMkLst>
        </pc:spChg>
        <pc:picChg chg="mod">
          <ac:chgData name="Sharma Computer Academy" userId="08476b32c11f4418" providerId="LiveId" clId="{DFA05EDB-F689-4DBB-B4FA-60D1FDF93148}" dt="2020-10-14T11:36:32.510" v="75" actId="1038"/>
          <ac:picMkLst>
            <pc:docMk/>
            <pc:sldMk cId="0" sldId="1169"/>
            <ac:picMk id="6" creationId="{00000000-0000-0000-0000-000000000000}"/>
          </ac:picMkLst>
        </pc:picChg>
        <pc:picChg chg="mod">
          <ac:chgData name="Sharma Computer Academy" userId="08476b32c11f4418" providerId="LiveId" clId="{DFA05EDB-F689-4DBB-B4FA-60D1FDF93148}" dt="2020-10-14T11:36:20.959" v="65" actId="1036"/>
          <ac:picMkLst>
            <pc:docMk/>
            <pc:sldMk cId="0" sldId="1169"/>
            <ac:picMk id="8" creationId="{00000000-0000-0000-0000-000000000000}"/>
          </ac:picMkLst>
        </pc:picChg>
      </pc:sldChg>
      <pc:sldChg chg="modSp add mod">
        <pc:chgData name="Sharma Computer Academy" userId="08476b32c11f4418" providerId="LiveId" clId="{DFA05EDB-F689-4DBB-B4FA-60D1FDF93148}" dt="2020-10-19T09:37:15.566" v="2175" actId="113"/>
        <pc:sldMkLst>
          <pc:docMk/>
          <pc:sldMk cId="983897352" sldId="1170"/>
        </pc:sldMkLst>
        <pc:spChg chg="mod">
          <ac:chgData name="Sharma Computer Academy" userId="08476b32c11f4418" providerId="LiveId" clId="{DFA05EDB-F689-4DBB-B4FA-60D1FDF93148}" dt="2020-10-16T08:37:52.232" v="2130" actId="122"/>
          <ac:spMkLst>
            <pc:docMk/>
            <pc:sldMk cId="983897352" sldId="1170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9T09:37:15.566" v="2175" actId="113"/>
          <ac:spMkLst>
            <pc:docMk/>
            <pc:sldMk cId="983897352" sldId="1170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DFA05EDB-F689-4DBB-B4FA-60D1FDF93148}" dt="2020-10-16T07:55:44.856" v="673" actId="122"/>
        <pc:sldMkLst>
          <pc:docMk/>
          <pc:sldMk cId="3422598140" sldId="1171"/>
        </pc:sldMkLst>
        <pc:spChg chg="mod">
          <ac:chgData name="Sharma Computer Academy" userId="08476b32c11f4418" providerId="LiveId" clId="{DFA05EDB-F689-4DBB-B4FA-60D1FDF93148}" dt="2020-10-16T07:55:44.856" v="673" actId="122"/>
          <ac:spMkLst>
            <pc:docMk/>
            <pc:sldMk cId="3422598140" sldId="1171"/>
            <ac:spMk id="2" creationId="{00000000-0000-0000-0000-000000000000}"/>
          </ac:spMkLst>
        </pc:spChg>
        <pc:spChg chg="del mod">
          <ac:chgData name="Sharma Computer Academy" userId="08476b32c11f4418" providerId="LiveId" clId="{DFA05EDB-F689-4DBB-B4FA-60D1FDF93148}" dt="2020-10-15T21:47:40.162" v="227" actId="931"/>
          <ac:spMkLst>
            <pc:docMk/>
            <pc:sldMk cId="3422598140" sldId="1171"/>
            <ac:spMk id="3" creationId="{00000000-0000-0000-0000-000000000000}"/>
          </ac:spMkLst>
        </pc:spChg>
        <pc:picChg chg="add mod">
          <ac:chgData name="Sharma Computer Academy" userId="08476b32c11f4418" providerId="LiveId" clId="{DFA05EDB-F689-4DBB-B4FA-60D1FDF93148}" dt="2020-10-15T21:47:51.112" v="231" actId="14100"/>
          <ac:picMkLst>
            <pc:docMk/>
            <pc:sldMk cId="3422598140" sldId="1171"/>
            <ac:picMk id="5" creationId="{55263D22-9FA9-4082-AAEF-EAAA4B761F1D}"/>
          </ac:picMkLst>
        </pc:picChg>
      </pc:sldChg>
      <pc:sldChg chg="addSp delSp modSp add mod setBg modAnim">
        <pc:chgData name="Sharma Computer Academy" userId="08476b32c11f4418" providerId="LiveId" clId="{DFA05EDB-F689-4DBB-B4FA-60D1FDF93148}" dt="2020-10-16T07:41:03.037" v="492" actId="207"/>
        <pc:sldMkLst>
          <pc:docMk/>
          <pc:sldMk cId="1436452283" sldId="1172"/>
        </pc:sldMkLst>
        <pc:spChg chg="mod">
          <ac:chgData name="Sharma Computer Academy" userId="08476b32c11f4418" providerId="LiveId" clId="{DFA05EDB-F689-4DBB-B4FA-60D1FDF93148}" dt="2020-10-15T21:56:40.249" v="244" actId="122"/>
          <ac:spMkLst>
            <pc:docMk/>
            <pc:sldMk cId="1436452283" sldId="1172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6T07:41:03.037" v="492" actId="207"/>
          <ac:spMkLst>
            <pc:docMk/>
            <pc:sldMk cId="1436452283" sldId="1172"/>
            <ac:spMk id="3" creationId="{00000000-0000-0000-0000-000000000000}"/>
          </ac:spMkLst>
        </pc:spChg>
        <pc:spChg chg="add del">
          <ac:chgData name="Sharma Computer Academy" userId="08476b32c11f4418" providerId="LiveId" clId="{DFA05EDB-F689-4DBB-B4FA-60D1FDF93148}" dt="2020-10-15T21:56:58.961" v="247"/>
          <ac:spMkLst>
            <pc:docMk/>
            <pc:sldMk cId="1436452283" sldId="1172"/>
            <ac:spMk id="4" creationId="{E93B817F-0B02-4E30-AAE6-ED730D394A4A}"/>
          </ac:spMkLst>
        </pc:spChg>
      </pc:sldChg>
      <pc:sldChg chg="modSp add mod ord modAnim">
        <pc:chgData name="Sharma Computer Academy" userId="08476b32c11f4418" providerId="LiveId" clId="{DFA05EDB-F689-4DBB-B4FA-60D1FDF93148}" dt="2020-10-16T07:56:02.193" v="680" actId="122"/>
        <pc:sldMkLst>
          <pc:docMk/>
          <pc:sldMk cId="1218025349" sldId="1173"/>
        </pc:sldMkLst>
        <pc:spChg chg="mod">
          <ac:chgData name="Sharma Computer Academy" userId="08476b32c11f4418" providerId="LiveId" clId="{DFA05EDB-F689-4DBB-B4FA-60D1FDF93148}" dt="2020-10-16T07:56:02.193" v="680" actId="122"/>
          <ac:spMkLst>
            <pc:docMk/>
            <pc:sldMk cId="1218025349" sldId="1173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5T22:04:52.921" v="394" actId="20577"/>
          <ac:spMkLst>
            <pc:docMk/>
            <pc:sldMk cId="1218025349" sldId="1173"/>
            <ac:spMk id="3" creationId="{00000000-0000-0000-0000-000000000000}"/>
          </ac:spMkLst>
        </pc:spChg>
      </pc:sldChg>
      <pc:sldChg chg="modSp add mod ord modAnim">
        <pc:chgData name="Sharma Computer Academy" userId="08476b32c11f4418" providerId="LiveId" clId="{DFA05EDB-F689-4DBB-B4FA-60D1FDF93148}" dt="2020-10-16T07:56:04.631" v="681" actId="122"/>
        <pc:sldMkLst>
          <pc:docMk/>
          <pc:sldMk cId="3973655954" sldId="1174"/>
        </pc:sldMkLst>
        <pc:spChg chg="mod">
          <ac:chgData name="Sharma Computer Academy" userId="08476b32c11f4418" providerId="LiveId" clId="{DFA05EDB-F689-4DBB-B4FA-60D1FDF93148}" dt="2020-10-16T07:56:04.631" v="681" actId="122"/>
          <ac:spMkLst>
            <pc:docMk/>
            <pc:sldMk cId="3973655954" sldId="1174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5T22:05:02.476" v="397" actId="20577"/>
          <ac:spMkLst>
            <pc:docMk/>
            <pc:sldMk cId="3973655954" sldId="1174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DFA05EDB-F689-4DBB-B4FA-60D1FDF93148}" dt="2020-10-16T07:55:57.328" v="678" actId="122"/>
        <pc:sldMkLst>
          <pc:docMk/>
          <pc:sldMk cId="2102019737" sldId="1175"/>
        </pc:sldMkLst>
        <pc:spChg chg="mod">
          <ac:chgData name="Sharma Computer Academy" userId="08476b32c11f4418" providerId="LiveId" clId="{DFA05EDB-F689-4DBB-B4FA-60D1FDF93148}" dt="2020-10-16T07:55:57.328" v="678" actId="122"/>
          <ac:spMkLst>
            <pc:docMk/>
            <pc:sldMk cId="2102019737" sldId="1175"/>
            <ac:spMk id="2" creationId="{00000000-0000-0000-0000-000000000000}"/>
          </ac:spMkLst>
        </pc:spChg>
      </pc:sldChg>
      <pc:sldChg chg="add del">
        <pc:chgData name="Sharma Computer Academy" userId="08476b32c11f4418" providerId="LiveId" clId="{DFA05EDB-F689-4DBB-B4FA-60D1FDF93148}" dt="2020-10-16T08:05:09.174" v="1416" actId="47"/>
        <pc:sldMkLst>
          <pc:docMk/>
          <pc:sldMk cId="3591335451" sldId="1176"/>
        </pc:sldMkLst>
      </pc:sldChg>
      <pc:sldChg chg="addSp delSp modSp mod setBg modAnim">
        <pc:chgData name="Sharma Computer Academy" userId="08476b32c11f4418" providerId="LiveId" clId="{DFA05EDB-F689-4DBB-B4FA-60D1FDF93148}" dt="2020-10-16T08:19:01.583" v="1798" actId="207"/>
        <pc:sldMkLst>
          <pc:docMk/>
          <pc:sldMk cId="2898568976" sldId="1177"/>
        </pc:sldMkLst>
        <pc:spChg chg="mod">
          <ac:chgData name="Sharma Computer Academy" userId="08476b32c11f4418" providerId="LiveId" clId="{DFA05EDB-F689-4DBB-B4FA-60D1FDF93148}" dt="2020-10-16T07:55:34.807" v="670" actId="122"/>
          <ac:spMkLst>
            <pc:docMk/>
            <pc:sldMk cId="2898568976" sldId="1177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6T08:19:01.583" v="1798" actId="207"/>
          <ac:spMkLst>
            <pc:docMk/>
            <pc:sldMk cId="2898568976" sldId="1177"/>
            <ac:spMk id="3" creationId="{00000000-0000-0000-0000-000000000000}"/>
          </ac:spMkLst>
        </pc:spChg>
        <pc:spChg chg="add del mod">
          <ac:chgData name="Sharma Computer Academy" userId="08476b32c11f4418" providerId="LiveId" clId="{DFA05EDB-F689-4DBB-B4FA-60D1FDF93148}" dt="2020-10-16T07:49:07.018" v="566"/>
          <ac:spMkLst>
            <pc:docMk/>
            <pc:sldMk cId="2898568976" sldId="1177"/>
            <ac:spMk id="4" creationId="{3B854C6D-A488-48EA-81F9-BB55485D0E82}"/>
          </ac:spMkLst>
        </pc:spChg>
      </pc:sldChg>
      <pc:sldChg chg="modSp add mod">
        <pc:chgData name="Sharma Computer Academy" userId="08476b32c11f4418" providerId="LiveId" clId="{DFA05EDB-F689-4DBB-B4FA-60D1FDF93148}" dt="2020-10-16T07:55:32.082" v="669" actId="122"/>
        <pc:sldMkLst>
          <pc:docMk/>
          <pc:sldMk cId="2495038087" sldId="1178"/>
        </pc:sldMkLst>
        <pc:spChg chg="mod">
          <ac:chgData name="Sharma Computer Academy" userId="08476b32c11f4418" providerId="LiveId" clId="{DFA05EDB-F689-4DBB-B4FA-60D1FDF93148}" dt="2020-10-16T07:55:32.082" v="669" actId="122"/>
          <ac:spMkLst>
            <pc:docMk/>
            <pc:sldMk cId="2495038087" sldId="1178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6T07:54:28.135" v="656" actId="255"/>
          <ac:spMkLst>
            <pc:docMk/>
            <pc:sldMk cId="2495038087" sldId="1178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DFA05EDB-F689-4DBB-B4FA-60D1FDF93148}" dt="2020-10-16T08:01:00.360" v="1155" actId="113"/>
        <pc:sldMkLst>
          <pc:docMk/>
          <pc:sldMk cId="1718706307" sldId="1179"/>
        </pc:sldMkLst>
        <pc:spChg chg="mod">
          <ac:chgData name="Sharma Computer Academy" userId="08476b32c11f4418" providerId="LiveId" clId="{DFA05EDB-F689-4DBB-B4FA-60D1FDF93148}" dt="2020-10-16T07:55:28.997" v="668" actId="122"/>
          <ac:spMkLst>
            <pc:docMk/>
            <pc:sldMk cId="1718706307" sldId="1179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6T08:01:00.360" v="1155" actId="113"/>
          <ac:spMkLst>
            <pc:docMk/>
            <pc:sldMk cId="1718706307" sldId="1179"/>
            <ac:spMk id="3" creationId="{00000000-0000-0000-0000-000000000000}"/>
          </ac:spMkLst>
        </pc:spChg>
      </pc:sldChg>
      <pc:sldChg chg="addSp delSp modSp add mod setBg modAnim">
        <pc:chgData name="Sharma Computer Academy" userId="08476b32c11f4418" providerId="LiveId" clId="{DFA05EDB-F689-4DBB-B4FA-60D1FDF93148}" dt="2020-10-19T09:55:43.597" v="2185" actId="20577"/>
        <pc:sldMkLst>
          <pc:docMk/>
          <pc:sldMk cId="3096280454" sldId="1180"/>
        </pc:sldMkLst>
        <pc:spChg chg="mod">
          <ac:chgData name="Sharma Computer Academy" userId="08476b32c11f4418" providerId="LiveId" clId="{DFA05EDB-F689-4DBB-B4FA-60D1FDF93148}" dt="2020-10-19T09:55:43.597" v="2185" actId="20577"/>
          <ac:spMkLst>
            <pc:docMk/>
            <pc:sldMk cId="3096280454" sldId="1180"/>
            <ac:spMk id="3" creationId="{00000000-0000-0000-0000-000000000000}"/>
          </ac:spMkLst>
        </pc:spChg>
        <pc:spChg chg="add del">
          <ac:chgData name="Sharma Computer Academy" userId="08476b32c11f4418" providerId="LiveId" clId="{DFA05EDB-F689-4DBB-B4FA-60D1FDF93148}" dt="2020-10-16T08:10:39.049" v="1624"/>
          <ac:spMkLst>
            <pc:docMk/>
            <pc:sldMk cId="3096280454" sldId="1180"/>
            <ac:spMk id="4" creationId="{9E72EC85-35D2-4797-A6B4-7FDB8717CD3B}"/>
          </ac:spMkLst>
        </pc:spChg>
      </pc:sldChg>
      <pc:sldChg chg="modSp add ord modAnim">
        <pc:chgData name="Sharma Computer Academy" userId="08476b32c11f4418" providerId="LiveId" clId="{DFA05EDB-F689-4DBB-B4FA-60D1FDF93148}" dt="2020-10-16T08:14:43.331" v="1750" actId="6549"/>
        <pc:sldMkLst>
          <pc:docMk/>
          <pc:sldMk cId="3034709340" sldId="1181"/>
        </pc:sldMkLst>
        <pc:spChg chg="mod">
          <ac:chgData name="Sharma Computer Academy" userId="08476b32c11f4418" providerId="LiveId" clId="{DFA05EDB-F689-4DBB-B4FA-60D1FDF93148}" dt="2020-10-16T08:14:43.331" v="1750" actId="6549"/>
          <ac:spMkLst>
            <pc:docMk/>
            <pc:sldMk cId="3034709340" sldId="1181"/>
            <ac:spMk id="3" creationId="{00000000-0000-0000-0000-000000000000}"/>
          </ac:spMkLst>
        </pc:spChg>
      </pc:sldChg>
      <pc:sldChg chg="addSp delSp modSp mod setBg">
        <pc:chgData name="Sharma Computer Academy" userId="08476b32c11f4418" providerId="LiveId" clId="{DFA05EDB-F689-4DBB-B4FA-60D1FDF93148}" dt="2020-10-16T08:16:11.633" v="1762" actId="207"/>
        <pc:sldMkLst>
          <pc:docMk/>
          <pc:sldMk cId="4284385239" sldId="1182"/>
        </pc:sldMkLst>
        <pc:spChg chg="mod">
          <ac:chgData name="Sharma Computer Academy" userId="08476b32c11f4418" providerId="LiveId" clId="{DFA05EDB-F689-4DBB-B4FA-60D1FDF93148}" dt="2020-10-16T08:16:11.633" v="1762" actId="207"/>
          <ac:spMkLst>
            <pc:docMk/>
            <pc:sldMk cId="4284385239" sldId="1182"/>
            <ac:spMk id="3" creationId="{00000000-0000-0000-0000-000000000000}"/>
          </ac:spMkLst>
        </pc:spChg>
        <pc:spChg chg="add del">
          <ac:chgData name="Sharma Computer Academy" userId="08476b32c11f4418" providerId="LiveId" clId="{DFA05EDB-F689-4DBB-B4FA-60D1FDF93148}" dt="2020-10-16T08:15:21.798" v="1752"/>
          <ac:spMkLst>
            <pc:docMk/>
            <pc:sldMk cId="4284385239" sldId="1182"/>
            <ac:spMk id="4" creationId="{436C03A5-FAD6-4C9A-BAD6-61BAAB971DBB}"/>
          </ac:spMkLst>
        </pc:spChg>
      </pc:sldChg>
      <pc:sldChg chg="modSp add mod modAnim">
        <pc:chgData name="Sharma Computer Academy" userId="08476b32c11f4418" providerId="LiveId" clId="{DFA05EDB-F689-4DBB-B4FA-60D1FDF93148}" dt="2020-10-16T08:28:51.150" v="1908" actId="113"/>
        <pc:sldMkLst>
          <pc:docMk/>
          <pc:sldMk cId="194798867" sldId="1183"/>
        </pc:sldMkLst>
        <pc:spChg chg="mod">
          <ac:chgData name="Sharma Computer Academy" userId="08476b32c11f4418" providerId="LiveId" clId="{DFA05EDB-F689-4DBB-B4FA-60D1FDF93148}" dt="2020-10-16T08:28:51.150" v="1908" actId="113"/>
          <ac:spMkLst>
            <pc:docMk/>
            <pc:sldMk cId="194798867" sldId="1183"/>
            <ac:spMk id="3" creationId="{00000000-0000-0000-0000-000000000000}"/>
          </ac:spMkLst>
        </pc:spChg>
      </pc:sldChg>
      <pc:sldChg chg="addSp delSp modSp add mod ord">
        <pc:chgData name="Sharma Computer Academy" userId="08476b32c11f4418" providerId="LiveId" clId="{DFA05EDB-F689-4DBB-B4FA-60D1FDF93148}" dt="2020-10-16T08:37:46.038" v="2129" actId="27636"/>
        <pc:sldMkLst>
          <pc:docMk/>
          <pc:sldMk cId="4057788164" sldId="1184"/>
        </pc:sldMkLst>
        <pc:spChg chg="mod">
          <ac:chgData name="Sharma Computer Academy" userId="08476b32c11f4418" providerId="LiveId" clId="{DFA05EDB-F689-4DBB-B4FA-60D1FDF93148}" dt="2020-10-16T08:37:46.038" v="2129" actId="27636"/>
          <ac:spMkLst>
            <pc:docMk/>
            <pc:sldMk cId="4057788164" sldId="1184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6T08:34:18.975" v="2104" actId="207"/>
          <ac:spMkLst>
            <pc:docMk/>
            <pc:sldMk cId="4057788164" sldId="1184"/>
            <ac:spMk id="3" creationId="{00000000-0000-0000-0000-000000000000}"/>
          </ac:spMkLst>
        </pc:spChg>
        <pc:spChg chg="add del">
          <ac:chgData name="Sharma Computer Academy" userId="08476b32c11f4418" providerId="LiveId" clId="{DFA05EDB-F689-4DBB-B4FA-60D1FDF93148}" dt="2020-10-16T08:32:11.392" v="1947"/>
          <ac:spMkLst>
            <pc:docMk/>
            <pc:sldMk cId="4057788164" sldId="1184"/>
            <ac:spMk id="4" creationId="{690C9A83-C216-4335-9944-9A81C73A72A8}"/>
          </ac:spMkLst>
        </pc:spChg>
      </pc:sldChg>
      <pc:sldChg chg="addSp delSp modSp add mod modAnim">
        <pc:chgData name="Sharma Computer Academy" userId="08476b32c11f4418" providerId="LiveId" clId="{DFA05EDB-F689-4DBB-B4FA-60D1FDF93148}" dt="2020-10-19T10:06:09.164" v="2374"/>
        <pc:sldMkLst>
          <pc:docMk/>
          <pc:sldMk cId="3242926630" sldId="1185"/>
        </pc:sldMkLst>
        <pc:spChg chg="mod">
          <ac:chgData name="Sharma Computer Academy" userId="08476b32c11f4418" providerId="LiveId" clId="{DFA05EDB-F689-4DBB-B4FA-60D1FDF93148}" dt="2020-10-19T10:05:53.915" v="2371" actId="20577"/>
          <ac:spMkLst>
            <pc:docMk/>
            <pc:sldMk cId="3242926630" sldId="1185"/>
            <ac:spMk id="3" creationId="{00000000-0000-0000-0000-000000000000}"/>
          </ac:spMkLst>
        </pc:spChg>
        <pc:spChg chg="add del">
          <ac:chgData name="Sharma Computer Academy" userId="08476b32c11f4418" providerId="LiveId" clId="{DFA05EDB-F689-4DBB-B4FA-60D1FDF93148}" dt="2020-10-19T10:02:27.729" v="2260"/>
          <ac:spMkLst>
            <pc:docMk/>
            <pc:sldMk cId="3242926630" sldId="1185"/>
            <ac:spMk id="4" creationId="{A493852B-5029-43B9-B6E7-309AABE6B4F7}"/>
          </ac:spMkLst>
        </pc:spChg>
      </pc:sldChg>
      <pc:sldChg chg="modSp add mod ord modAnim">
        <pc:chgData name="Sharma Computer Academy" userId="08476b32c11f4418" providerId="LiveId" clId="{DFA05EDB-F689-4DBB-B4FA-60D1FDF93148}" dt="2020-10-19T10:22:22.430" v="2558" actId="113"/>
        <pc:sldMkLst>
          <pc:docMk/>
          <pc:sldMk cId="567169249" sldId="1186"/>
        </pc:sldMkLst>
        <pc:spChg chg="mod">
          <ac:chgData name="Sharma Computer Academy" userId="08476b32c11f4418" providerId="LiveId" clId="{DFA05EDB-F689-4DBB-B4FA-60D1FDF93148}" dt="2020-10-19T10:17:07.571" v="2470" actId="20577"/>
          <ac:spMkLst>
            <pc:docMk/>
            <pc:sldMk cId="567169249" sldId="1186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9T10:22:22.430" v="2558" actId="113"/>
          <ac:spMkLst>
            <pc:docMk/>
            <pc:sldMk cId="567169249" sldId="1186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DFA05EDB-F689-4DBB-B4FA-60D1FDF93148}" dt="2020-10-19T10:32:01.124" v="2808" actId="207"/>
        <pc:sldMkLst>
          <pc:docMk/>
          <pc:sldMk cId="1554741048" sldId="1187"/>
        </pc:sldMkLst>
        <pc:spChg chg="mod">
          <ac:chgData name="Sharma Computer Academy" userId="08476b32c11f4418" providerId="LiveId" clId="{DFA05EDB-F689-4DBB-B4FA-60D1FDF93148}" dt="2020-10-19T10:24:40.056" v="2568" actId="122"/>
          <ac:spMkLst>
            <pc:docMk/>
            <pc:sldMk cId="1554741048" sldId="1187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9T10:32:01.124" v="2808" actId="207"/>
          <ac:spMkLst>
            <pc:docMk/>
            <pc:sldMk cId="1554741048" sldId="1187"/>
            <ac:spMk id="3" creationId="{00000000-0000-0000-0000-000000000000}"/>
          </ac:spMkLst>
        </pc:spChg>
      </pc:sldChg>
      <pc:sldChg chg="modSp add mod ord modAnim">
        <pc:chgData name="Sharma Computer Academy" userId="08476b32c11f4418" providerId="LiveId" clId="{DFA05EDB-F689-4DBB-B4FA-60D1FDF93148}" dt="2020-10-19T10:30:56.325" v="2805" actId="6549"/>
        <pc:sldMkLst>
          <pc:docMk/>
          <pc:sldMk cId="2326545265" sldId="1188"/>
        </pc:sldMkLst>
        <pc:spChg chg="mod">
          <ac:chgData name="Sharma Computer Academy" userId="08476b32c11f4418" providerId="LiveId" clId="{DFA05EDB-F689-4DBB-B4FA-60D1FDF93148}" dt="2020-10-19T10:30:56.325" v="2805" actId="6549"/>
          <ac:spMkLst>
            <pc:docMk/>
            <pc:sldMk cId="2326545265" sldId="1188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DFA05EDB-F689-4DBB-B4FA-60D1FDF93148}" dt="2020-10-19T10:32:09.340" v="2809" actId="207"/>
        <pc:sldMkLst>
          <pc:docMk/>
          <pc:sldMk cId="1756347400" sldId="1189"/>
        </pc:sldMkLst>
        <pc:spChg chg="mod">
          <ac:chgData name="Sharma Computer Academy" userId="08476b32c11f4418" providerId="LiveId" clId="{DFA05EDB-F689-4DBB-B4FA-60D1FDF93148}" dt="2020-10-19T10:32:09.340" v="2809" actId="207"/>
          <ac:spMkLst>
            <pc:docMk/>
            <pc:sldMk cId="1756347400" sldId="1189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DFA05EDB-F689-4DBB-B4FA-60D1FDF93148}" dt="2020-10-19T10:32:26.356" v="2813" actId="207"/>
        <pc:sldMkLst>
          <pc:docMk/>
          <pc:sldMk cId="376486835" sldId="1190"/>
        </pc:sldMkLst>
        <pc:spChg chg="mod">
          <ac:chgData name="Sharma Computer Academy" userId="08476b32c11f4418" providerId="LiveId" clId="{DFA05EDB-F689-4DBB-B4FA-60D1FDF93148}" dt="2020-10-19T10:32:26.356" v="2813" actId="207"/>
          <ac:spMkLst>
            <pc:docMk/>
            <pc:sldMk cId="376486835" sldId="1190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DFA05EDB-F689-4DBB-B4FA-60D1FDF93148}" dt="2020-10-19T10:32:31.898" v="2814" actId="207"/>
        <pc:sldMkLst>
          <pc:docMk/>
          <pc:sldMk cId="4169996045" sldId="1191"/>
        </pc:sldMkLst>
        <pc:spChg chg="mod">
          <ac:chgData name="Sharma Computer Academy" userId="08476b32c11f4418" providerId="LiveId" clId="{DFA05EDB-F689-4DBB-B4FA-60D1FDF93148}" dt="2020-10-19T10:32:31.898" v="2814" actId="207"/>
          <ac:spMkLst>
            <pc:docMk/>
            <pc:sldMk cId="4169996045" sldId="1191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DFA05EDB-F689-4DBB-B4FA-60D1FDF93148}" dt="2020-10-19T10:32:36.123" v="2815" actId="207"/>
        <pc:sldMkLst>
          <pc:docMk/>
          <pc:sldMk cId="1701149687" sldId="1192"/>
        </pc:sldMkLst>
        <pc:spChg chg="mod">
          <ac:chgData name="Sharma Computer Academy" userId="08476b32c11f4418" providerId="LiveId" clId="{DFA05EDB-F689-4DBB-B4FA-60D1FDF93148}" dt="2020-10-19T10:32:36.123" v="2815" actId="207"/>
          <ac:spMkLst>
            <pc:docMk/>
            <pc:sldMk cId="1701149687" sldId="1192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C8FE29CD-CF83-4297-9D13-6F61B22B7FB8}"/>
    <pc:docChg chg="delSld">
      <pc:chgData name="Sharma Computer Academy" userId="08476b32c11f4418" providerId="LiveId" clId="{C8FE29CD-CF83-4297-9D13-6F61B22B7FB8}" dt="2020-10-28T20:11:01.418" v="1" actId="47"/>
      <pc:docMkLst>
        <pc:docMk/>
      </pc:docMkLst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3539045414" sldId="257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3539045414" sldId="509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1594430930" sldId="511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1594430930" sldId="512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1594430930" sldId="513"/>
        </pc:sldMkLst>
      </pc:sldChg>
      <pc:sldChg chg="del">
        <pc:chgData name="Sharma Computer Academy" userId="08476b32c11f4418" providerId="LiveId" clId="{C8FE29CD-CF83-4297-9D13-6F61B22B7FB8}" dt="2020-10-28T20:11:01.418" v="1" actId="47"/>
        <pc:sldMkLst>
          <pc:docMk/>
          <pc:sldMk cId="4274056649" sldId="618"/>
        </pc:sldMkLst>
      </pc:sldChg>
      <pc:sldChg chg="del">
        <pc:chgData name="Sharma Computer Academy" userId="08476b32c11f4418" providerId="LiveId" clId="{C8FE29CD-CF83-4297-9D13-6F61B22B7FB8}" dt="2020-10-28T20:11:01.418" v="1" actId="47"/>
        <pc:sldMkLst>
          <pc:docMk/>
          <pc:sldMk cId="4274056649" sldId="619"/>
        </pc:sldMkLst>
      </pc:sldChg>
      <pc:sldChg chg="del">
        <pc:chgData name="Sharma Computer Academy" userId="08476b32c11f4418" providerId="LiveId" clId="{C8FE29CD-CF83-4297-9D13-6F61B22B7FB8}" dt="2020-10-28T20:11:01.418" v="1" actId="47"/>
        <pc:sldMkLst>
          <pc:docMk/>
          <pc:sldMk cId="4274056649" sldId="620"/>
        </pc:sldMkLst>
      </pc:sldChg>
      <pc:sldChg chg="del">
        <pc:chgData name="Sharma Computer Academy" userId="08476b32c11f4418" providerId="LiveId" clId="{C8FE29CD-CF83-4297-9D13-6F61B22B7FB8}" dt="2020-10-28T20:11:01.418" v="1" actId="47"/>
        <pc:sldMkLst>
          <pc:docMk/>
          <pc:sldMk cId="4274056649" sldId="621"/>
        </pc:sldMkLst>
      </pc:sldChg>
      <pc:sldChg chg="del">
        <pc:chgData name="Sharma Computer Academy" userId="08476b32c11f4418" providerId="LiveId" clId="{C8FE29CD-CF83-4297-9D13-6F61B22B7FB8}" dt="2020-10-28T20:11:01.418" v="1" actId="47"/>
        <pc:sldMkLst>
          <pc:docMk/>
          <pc:sldMk cId="4274056649" sldId="622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1594430930" sldId="647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1594430930" sldId="648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1594430930" sldId="649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1594430930" sldId="650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1594430930" sldId="651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1594430930" sldId="652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2790269104" sldId="653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1594430930" sldId="654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1594430930" sldId="655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1594430930" sldId="656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1594430930" sldId="657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1594430930" sldId="658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1594430930" sldId="659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1594430930" sldId="660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1594430930" sldId="661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1594430930" sldId="662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1594430930" sldId="663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1594430930" sldId="664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1594430930" sldId="665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1594430930" sldId="666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1594430930" sldId="667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1594430930" sldId="668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1594430930" sldId="669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1594430930" sldId="670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1594430930" sldId="671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1594430930" sldId="672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1594430930" sldId="673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1594430930" sldId="675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1594430930" sldId="676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1594430930" sldId="677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1594430930" sldId="678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1594430930" sldId="679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1594430930" sldId="680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1594430930" sldId="681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3309897103" sldId="682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1594430930" sldId="684"/>
        </pc:sldMkLst>
      </pc:sldChg>
      <pc:sldChg chg="del">
        <pc:chgData name="Sharma Computer Academy" userId="08476b32c11f4418" providerId="LiveId" clId="{C8FE29CD-CF83-4297-9D13-6F61B22B7FB8}" dt="2020-10-28T20:11:01.418" v="1" actId="47"/>
        <pc:sldMkLst>
          <pc:docMk/>
          <pc:sldMk cId="4274056649" sldId="704"/>
        </pc:sldMkLst>
      </pc:sldChg>
      <pc:sldChg chg="del">
        <pc:chgData name="Sharma Computer Academy" userId="08476b32c11f4418" providerId="LiveId" clId="{C8FE29CD-CF83-4297-9D13-6F61B22B7FB8}" dt="2020-10-28T20:11:01.418" v="1" actId="47"/>
        <pc:sldMkLst>
          <pc:docMk/>
          <pc:sldMk cId="4274056649" sldId="705"/>
        </pc:sldMkLst>
      </pc:sldChg>
      <pc:sldChg chg="del">
        <pc:chgData name="Sharma Computer Academy" userId="08476b32c11f4418" providerId="LiveId" clId="{C8FE29CD-CF83-4297-9D13-6F61B22B7FB8}" dt="2020-10-28T20:11:01.418" v="1" actId="47"/>
        <pc:sldMkLst>
          <pc:docMk/>
          <pc:sldMk cId="4274056649" sldId="706"/>
        </pc:sldMkLst>
      </pc:sldChg>
      <pc:sldChg chg="del">
        <pc:chgData name="Sharma Computer Academy" userId="08476b32c11f4418" providerId="LiveId" clId="{C8FE29CD-CF83-4297-9D13-6F61B22B7FB8}" dt="2020-10-28T20:11:01.418" v="1" actId="47"/>
        <pc:sldMkLst>
          <pc:docMk/>
          <pc:sldMk cId="4274056649" sldId="707"/>
        </pc:sldMkLst>
      </pc:sldChg>
      <pc:sldChg chg="del">
        <pc:chgData name="Sharma Computer Academy" userId="08476b32c11f4418" providerId="LiveId" clId="{C8FE29CD-CF83-4297-9D13-6F61B22B7FB8}" dt="2020-10-28T20:11:01.418" v="1" actId="47"/>
        <pc:sldMkLst>
          <pc:docMk/>
          <pc:sldMk cId="4274056649" sldId="708"/>
        </pc:sldMkLst>
      </pc:sldChg>
      <pc:sldChg chg="del">
        <pc:chgData name="Sharma Computer Academy" userId="08476b32c11f4418" providerId="LiveId" clId="{C8FE29CD-CF83-4297-9D13-6F61B22B7FB8}" dt="2020-10-28T20:11:01.418" v="1" actId="47"/>
        <pc:sldMkLst>
          <pc:docMk/>
          <pc:sldMk cId="4274056649" sldId="709"/>
        </pc:sldMkLst>
      </pc:sldChg>
      <pc:sldChg chg="del">
        <pc:chgData name="Sharma Computer Academy" userId="08476b32c11f4418" providerId="LiveId" clId="{C8FE29CD-CF83-4297-9D13-6F61B22B7FB8}" dt="2020-10-28T20:11:01.418" v="1" actId="47"/>
        <pc:sldMkLst>
          <pc:docMk/>
          <pc:sldMk cId="4274056649" sldId="710"/>
        </pc:sldMkLst>
      </pc:sldChg>
      <pc:sldChg chg="del">
        <pc:chgData name="Sharma Computer Academy" userId="08476b32c11f4418" providerId="LiveId" clId="{C8FE29CD-CF83-4297-9D13-6F61B22B7FB8}" dt="2020-10-28T20:11:01.418" v="1" actId="47"/>
        <pc:sldMkLst>
          <pc:docMk/>
          <pc:sldMk cId="4274056649" sldId="711"/>
        </pc:sldMkLst>
      </pc:sldChg>
      <pc:sldChg chg="del">
        <pc:chgData name="Sharma Computer Academy" userId="08476b32c11f4418" providerId="LiveId" clId="{C8FE29CD-CF83-4297-9D13-6F61B22B7FB8}" dt="2020-10-28T20:11:01.418" v="1" actId="47"/>
        <pc:sldMkLst>
          <pc:docMk/>
          <pc:sldMk cId="4274056649" sldId="712"/>
        </pc:sldMkLst>
      </pc:sldChg>
      <pc:sldChg chg="del">
        <pc:chgData name="Sharma Computer Academy" userId="08476b32c11f4418" providerId="LiveId" clId="{C8FE29CD-CF83-4297-9D13-6F61B22B7FB8}" dt="2020-10-28T20:11:01.418" v="1" actId="47"/>
        <pc:sldMkLst>
          <pc:docMk/>
          <pc:sldMk cId="4274056649" sldId="713"/>
        </pc:sldMkLst>
      </pc:sldChg>
      <pc:sldChg chg="del">
        <pc:chgData name="Sharma Computer Academy" userId="08476b32c11f4418" providerId="LiveId" clId="{C8FE29CD-CF83-4297-9D13-6F61B22B7FB8}" dt="2020-10-28T20:11:01.418" v="1" actId="47"/>
        <pc:sldMkLst>
          <pc:docMk/>
          <pc:sldMk cId="4274056649" sldId="714"/>
        </pc:sldMkLst>
      </pc:sldChg>
      <pc:sldChg chg="del">
        <pc:chgData name="Sharma Computer Academy" userId="08476b32c11f4418" providerId="LiveId" clId="{C8FE29CD-CF83-4297-9D13-6F61B22B7FB8}" dt="2020-10-28T20:11:01.418" v="1" actId="47"/>
        <pc:sldMkLst>
          <pc:docMk/>
          <pc:sldMk cId="4274056649" sldId="715"/>
        </pc:sldMkLst>
      </pc:sldChg>
      <pc:sldChg chg="del">
        <pc:chgData name="Sharma Computer Academy" userId="08476b32c11f4418" providerId="LiveId" clId="{C8FE29CD-CF83-4297-9D13-6F61B22B7FB8}" dt="2020-10-28T20:11:01.418" v="1" actId="47"/>
        <pc:sldMkLst>
          <pc:docMk/>
          <pc:sldMk cId="4274056649" sldId="716"/>
        </pc:sldMkLst>
      </pc:sldChg>
      <pc:sldChg chg="del">
        <pc:chgData name="Sharma Computer Academy" userId="08476b32c11f4418" providerId="LiveId" clId="{C8FE29CD-CF83-4297-9D13-6F61B22B7FB8}" dt="2020-10-28T20:11:01.418" v="1" actId="47"/>
        <pc:sldMkLst>
          <pc:docMk/>
          <pc:sldMk cId="4274056649" sldId="717"/>
        </pc:sldMkLst>
      </pc:sldChg>
      <pc:sldChg chg="del">
        <pc:chgData name="Sharma Computer Academy" userId="08476b32c11f4418" providerId="LiveId" clId="{C8FE29CD-CF83-4297-9D13-6F61B22B7FB8}" dt="2020-10-28T20:11:01.418" v="1" actId="47"/>
        <pc:sldMkLst>
          <pc:docMk/>
          <pc:sldMk cId="4274056649" sldId="718"/>
        </pc:sldMkLst>
      </pc:sldChg>
      <pc:sldChg chg="del">
        <pc:chgData name="Sharma Computer Academy" userId="08476b32c11f4418" providerId="LiveId" clId="{C8FE29CD-CF83-4297-9D13-6F61B22B7FB8}" dt="2020-10-28T20:11:01.418" v="1" actId="47"/>
        <pc:sldMkLst>
          <pc:docMk/>
          <pc:sldMk cId="4274056649" sldId="719"/>
        </pc:sldMkLst>
      </pc:sldChg>
      <pc:sldChg chg="del">
        <pc:chgData name="Sharma Computer Academy" userId="08476b32c11f4418" providerId="LiveId" clId="{C8FE29CD-CF83-4297-9D13-6F61B22B7FB8}" dt="2020-10-28T20:11:01.418" v="1" actId="47"/>
        <pc:sldMkLst>
          <pc:docMk/>
          <pc:sldMk cId="4274056649" sldId="720"/>
        </pc:sldMkLst>
      </pc:sldChg>
      <pc:sldChg chg="del">
        <pc:chgData name="Sharma Computer Academy" userId="08476b32c11f4418" providerId="LiveId" clId="{C8FE29CD-CF83-4297-9D13-6F61B22B7FB8}" dt="2020-10-28T20:11:01.418" v="1" actId="47"/>
        <pc:sldMkLst>
          <pc:docMk/>
          <pc:sldMk cId="4274056649" sldId="721"/>
        </pc:sldMkLst>
      </pc:sldChg>
      <pc:sldChg chg="del">
        <pc:chgData name="Sharma Computer Academy" userId="08476b32c11f4418" providerId="LiveId" clId="{C8FE29CD-CF83-4297-9D13-6F61B22B7FB8}" dt="2020-10-28T20:11:01.418" v="1" actId="47"/>
        <pc:sldMkLst>
          <pc:docMk/>
          <pc:sldMk cId="4274056649" sldId="722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983897352" sldId="1170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3422598140" sldId="1171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1436452283" sldId="1172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1218025349" sldId="1173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3973655954" sldId="1174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2102019737" sldId="1175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2898568976" sldId="1177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2495038087" sldId="1178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1718706307" sldId="1179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3096280454" sldId="1180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3034709340" sldId="1181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4284385239" sldId="1182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194798867" sldId="1183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4057788164" sldId="1184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3242926630" sldId="1185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567169249" sldId="1186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1554741048" sldId="1187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2326545265" sldId="1188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1756347400" sldId="1189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376486835" sldId="1190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4169996045" sldId="1191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1701149687" sldId="1192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4216103738" sldId="1193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406049884" sldId="1194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1300598716" sldId="1195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1996913966" sldId="1196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3097692758" sldId="1197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2262632330" sldId="1198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4223529237" sldId="1199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3351347479" sldId="1200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146403553" sldId="1201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93340218" sldId="1202"/>
        </pc:sldMkLst>
      </pc:sldChg>
      <pc:sldChg chg="del">
        <pc:chgData name="Sharma Computer Academy" userId="08476b32c11f4418" providerId="LiveId" clId="{C8FE29CD-CF83-4297-9D13-6F61B22B7FB8}" dt="2020-10-28T20:10:33.202" v="0" actId="47"/>
        <pc:sldMkLst>
          <pc:docMk/>
          <pc:sldMk cId="458351186" sldId="1203"/>
        </pc:sldMkLst>
      </pc:sldChg>
    </pc:docChg>
  </pc:docChgLst>
  <pc:docChgLst>
    <pc:chgData name="Sharma Computer Academy" userId="08476b32c11f4418" providerId="LiveId" clId="{0FCD7404-4394-457E-8465-98967FB295F5}"/>
    <pc:docChg chg="undo custSel delSld modSld">
      <pc:chgData name="Sharma Computer Academy" userId="08476b32c11f4418" providerId="LiveId" clId="{0FCD7404-4394-457E-8465-98967FB295F5}" dt="2020-10-28T08:00:11.846" v="822"/>
      <pc:docMkLst>
        <pc:docMk/>
      </pc:docMkLst>
      <pc:sldChg chg="modSp mod modAnim">
        <pc:chgData name="Sharma Computer Academy" userId="08476b32c11f4418" providerId="LiveId" clId="{0FCD7404-4394-457E-8465-98967FB295F5}" dt="2020-10-28T07:57:37.165" v="816"/>
        <pc:sldMkLst>
          <pc:docMk/>
          <pc:sldMk cId="4274056649" sldId="261"/>
        </pc:sldMkLst>
        <pc:spChg chg="mod">
          <ac:chgData name="Sharma Computer Academy" userId="08476b32c11f4418" providerId="LiveId" clId="{0FCD7404-4394-457E-8465-98967FB295F5}" dt="2020-10-23T08:27:21.931" v="531" actId="122"/>
          <ac:spMkLst>
            <pc:docMk/>
            <pc:sldMk cId="4274056649" sldId="261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28:44.095" v="569" actId="20577"/>
          <ac:spMkLst>
            <pc:docMk/>
            <pc:sldMk cId="4274056649" sldId="26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26:58.019" v="523" actId="122"/>
        <pc:sldMkLst>
          <pc:docMk/>
          <pc:sldMk cId="1594430930" sldId="514"/>
        </pc:sldMkLst>
        <pc:spChg chg="mod">
          <ac:chgData name="Sharma Computer Academy" userId="08476b32c11f4418" providerId="LiveId" clId="{0FCD7404-4394-457E-8465-98967FB295F5}" dt="2020-10-23T08:26:58.019" v="523" actId="122"/>
          <ac:spMkLst>
            <pc:docMk/>
            <pc:sldMk cId="1594430930" sldId="514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21:59.707" v="492" actId="114"/>
          <ac:spMkLst>
            <pc:docMk/>
            <pc:sldMk cId="1594430930" sldId="51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27:19.211" v="530" actId="122"/>
        <pc:sldMkLst>
          <pc:docMk/>
          <pc:sldMk cId="1594430930" sldId="515"/>
        </pc:sldMkLst>
        <pc:spChg chg="mod">
          <ac:chgData name="Sharma Computer Academy" userId="08476b32c11f4418" providerId="LiveId" clId="{0FCD7404-4394-457E-8465-98967FB295F5}" dt="2020-10-23T08:27:19.211" v="530" actId="122"/>
          <ac:spMkLst>
            <pc:docMk/>
            <pc:sldMk cId="1594430930" sldId="515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12:13.405" v="299" actId="122"/>
        <pc:sldMkLst>
          <pc:docMk/>
          <pc:sldMk cId="1594430930" sldId="661"/>
        </pc:sldMkLst>
        <pc:spChg chg="mod">
          <ac:chgData name="Sharma Computer Academy" userId="08476b32c11f4418" providerId="LiveId" clId="{0FCD7404-4394-457E-8465-98967FB295F5}" dt="2020-10-23T08:12:13.405" v="299" actId="122"/>
          <ac:spMkLst>
            <pc:docMk/>
            <pc:sldMk cId="1594430930" sldId="661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7:59:44.409" v="114" actId="113"/>
          <ac:spMkLst>
            <pc:docMk/>
            <pc:sldMk cId="1594430930" sldId="66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11:05.015" v="282" actId="122"/>
        <pc:sldMkLst>
          <pc:docMk/>
          <pc:sldMk cId="1594430930" sldId="662"/>
        </pc:sldMkLst>
        <pc:spChg chg="mod">
          <ac:chgData name="Sharma Computer Academy" userId="08476b32c11f4418" providerId="LiveId" clId="{0FCD7404-4394-457E-8465-98967FB295F5}" dt="2020-10-23T08:11:05.015" v="282" actId="122"/>
          <ac:spMkLst>
            <pc:docMk/>
            <pc:sldMk cId="1594430930" sldId="662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11:26.760" v="289" actId="122"/>
        <pc:sldMkLst>
          <pc:docMk/>
          <pc:sldMk cId="1594430930" sldId="663"/>
        </pc:sldMkLst>
        <pc:spChg chg="mod">
          <ac:chgData name="Sharma Computer Academy" userId="08476b32c11f4418" providerId="LiveId" clId="{0FCD7404-4394-457E-8465-98967FB295F5}" dt="2020-10-23T08:11:26.760" v="289" actId="122"/>
          <ac:spMkLst>
            <pc:docMk/>
            <pc:sldMk cId="1594430930" sldId="663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7:54:11.374" v="45" actId="113"/>
          <ac:spMkLst>
            <pc:docMk/>
            <pc:sldMk cId="1594430930" sldId="66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FCD7404-4394-457E-8465-98967FB295F5}" dt="2020-10-23T08:11:11.230" v="284" actId="122"/>
        <pc:sldMkLst>
          <pc:docMk/>
          <pc:sldMk cId="1594430930" sldId="664"/>
        </pc:sldMkLst>
        <pc:spChg chg="mod">
          <ac:chgData name="Sharma Computer Academy" userId="08476b32c11f4418" providerId="LiveId" clId="{0FCD7404-4394-457E-8465-98967FB295F5}" dt="2020-10-23T08:11:11.230" v="284" actId="122"/>
          <ac:spMkLst>
            <pc:docMk/>
            <pc:sldMk cId="1594430930" sldId="664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7:50:44.685" v="2" actId="27636"/>
          <ac:spMkLst>
            <pc:docMk/>
            <pc:sldMk cId="1594430930" sldId="66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11:15.236" v="285" actId="122"/>
        <pc:sldMkLst>
          <pc:docMk/>
          <pc:sldMk cId="1594430930" sldId="665"/>
        </pc:sldMkLst>
        <pc:spChg chg="mod">
          <ac:chgData name="Sharma Computer Academy" userId="08476b32c11f4418" providerId="LiveId" clId="{0FCD7404-4394-457E-8465-98967FB295F5}" dt="2020-10-23T08:11:15.236" v="285" actId="122"/>
          <ac:spMkLst>
            <pc:docMk/>
            <pc:sldMk cId="1594430930" sldId="665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7:51:01.397" v="4" actId="113"/>
          <ac:spMkLst>
            <pc:docMk/>
            <pc:sldMk cId="1594430930" sldId="66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FCD7404-4394-457E-8465-98967FB295F5}" dt="2020-10-23T08:11:17.956" v="286" actId="122"/>
        <pc:sldMkLst>
          <pc:docMk/>
          <pc:sldMk cId="1594430930" sldId="666"/>
        </pc:sldMkLst>
        <pc:spChg chg="mod">
          <ac:chgData name="Sharma Computer Academy" userId="08476b32c11f4418" providerId="LiveId" clId="{0FCD7404-4394-457E-8465-98967FB295F5}" dt="2020-10-23T08:11:17.956" v="286" actId="122"/>
          <ac:spMkLst>
            <pc:docMk/>
            <pc:sldMk cId="1594430930" sldId="666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7:51:20.132" v="7" actId="20577"/>
          <ac:spMkLst>
            <pc:docMk/>
            <pc:sldMk cId="1594430930" sldId="66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11:20.646" v="287" actId="122"/>
        <pc:sldMkLst>
          <pc:docMk/>
          <pc:sldMk cId="1594430930" sldId="667"/>
        </pc:sldMkLst>
        <pc:spChg chg="mod">
          <ac:chgData name="Sharma Computer Academy" userId="08476b32c11f4418" providerId="LiveId" clId="{0FCD7404-4394-457E-8465-98967FB295F5}" dt="2020-10-23T08:11:20.646" v="287" actId="122"/>
          <ac:spMkLst>
            <pc:docMk/>
            <pc:sldMk cId="1594430930" sldId="667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11:23.662" v="288" actId="122"/>
        <pc:sldMkLst>
          <pc:docMk/>
          <pc:sldMk cId="1594430930" sldId="668"/>
        </pc:sldMkLst>
        <pc:spChg chg="mod">
          <ac:chgData name="Sharma Computer Academy" userId="08476b32c11f4418" providerId="LiveId" clId="{0FCD7404-4394-457E-8465-98967FB295F5}" dt="2020-10-23T08:11:23.662" v="288" actId="122"/>
          <ac:spMkLst>
            <pc:docMk/>
            <pc:sldMk cId="1594430930" sldId="668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7:51:45.983" v="9" actId="113"/>
          <ac:spMkLst>
            <pc:docMk/>
            <pc:sldMk cId="1594430930" sldId="66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11:08.214" v="283" actId="122"/>
        <pc:sldMkLst>
          <pc:docMk/>
          <pc:sldMk cId="1594430930" sldId="669"/>
        </pc:sldMkLst>
        <pc:spChg chg="mod">
          <ac:chgData name="Sharma Computer Academy" userId="08476b32c11f4418" providerId="LiveId" clId="{0FCD7404-4394-457E-8465-98967FB295F5}" dt="2020-10-23T08:11:08.214" v="283" actId="122"/>
          <ac:spMkLst>
            <pc:docMk/>
            <pc:sldMk cId="1594430930" sldId="669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11:30.260" v="290" actId="122"/>
        <pc:sldMkLst>
          <pc:docMk/>
          <pc:sldMk cId="1594430930" sldId="670"/>
        </pc:sldMkLst>
        <pc:spChg chg="mod">
          <ac:chgData name="Sharma Computer Academy" userId="08476b32c11f4418" providerId="LiveId" clId="{0FCD7404-4394-457E-8465-98967FB295F5}" dt="2020-10-23T08:11:30.260" v="290" actId="122"/>
          <ac:spMkLst>
            <pc:docMk/>
            <pc:sldMk cId="1594430930" sldId="670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7:56:02.688" v="73" actId="113"/>
          <ac:spMkLst>
            <pc:docMk/>
            <pc:sldMk cId="1594430930" sldId="67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11:34.358" v="291" actId="122"/>
        <pc:sldMkLst>
          <pc:docMk/>
          <pc:sldMk cId="1594430930" sldId="671"/>
        </pc:sldMkLst>
        <pc:spChg chg="mod">
          <ac:chgData name="Sharma Computer Academy" userId="08476b32c11f4418" providerId="LiveId" clId="{0FCD7404-4394-457E-8465-98967FB295F5}" dt="2020-10-23T08:11:34.358" v="291" actId="122"/>
          <ac:spMkLst>
            <pc:docMk/>
            <pc:sldMk cId="1594430930" sldId="671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7:56:40.394" v="76" actId="114"/>
          <ac:spMkLst>
            <pc:docMk/>
            <pc:sldMk cId="1594430930" sldId="671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12:04.455" v="297" actId="1037"/>
        <pc:sldMkLst>
          <pc:docMk/>
          <pc:sldMk cId="1594430930" sldId="672"/>
        </pc:sldMkLst>
        <pc:spChg chg="mod">
          <ac:chgData name="Sharma Computer Academy" userId="08476b32c11f4418" providerId="LiveId" clId="{0FCD7404-4394-457E-8465-98967FB295F5}" dt="2020-10-23T08:11:38.305" v="292" actId="122"/>
          <ac:spMkLst>
            <pc:docMk/>
            <pc:sldMk cId="1594430930" sldId="672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12:04.455" v="297" actId="1037"/>
          <ac:spMkLst>
            <pc:docMk/>
            <pc:sldMk cId="1594430930" sldId="672"/>
            <ac:spMk id="9" creationId="{00000000-0000-0000-0000-000000000000}"/>
          </ac:spMkLst>
        </pc:spChg>
        <pc:picChg chg="mod">
          <ac:chgData name="Sharma Computer Academy" userId="08476b32c11f4418" providerId="LiveId" clId="{0FCD7404-4394-457E-8465-98967FB295F5}" dt="2020-10-23T08:11:48.597" v="293" actId="14100"/>
          <ac:picMkLst>
            <pc:docMk/>
            <pc:sldMk cId="1594430930" sldId="672"/>
            <ac:picMk id="8" creationId="{00000000-0000-0000-0000-000000000000}"/>
          </ac:picMkLst>
        </pc:picChg>
      </pc:sldChg>
      <pc:sldChg chg="modSp mod">
        <pc:chgData name="Sharma Computer Academy" userId="08476b32c11f4418" providerId="LiveId" clId="{0FCD7404-4394-457E-8465-98967FB295F5}" dt="2020-10-23T08:12:10.391" v="298" actId="122"/>
        <pc:sldMkLst>
          <pc:docMk/>
          <pc:sldMk cId="1594430930" sldId="673"/>
        </pc:sldMkLst>
        <pc:spChg chg="mod">
          <ac:chgData name="Sharma Computer Academy" userId="08476b32c11f4418" providerId="LiveId" clId="{0FCD7404-4394-457E-8465-98967FB295F5}" dt="2020-10-23T08:12:10.391" v="298" actId="122"/>
          <ac:spMkLst>
            <pc:docMk/>
            <pc:sldMk cId="1594430930" sldId="673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7:58:38.470" v="96" actId="114"/>
          <ac:spMkLst>
            <pc:docMk/>
            <pc:sldMk cId="1594430930" sldId="67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12:16.084" v="300" actId="122"/>
        <pc:sldMkLst>
          <pc:docMk/>
          <pc:sldMk cId="1594430930" sldId="675"/>
        </pc:sldMkLst>
        <pc:spChg chg="mod">
          <ac:chgData name="Sharma Computer Academy" userId="08476b32c11f4418" providerId="LiveId" clId="{0FCD7404-4394-457E-8465-98967FB295F5}" dt="2020-10-23T08:12:16.084" v="300" actId="122"/>
          <ac:spMkLst>
            <pc:docMk/>
            <pc:sldMk cId="1594430930" sldId="675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01:28.543" v="144" actId="207"/>
          <ac:spMkLst>
            <pc:docMk/>
            <pc:sldMk cId="1594430930" sldId="67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12:19.317" v="301" actId="122"/>
        <pc:sldMkLst>
          <pc:docMk/>
          <pc:sldMk cId="1594430930" sldId="676"/>
        </pc:sldMkLst>
        <pc:spChg chg="mod">
          <ac:chgData name="Sharma Computer Academy" userId="08476b32c11f4418" providerId="LiveId" clId="{0FCD7404-4394-457E-8465-98967FB295F5}" dt="2020-10-23T08:12:19.317" v="301" actId="122"/>
          <ac:spMkLst>
            <pc:docMk/>
            <pc:sldMk cId="1594430930" sldId="676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03:24.061" v="178" actId="113"/>
          <ac:spMkLst>
            <pc:docMk/>
            <pc:sldMk cId="1594430930" sldId="67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12:22.428" v="302" actId="122"/>
        <pc:sldMkLst>
          <pc:docMk/>
          <pc:sldMk cId="1594430930" sldId="677"/>
        </pc:sldMkLst>
        <pc:spChg chg="mod">
          <ac:chgData name="Sharma Computer Academy" userId="08476b32c11f4418" providerId="LiveId" clId="{0FCD7404-4394-457E-8465-98967FB295F5}" dt="2020-10-23T08:12:22.428" v="302" actId="122"/>
          <ac:spMkLst>
            <pc:docMk/>
            <pc:sldMk cId="1594430930" sldId="677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03:34.815" v="179" actId="207"/>
          <ac:spMkLst>
            <pc:docMk/>
            <pc:sldMk cId="1594430930" sldId="677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12:25.230" v="303" actId="122"/>
        <pc:sldMkLst>
          <pc:docMk/>
          <pc:sldMk cId="1594430930" sldId="678"/>
        </pc:sldMkLst>
        <pc:spChg chg="mod">
          <ac:chgData name="Sharma Computer Academy" userId="08476b32c11f4418" providerId="LiveId" clId="{0FCD7404-4394-457E-8465-98967FB295F5}" dt="2020-10-23T08:12:25.230" v="303" actId="122"/>
          <ac:spMkLst>
            <pc:docMk/>
            <pc:sldMk cId="1594430930" sldId="678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04:29.866" v="193" actId="207"/>
          <ac:spMkLst>
            <pc:docMk/>
            <pc:sldMk cId="1594430930" sldId="67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FCD7404-4394-457E-8465-98967FB295F5}" dt="2020-10-23T08:12:28.533" v="304" actId="122"/>
        <pc:sldMkLst>
          <pc:docMk/>
          <pc:sldMk cId="1594430930" sldId="679"/>
        </pc:sldMkLst>
        <pc:spChg chg="mod">
          <ac:chgData name="Sharma Computer Academy" userId="08476b32c11f4418" providerId="LiveId" clId="{0FCD7404-4394-457E-8465-98967FB295F5}" dt="2020-10-23T08:12:28.533" v="304" actId="122"/>
          <ac:spMkLst>
            <pc:docMk/>
            <pc:sldMk cId="1594430930" sldId="679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10:36.010" v="266" actId="6549"/>
          <ac:spMkLst>
            <pc:docMk/>
            <pc:sldMk cId="1594430930" sldId="67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12:47.221" v="322" actId="122"/>
        <pc:sldMkLst>
          <pc:docMk/>
          <pc:sldMk cId="1594430930" sldId="680"/>
        </pc:sldMkLst>
        <pc:spChg chg="mod">
          <ac:chgData name="Sharma Computer Academy" userId="08476b32c11f4418" providerId="LiveId" clId="{0FCD7404-4394-457E-8465-98967FB295F5}" dt="2020-10-23T08:12:47.221" v="322" actId="122"/>
          <ac:spMkLst>
            <pc:docMk/>
            <pc:sldMk cId="1594430930" sldId="680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08:16.368" v="250" actId="113"/>
          <ac:spMkLst>
            <pc:docMk/>
            <pc:sldMk cId="1594430930" sldId="68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12:36.220" v="306" actId="122"/>
        <pc:sldMkLst>
          <pc:docMk/>
          <pc:sldMk cId="1594430930" sldId="681"/>
        </pc:sldMkLst>
        <pc:spChg chg="mod">
          <ac:chgData name="Sharma Computer Academy" userId="08476b32c11f4418" providerId="LiveId" clId="{0FCD7404-4394-457E-8465-98967FB295F5}" dt="2020-10-23T08:12:36.220" v="306" actId="122"/>
          <ac:spMkLst>
            <pc:docMk/>
            <pc:sldMk cId="1594430930" sldId="681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06:30.927" v="227" actId="113"/>
          <ac:spMkLst>
            <pc:docMk/>
            <pc:sldMk cId="1594430930" sldId="681"/>
            <ac:spMk id="3" creationId="{00000000-0000-0000-0000-000000000000}"/>
          </ac:spMkLst>
        </pc:spChg>
      </pc:sldChg>
      <pc:sldChg chg="addSp delSp modSp del mod">
        <pc:chgData name="Sharma Computer Academy" userId="08476b32c11f4418" providerId="LiveId" clId="{0FCD7404-4394-457E-8465-98967FB295F5}" dt="2020-10-23T08:10:27.637" v="264" actId="2696"/>
        <pc:sldMkLst>
          <pc:docMk/>
          <pc:sldMk cId="1594430930" sldId="682"/>
        </pc:sldMkLst>
        <pc:spChg chg="mod">
          <ac:chgData name="Sharma Computer Academy" userId="08476b32c11f4418" providerId="LiveId" clId="{0FCD7404-4394-457E-8465-98967FB295F5}" dt="2020-10-23T08:09:37.311" v="259" actId="207"/>
          <ac:spMkLst>
            <pc:docMk/>
            <pc:sldMk cId="1594430930" sldId="682"/>
            <ac:spMk id="5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09:55.814" v="261" actId="14100"/>
          <ac:spMkLst>
            <pc:docMk/>
            <pc:sldMk cId="1594430930" sldId="682"/>
            <ac:spMk id="6" creationId="{00000000-0000-0000-0000-000000000000}"/>
          </ac:spMkLst>
        </pc:spChg>
        <pc:spChg chg="add del mod">
          <ac:chgData name="Sharma Computer Academy" userId="08476b32c11f4418" providerId="LiveId" clId="{0FCD7404-4394-457E-8465-98967FB295F5}" dt="2020-10-23T08:10:23.791" v="263" actId="21"/>
          <ac:spMkLst>
            <pc:docMk/>
            <pc:sldMk cId="1594430930" sldId="682"/>
            <ac:spMk id="7" creationId="{E412186F-E9C3-4216-B0F2-667DF5E71B70}"/>
          </ac:spMkLst>
        </pc:spChg>
        <pc:picChg chg="add del">
          <ac:chgData name="Sharma Computer Academy" userId="08476b32c11f4418" providerId="LiveId" clId="{0FCD7404-4394-457E-8465-98967FB295F5}" dt="2020-10-23T08:10:23.791" v="263" actId="21"/>
          <ac:picMkLst>
            <pc:docMk/>
            <pc:sldMk cId="1594430930" sldId="682"/>
            <ac:picMk id="4" creationId="{00000000-0000-0000-0000-000000000000}"/>
          </ac:picMkLst>
        </pc:picChg>
      </pc:sldChg>
      <pc:sldChg chg="modSp mod">
        <pc:chgData name="Sharma Computer Academy" userId="08476b32c11f4418" providerId="LiveId" clId="{0FCD7404-4394-457E-8465-98967FB295F5}" dt="2020-10-23T08:12:32.445" v="305" actId="122"/>
        <pc:sldMkLst>
          <pc:docMk/>
          <pc:sldMk cId="3309897103" sldId="682"/>
        </pc:sldMkLst>
        <pc:spChg chg="mod">
          <ac:chgData name="Sharma Computer Academy" userId="08476b32c11f4418" providerId="LiveId" clId="{0FCD7404-4394-457E-8465-98967FB295F5}" dt="2020-10-23T08:12:32.445" v="305" actId="122"/>
          <ac:spMkLst>
            <pc:docMk/>
            <pc:sldMk cId="3309897103" sldId="682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13:49.618" v="352" actId="20577"/>
        <pc:sldMkLst>
          <pc:docMk/>
          <pc:sldMk cId="1594430930" sldId="684"/>
        </pc:sldMkLst>
        <pc:spChg chg="mod">
          <ac:chgData name="Sharma Computer Academy" userId="08476b32c11f4418" providerId="LiveId" clId="{0FCD7404-4394-457E-8465-98967FB295F5}" dt="2020-10-23T08:12:51.135" v="323" actId="122"/>
          <ac:spMkLst>
            <pc:docMk/>
            <pc:sldMk cId="1594430930" sldId="684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13:49.618" v="352" actId="20577"/>
          <ac:spMkLst>
            <pc:docMk/>
            <pc:sldMk cId="1594430930" sldId="68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FCD7404-4394-457E-8465-98967FB295F5}" dt="2020-10-28T07:53:55.486" v="802"/>
        <pc:sldMkLst>
          <pc:docMk/>
          <pc:sldMk cId="1594430930" sldId="685"/>
        </pc:sldMkLst>
        <pc:spChg chg="mod">
          <ac:chgData name="Sharma Computer Academy" userId="08476b32c11f4418" providerId="LiveId" clId="{0FCD7404-4394-457E-8465-98967FB295F5}" dt="2020-10-23T08:14:06.141" v="353" actId="122"/>
          <ac:spMkLst>
            <pc:docMk/>
            <pc:sldMk cId="1594430930" sldId="685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16:18.061" v="401" actId="113"/>
          <ac:spMkLst>
            <pc:docMk/>
            <pc:sldMk cId="1594430930" sldId="68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FCD7404-4394-457E-8465-98967FB295F5}" dt="2020-10-28T07:54:20.218" v="807"/>
        <pc:sldMkLst>
          <pc:docMk/>
          <pc:sldMk cId="1594430930" sldId="686"/>
        </pc:sldMkLst>
        <pc:spChg chg="mod">
          <ac:chgData name="Sharma Computer Academy" userId="08476b32c11f4418" providerId="LiveId" clId="{0FCD7404-4394-457E-8465-98967FB295F5}" dt="2020-10-23T08:16:38.693" v="402" actId="122"/>
          <ac:spMkLst>
            <pc:docMk/>
            <pc:sldMk cId="1594430930" sldId="686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17:43.996" v="421" actId="113"/>
          <ac:spMkLst>
            <pc:docMk/>
            <pc:sldMk cId="1594430930" sldId="68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FCD7404-4394-457E-8465-98967FB295F5}" dt="2020-10-28T07:54:36.376" v="810"/>
        <pc:sldMkLst>
          <pc:docMk/>
          <pc:sldMk cId="1594430930" sldId="687"/>
        </pc:sldMkLst>
        <pc:spChg chg="mod">
          <ac:chgData name="Sharma Computer Academy" userId="08476b32c11f4418" providerId="LiveId" clId="{0FCD7404-4394-457E-8465-98967FB295F5}" dt="2020-10-23T08:18:54.844" v="443" actId="122"/>
          <ac:spMkLst>
            <pc:docMk/>
            <pc:sldMk cId="1594430930" sldId="687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18:50.160" v="442" actId="113"/>
          <ac:spMkLst>
            <pc:docMk/>
            <pc:sldMk cId="1594430930" sldId="68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FCD7404-4394-457E-8465-98967FB295F5}" dt="2020-10-28T07:55:09.406" v="812"/>
        <pc:sldMkLst>
          <pc:docMk/>
          <pc:sldMk cId="1594430930" sldId="688"/>
        </pc:sldMkLst>
        <pc:spChg chg="mod">
          <ac:chgData name="Sharma Computer Academy" userId="08476b32c11f4418" providerId="LiveId" clId="{0FCD7404-4394-457E-8465-98967FB295F5}" dt="2020-10-23T08:18:57.061" v="444" actId="122"/>
          <ac:spMkLst>
            <pc:docMk/>
            <pc:sldMk cId="1594430930" sldId="688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20:37.631" v="474" actId="207"/>
          <ac:spMkLst>
            <pc:docMk/>
            <pc:sldMk cId="1594430930" sldId="68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21:11.181" v="480" actId="207"/>
        <pc:sldMkLst>
          <pc:docMk/>
          <pc:sldMk cId="1594430930" sldId="689"/>
        </pc:sldMkLst>
        <pc:spChg chg="mod">
          <ac:chgData name="Sharma Computer Academy" userId="08476b32c11f4418" providerId="LiveId" clId="{0FCD7404-4394-457E-8465-98967FB295F5}" dt="2020-10-23T08:20:55.091" v="477" actId="122"/>
          <ac:spMkLst>
            <pc:docMk/>
            <pc:sldMk cId="1594430930" sldId="689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21:07.454" v="479" actId="207"/>
          <ac:spMkLst>
            <pc:docMk/>
            <pc:sldMk cId="1594430930" sldId="689"/>
            <ac:spMk id="5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21:11.181" v="480" actId="207"/>
          <ac:spMkLst>
            <pc:docMk/>
            <pc:sldMk cId="1594430930" sldId="689"/>
            <ac:spMk id="6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27:01.940" v="524" actId="122"/>
        <pc:sldMkLst>
          <pc:docMk/>
          <pc:sldMk cId="1594430930" sldId="690"/>
        </pc:sldMkLst>
        <pc:spChg chg="mod">
          <ac:chgData name="Sharma Computer Academy" userId="08476b32c11f4418" providerId="LiveId" clId="{0FCD7404-4394-457E-8465-98967FB295F5}" dt="2020-10-23T08:27:01.940" v="524" actId="122"/>
          <ac:spMkLst>
            <pc:docMk/>
            <pc:sldMk cId="1594430930" sldId="690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22:30.988" v="499" actId="114"/>
          <ac:spMkLst>
            <pc:docMk/>
            <pc:sldMk cId="1594430930" sldId="69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27:05.747" v="525" actId="122"/>
        <pc:sldMkLst>
          <pc:docMk/>
          <pc:sldMk cId="1594430930" sldId="691"/>
        </pc:sldMkLst>
        <pc:spChg chg="mod">
          <ac:chgData name="Sharma Computer Academy" userId="08476b32c11f4418" providerId="LiveId" clId="{0FCD7404-4394-457E-8465-98967FB295F5}" dt="2020-10-23T08:27:05.747" v="525" actId="122"/>
          <ac:spMkLst>
            <pc:docMk/>
            <pc:sldMk cId="1594430930" sldId="691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24:19.379" v="511" actId="14100"/>
          <ac:spMkLst>
            <pc:docMk/>
            <pc:sldMk cId="1594430930" sldId="691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27:09.141" v="526" actId="122"/>
        <pc:sldMkLst>
          <pc:docMk/>
          <pc:sldMk cId="1594430930" sldId="692"/>
        </pc:sldMkLst>
        <pc:spChg chg="mod">
          <ac:chgData name="Sharma Computer Academy" userId="08476b32c11f4418" providerId="LiveId" clId="{0FCD7404-4394-457E-8465-98967FB295F5}" dt="2020-10-23T08:27:09.141" v="526" actId="122"/>
          <ac:spMkLst>
            <pc:docMk/>
            <pc:sldMk cId="1594430930" sldId="692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24:50.806" v="515" actId="207"/>
          <ac:spMkLst>
            <pc:docMk/>
            <pc:sldMk cId="1594430930" sldId="692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27:11.851" v="527" actId="122"/>
        <pc:sldMkLst>
          <pc:docMk/>
          <pc:sldMk cId="1594430930" sldId="693"/>
        </pc:sldMkLst>
        <pc:spChg chg="mod">
          <ac:chgData name="Sharma Computer Academy" userId="08476b32c11f4418" providerId="LiveId" clId="{0FCD7404-4394-457E-8465-98967FB295F5}" dt="2020-10-23T08:27:11.851" v="527" actId="122"/>
          <ac:spMkLst>
            <pc:docMk/>
            <pc:sldMk cId="1594430930" sldId="693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25:06.566" v="516" actId="207"/>
          <ac:spMkLst>
            <pc:docMk/>
            <pc:sldMk cId="1594430930" sldId="693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27:14.375" v="528" actId="122"/>
        <pc:sldMkLst>
          <pc:docMk/>
          <pc:sldMk cId="1594430930" sldId="694"/>
        </pc:sldMkLst>
        <pc:spChg chg="mod">
          <ac:chgData name="Sharma Computer Academy" userId="08476b32c11f4418" providerId="LiveId" clId="{0FCD7404-4394-457E-8465-98967FB295F5}" dt="2020-10-23T08:27:14.375" v="528" actId="122"/>
          <ac:spMkLst>
            <pc:docMk/>
            <pc:sldMk cId="1594430930" sldId="694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25:20.684" v="518" actId="207"/>
          <ac:spMkLst>
            <pc:docMk/>
            <pc:sldMk cId="1594430930" sldId="694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27:16.875" v="529" actId="122"/>
        <pc:sldMkLst>
          <pc:docMk/>
          <pc:sldMk cId="1594430930" sldId="695"/>
        </pc:sldMkLst>
        <pc:spChg chg="mod">
          <ac:chgData name="Sharma Computer Academy" userId="08476b32c11f4418" providerId="LiveId" clId="{0FCD7404-4394-457E-8465-98967FB295F5}" dt="2020-10-23T08:27:16.875" v="529" actId="122"/>
          <ac:spMkLst>
            <pc:docMk/>
            <pc:sldMk cId="1594430930" sldId="695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26:08.284" v="522" actId="207"/>
          <ac:spMkLst>
            <pc:docMk/>
            <pc:sldMk cId="1594430930" sldId="695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30:11.218" v="597" actId="114"/>
        <pc:sldMkLst>
          <pc:docMk/>
          <pc:sldMk cId="4274056649" sldId="696"/>
        </pc:sldMkLst>
        <pc:spChg chg="mod">
          <ac:chgData name="Sharma Computer Academy" userId="08476b32c11f4418" providerId="LiveId" clId="{0FCD7404-4394-457E-8465-98967FB295F5}" dt="2020-10-23T08:27:24.739" v="532" actId="122"/>
          <ac:spMkLst>
            <pc:docMk/>
            <pc:sldMk cId="4274056649" sldId="696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30:11.218" v="597" actId="114"/>
          <ac:spMkLst>
            <pc:docMk/>
            <pc:sldMk cId="4274056649" sldId="69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27:27.547" v="533" actId="122"/>
        <pc:sldMkLst>
          <pc:docMk/>
          <pc:sldMk cId="4274056649" sldId="697"/>
        </pc:sldMkLst>
        <pc:spChg chg="mod">
          <ac:chgData name="Sharma Computer Academy" userId="08476b32c11f4418" providerId="LiveId" clId="{0FCD7404-4394-457E-8465-98967FB295F5}" dt="2020-10-23T08:27:27.547" v="533" actId="122"/>
          <ac:spMkLst>
            <pc:docMk/>
            <pc:sldMk cId="4274056649" sldId="697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30:50.329" v="608" actId="114"/>
        <pc:sldMkLst>
          <pc:docMk/>
          <pc:sldMk cId="4274056649" sldId="698"/>
        </pc:sldMkLst>
        <pc:spChg chg="mod">
          <ac:chgData name="Sharma Computer Academy" userId="08476b32c11f4418" providerId="LiveId" clId="{0FCD7404-4394-457E-8465-98967FB295F5}" dt="2020-10-23T08:30:50.329" v="608" actId="114"/>
          <ac:spMkLst>
            <pc:docMk/>
            <pc:sldMk cId="4274056649" sldId="69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33:54.554" v="661" actId="122"/>
        <pc:sldMkLst>
          <pc:docMk/>
          <pc:sldMk cId="4274056649" sldId="700"/>
        </pc:sldMkLst>
        <pc:spChg chg="mod">
          <ac:chgData name="Sharma Computer Academy" userId="08476b32c11f4418" providerId="LiveId" clId="{0FCD7404-4394-457E-8465-98967FB295F5}" dt="2020-10-23T08:33:54.554" v="661" actId="122"/>
          <ac:spMkLst>
            <pc:docMk/>
            <pc:sldMk cId="4274056649" sldId="700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31:18.938" v="614" actId="113"/>
          <ac:spMkLst>
            <pc:docMk/>
            <pc:sldMk cId="4274056649" sldId="70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FCD7404-4394-457E-8465-98967FB295F5}" dt="2020-10-28T07:59:08.023" v="820"/>
        <pc:sldMkLst>
          <pc:docMk/>
          <pc:sldMk cId="4274056649" sldId="701"/>
        </pc:sldMkLst>
        <pc:spChg chg="mod">
          <ac:chgData name="Sharma Computer Academy" userId="08476b32c11f4418" providerId="LiveId" clId="{0FCD7404-4394-457E-8465-98967FB295F5}" dt="2020-10-23T08:33:48.389" v="659" actId="122"/>
          <ac:spMkLst>
            <pc:docMk/>
            <pc:sldMk cId="4274056649" sldId="701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33:38.808" v="657" actId="113"/>
          <ac:spMkLst>
            <pc:docMk/>
            <pc:sldMk cId="4274056649" sldId="70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FCD7404-4394-457E-8465-98967FB295F5}" dt="2020-10-28T07:58:59.061" v="818"/>
        <pc:sldMkLst>
          <pc:docMk/>
          <pc:sldMk cId="4274056649" sldId="702"/>
        </pc:sldMkLst>
        <pc:spChg chg="mod">
          <ac:chgData name="Sharma Computer Academy" userId="08476b32c11f4418" providerId="LiveId" clId="{0FCD7404-4394-457E-8465-98967FB295F5}" dt="2020-10-23T08:33:50.761" v="660" actId="122"/>
          <ac:spMkLst>
            <pc:docMk/>
            <pc:sldMk cId="4274056649" sldId="702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32:28.460" v="636" actId="113"/>
          <ac:spMkLst>
            <pc:docMk/>
            <pc:sldMk cId="4274056649" sldId="70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33:46.033" v="658" actId="122"/>
        <pc:sldMkLst>
          <pc:docMk/>
          <pc:sldMk cId="1594430930" sldId="703"/>
        </pc:sldMkLst>
        <pc:spChg chg="mod">
          <ac:chgData name="Sharma Computer Academy" userId="08476b32c11f4418" providerId="LiveId" clId="{0FCD7404-4394-457E-8465-98967FB295F5}" dt="2020-10-23T08:33:46.033" v="658" actId="122"/>
          <ac:spMkLst>
            <pc:docMk/>
            <pc:sldMk cId="1594430930" sldId="703"/>
            <ac:spMk id="2" creationId="{00000000-0000-0000-0000-000000000000}"/>
          </ac:spMkLst>
        </pc:spChg>
      </pc:sldChg>
      <pc:sldChg chg="modSp">
        <pc:chgData name="Sharma Computer Academy" userId="08476b32c11f4418" providerId="LiveId" clId="{0FCD7404-4394-457E-8465-98967FB295F5}" dt="2020-10-23T08:34:07.168" v="662" actId="207"/>
        <pc:sldMkLst>
          <pc:docMk/>
          <pc:sldMk cId="4274056649" sldId="704"/>
        </pc:sldMkLst>
        <pc:spChg chg="mod">
          <ac:chgData name="Sharma Computer Academy" userId="08476b32c11f4418" providerId="LiveId" clId="{0FCD7404-4394-457E-8465-98967FB295F5}" dt="2020-10-23T08:34:07.168" v="662" actId="207"/>
          <ac:spMkLst>
            <pc:docMk/>
            <pc:sldMk cId="4274056649" sldId="704"/>
            <ac:spMk id="5" creationId="{00000000-0000-0000-0000-000000000000}"/>
          </ac:spMkLst>
        </pc:spChg>
      </pc:sldChg>
      <pc:sldChg chg="modSp mod modAnim">
        <pc:chgData name="Sharma Computer Academy" userId="08476b32c11f4418" providerId="LiveId" clId="{0FCD7404-4394-457E-8465-98967FB295F5}" dt="2020-10-28T08:00:11.846" v="822"/>
        <pc:sldMkLst>
          <pc:docMk/>
          <pc:sldMk cId="4274056649" sldId="705"/>
        </pc:sldMkLst>
        <pc:spChg chg="mod">
          <ac:chgData name="Sharma Computer Academy" userId="08476b32c11f4418" providerId="LiveId" clId="{0FCD7404-4394-457E-8465-98967FB295F5}" dt="2020-10-23T08:35:32.742" v="686" actId="114"/>
          <ac:spMkLst>
            <pc:docMk/>
            <pc:sldMk cId="4274056649" sldId="70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42:32.449" v="799" actId="122"/>
        <pc:sldMkLst>
          <pc:docMk/>
          <pc:sldMk cId="4274056649" sldId="707"/>
        </pc:sldMkLst>
        <pc:spChg chg="mod">
          <ac:chgData name="Sharma Computer Academy" userId="08476b32c11f4418" providerId="LiveId" clId="{0FCD7404-4394-457E-8465-98967FB295F5}" dt="2020-10-23T08:42:32.449" v="799" actId="122"/>
          <ac:spMkLst>
            <pc:docMk/>
            <pc:sldMk cId="4274056649" sldId="707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38:11.996" v="736" actId="113"/>
          <ac:spMkLst>
            <pc:docMk/>
            <pc:sldMk cId="4274056649" sldId="70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42:30.048" v="798" actId="122"/>
        <pc:sldMkLst>
          <pc:docMk/>
          <pc:sldMk cId="4274056649" sldId="708"/>
        </pc:sldMkLst>
        <pc:spChg chg="mod">
          <ac:chgData name="Sharma Computer Academy" userId="08476b32c11f4418" providerId="LiveId" clId="{0FCD7404-4394-457E-8465-98967FB295F5}" dt="2020-10-23T08:42:30.048" v="798" actId="122"/>
          <ac:spMkLst>
            <pc:docMk/>
            <pc:sldMk cId="4274056649" sldId="708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40:12.998" v="771" actId="113"/>
          <ac:spMkLst>
            <pc:docMk/>
            <pc:sldMk cId="4274056649" sldId="70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FCD7404-4394-457E-8465-98967FB295F5}" dt="2020-10-23T08:42:21.184" v="797" actId="113"/>
        <pc:sldMkLst>
          <pc:docMk/>
          <pc:sldMk cId="4274056649" sldId="709"/>
        </pc:sldMkLst>
        <pc:spChg chg="mod">
          <ac:chgData name="Sharma Computer Academy" userId="08476b32c11f4418" providerId="LiveId" clId="{0FCD7404-4394-457E-8465-98967FB295F5}" dt="2020-10-23T08:42:21.184" v="797" actId="113"/>
          <ac:spMkLst>
            <pc:docMk/>
            <pc:sldMk cId="4274056649" sldId="70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F51-ECE4-48DA-AB73-55A4C408ED1E}" type="datetimeFigureOut">
              <a:rPr lang="en-US" smtClean="0"/>
              <a:pPr/>
              <a:t>10/29/2020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CB14-A2B2-4DF8-92AA-714F347342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34632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Java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Interview boot camp</a:t>
            </a:r>
            <a:br>
              <a:rPr lang="en-US" b="1" dirty="0">
                <a:solidFill>
                  <a:schemeClr val="tx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               Core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3505200"/>
            <a:ext cx="6400800" cy="266010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Lecture 20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CHAPTER 21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Nested/Inner Classes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04996" y="346307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405373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 Of The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48264"/>
          </a:xfrm>
        </p:spPr>
        <p:txBody>
          <a:bodyPr>
            <a:normAutofit/>
          </a:bodyPr>
          <a:lstStyle/>
          <a:p>
            <a:r>
              <a:rPr lang="en-IN" b="1" dirty="0"/>
              <a:t>Look at the code again: </a:t>
            </a:r>
            <a:r>
              <a:rPr lang="en-IN" b="1" i="1" dirty="0">
                <a:solidFill>
                  <a:srgbClr val="FF0000"/>
                </a:solidFill>
              </a:rPr>
              <a:t>How is line 3 read ? </a:t>
            </a:r>
          </a:p>
          <a:p>
            <a:pPr>
              <a:buNone/>
            </a:pPr>
            <a:r>
              <a:rPr lang="en-IN" b="1" dirty="0"/>
              <a:t>  </a:t>
            </a:r>
            <a:endParaRPr lang="en-IN" dirty="0"/>
          </a:p>
        </p:txBody>
      </p:sp>
      <p:pic>
        <p:nvPicPr>
          <p:cNvPr id="4" name="Picture 3" descr="getfile (8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2071678"/>
            <a:ext cx="7000924" cy="3000396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1785918" y="428604"/>
            <a:ext cx="6715172" cy="1643074"/>
          </a:xfrm>
          <a:prstGeom prst="wedgeRectCallout">
            <a:avLst>
              <a:gd name="adj1" fmla="val -52390"/>
              <a:gd name="adj2" fmla="val 997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Line 3 is the first statement within the new class and is </a:t>
            </a:r>
            <a:r>
              <a:rPr lang="en-IN" b="1" dirty="0"/>
              <a:t>actually </a:t>
            </a:r>
            <a:r>
              <a:rPr lang="en-IN" b="1" dirty="0">
                <a:solidFill>
                  <a:srgbClr val="FFC000"/>
                </a:solidFill>
              </a:rPr>
              <a:t>overriding</a:t>
            </a:r>
            <a:r>
              <a:rPr lang="en-IN" b="1" dirty="0"/>
              <a:t> the </a:t>
            </a:r>
            <a:r>
              <a:rPr lang="en-IN" b="1" dirty="0">
                <a:solidFill>
                  <a:srgbClr val="FFC000"/>
                </a:solidFill>
              </a:rPr>
              <a:t>pop() </a:t>
            </a:r>
            <a:r>
              <a:rPr lang="en-IN" b="1" dirty="0"/>
              <a:t>method of the </a:t>
            </a:r>
            <a:r>
              <a:rPr lang="en-IN" b="1" dirty="0" err="1"/>
              <a:t>superclass</a:t>
            </a:r>
            <a:r>
              <a:rPr lang="en-IN" b="1" dirty="0"/>
              <a:t> </a:t>
            </a:r>
            <a:r>
              <a:rPr lang="en-IN" b="1" dirty="0">
                <a:solidFill>
                  <a:srgbClr val="FFC000"/>
                </a:solidFill>
              </a:rPr>
              <a:t>Popcorn</a:t>
            </a:r>
            <a:r>
              <a:rPr lang="en-IN" b="1" dirty="0"/>
              <a:t>. This is the whole point of making an anonymous inner class—</a:t>
            </a:r>
            <a:r>
              <a:rPr lang="en-IN" b="1" i="1" dirty="0">
                <a:solidFill>
                  <a:srgbClr val="FFC000"/>
                </a:solidFill>
              </a:rPr>
              <a:t>to override one or more methods of the </a:t>
            </a:r>
            <a:r>
              <a:rPr lang="en-IN" b="1" i="1" dirty="0" err="1">
                <a:solidFill>
                  <a:srgbClr val="FFC000"/>
                </a:solidFill>
              </a:rPr>
              <a:t>superclass</a:t>
            </a:r>
            <a:r>
              <a:rPr lang="en-IN" b="1" i="1" dirty="0">
                <a:solidFill>
                  <a:srgbClr val="FFC000"/>
                </a:solidFill>
              </a:rPr>
              <a:t>!(or to implement methods of an interface)</a:t>
            </a: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 Of The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48264"/>
          </a:xfrm>
        </p:spPr>
        <p:txBody>
          <a:bodyPr>
            <a:normAutofit/>
          </a:bodyPr>
          <a:lstStyle/>
          <a:p>
            <a:r>
              <a:rPr lang="en-IN" b="1" dirty="0"/>
              <a:t>Look at the code again: </a:t>
            </a:r>
            <a:r>
              <a:rPr lang="en-IN" b="1" i="1" dirty="0">
                <a:solidFill>
                  <a:srgbClr val="FF0000"/>
                </a:solidFill>
              </a:rPr>
              <a:t>How is line 4 read ? </a:t>
            </a:r>
          </a:p>
          <a:p>
            <a:pPr>
              <a:buNone/>
            </a:pPr>
            <a:r>
              <a:rPr lang="en-IN" b="1" dirty="0"/>
              <a:t>  </a:t>
            </a:r>
            <a:endParaRPr lang="en-IN" dirty="0"/>
          </a:p>
        </p:txBody>
      </p:sp>
      <p:pic>
        <p:nvPicPr>
          <p:cNvPr id="4" name="Picture 3" descr="getfile (8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2071678"/>
            <a:ext cx="7000924" cy="3000396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5500694" y="1214422"/>
            <a:ext cx="3286148" cy="1643074"/>
          </a:xfrm>
          <a:prstGeom prst="wedgeRectCallout">
            <a:avLst>
              <a:gd name="adj1" fmla="val -142823"/>
              <a:gd name="adj2" fmla="val 86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Line 4 is the first (and in this case </a:t>
            </a:r>
            <a:r>
              <a:rPr lang="en-IN" b="1" i="1" dirty="0"/>
              <a:t>only</a:t>
            </a:r>
            <a:r>
              <a:rPr lang="en-IN" b="1" dirty="0"/>
              <a:t>) statement within the overriding </a:t>
            </a:r>
            <a:r>
              <a:rPr lang="en-IN" b="1" dirty="0">
                <a:solidFill>
                  <a:srgbClr val="FFC000"/>
                </a:solidFill>
              </a:rPr>
              <a:t>pop() </a:t>
            </a:r>
            <a:r>
              <a:rPr lang="en-IN" b="1" dirty="0"/>
              <a:t>method. Nothing special there.</a:t>
            </a:r>
            <a:endParaRPr lang="en-IN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 Of The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48264"/>
          </a:xfrm>
        </p:spPr>
        <p:txBody>
          <a:bodyPr>
            <a:normAutofit/>
          </a:bodyPr>
          <a:lstStyle/>
          <a:p>
            <a:r>
              <a:rPr lang="en-IN" b="1" dirty="0"/>
              <a:t>Look at the code again: </a:t>
            </a:r>
            <a:r>
              <a:rPr lang="en-IN" b="1" i="1" dirty="0">
                <a:solidFill>
                  <a:srgbClr val="FF0000"/>
                </a:solidFill>
              </a:rPr>
              <a:t>How is line 5 read ? </a:t>
            </a:r>
          </a:p>
          <a:p>
            <a:pPr>
              <a:buNone/>
            </a:pPr>
            <a:r>
              <a:rPr lang="en-IN" b="1" dirty="0"/>
              <a:t>  </a:t>
            </a:r>
            <a:endParaRPr lang="en-IN" dirty="0"/>
          </a:p>
        </p:txBody>
      </p:sp>
      <p:pic>
        <p:nvPicPr>
          <p:cNvPr id="4" name="Picture 3" descr="getfile (8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2071678"/>
            <a:ext cx="7000924" cy="3000396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5357818" y="3929066"/>
            <a:ext cx="3286148" cy="1643074"/>
          </a:xfrm>
          <a:prstGeom prst="wedgeRectCallout">
            <a:avLst>
              <a:gd name="adj1" fmla="val -163140"/>
              <a:gd name="adj2" fmla="val -363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Line 5 is the closing curly brace of the </a:t>
            </a:r>
            <a:r>
              <a:rPr lang="en-IN" b="1" dirty="0">
                <a:solidFill>
                  <a:srgbClr val="FFC000"/>
                </a:solidFill>
              </a:rPr>
              <a:t>pop() </a:t>
            </a:r>
            <a:r>
              <a:rPr lang="en-IN" b="1" dirty="0"/>
              <a:t>method. Again </a:t>
            </a:r>
            <a:r>
              <a:rPr lang="en-IN" b="1" i="1" dirty="0">
                <a:solidFill>
                  <a:srgbClr val="0070C0"/>
                </a:solidFill>
              </a:rPr>
              <a:t>Nothing special</a:t>
            </a:r>
            <a:r>
              <a:rPr lang="en-IN" b="1" dirty="0">
                <a:solidFill>
                  <a:srgbClr val="0070C0"/>
                </a:solidFill>
              </a:rPr>
              <a:t>.</a:t>
            </a:r>
            <a:endParaRPr lang="en-IN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 Of The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48264"/>
          </a:xfrm>
        </p:spPr>
        <p:txBody>
          <a:bodyPr>
            <a:normAutofit/>
          </a:bodyPr>
          <a:lstStyle/>
          <a:p>
            <a:r>
              <a:rPr lang="en-IN" b="1" dirty="0"/>
              <a:t>Look at the code again: </a:t>
            </a:r>
            <a:r>
              <a:rPr lang="en-IN" b="1" i="1" dirty="0">
                <a:solidFill>
                  <a:srgbClr val="FF0000"/>
                </a:solidFill>
              </a:rPr>
              <a:t>How is line 6 read ? </a:t>
            </a:r>
          </a:p>
          <a:p>
            <a:pPr>
              <a:buNone/>
            </a:pPr>
            <a:r>
              <a:rPr lang="en-IN" b="1" dirty="0"/>
              <a:t>  </a:t>
            </a:r>
            <a:endParaRPr lang="en-IN" dirty="0"/>
          </a:p>
        </p:txBody>
      </p:sp>
      <p:pic>
        <p:nvPicPr>
          <p:cNvPr id="4" name="Picture 3" descr="getfile (8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2071678"/>
            <a:ext cx="7000924" cy="3000396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3714744" y="3786166"/>
            <a:ext cx="5072098" cy="2857544"/>
          </a:xfrm>
          <a:prstGeom prst="wedgeRectCallout">
            <a:avLst>
              <a:gd name="adj1" fmla="val -94462"/>
              <a:gd name="adj2" fmla="val -149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Line 6 includes a </a:t>
            </a:r>
            <a:r>
              <a:rPr lang="en-IN" b="1" i="1" dirty="0"/>
              <a:t>curly brace </a:t>
            </a:r>
            <a:r>
              <a:rPr lang="en-IN" b="1" i="1" dirty="0">
                <a:solidFill>
                  <a:srgbClr val="FFC000"/>
                </a:solidFill>
              </a:rPr>
              <a:t>closing off the anonymous class definition</a:t>
            </a:r>
            <a:r>
              <a:rPr lang="en-IN" b="1" i="1" dirty="0"/>
              <a:t>. But it also</a:t>
            </a:r>
            <a:r>
              <a:rPr lang="en-IN" b="1" dirty="0"/>
              <a:t> has </a:t>
            </a:r>
            <a:r>
              <a:rPr lang="en-IN" b="1" i="1" dirty="0"/>
              <a:t>the </a:t>
            </a:r>
            <a:r>
              <a:rPr lang="en-IN" b="1" i="1" dirty="0">
                <a:solidFill>
                  <a:srgbClr val="0070C0"/>
                </a:solidFill>
              </a:rPr>
              <a:t>semicolon</a:t>
            </a:r>
            <a:r>
              <a:rPr lang="en-IN" b="1" i="1" dirty="0"/>
              <a:t> that ends the statement started on line 2</a:t>
            </a:r>
            <a:r>
              <a:rPr lang="en-IN" b="1" dirty="0"/>
              <a:t>—the statement where it all </a:t>
            </a:r>
            <a:r>
              <a:rPr lang="en-IN" b="1" dirty="0">
                <a:solidFill>
                  <a:srgbClr val="FFC000"/>
                </a:solidFill>
              </a:rPr>
              <a:t>began—the statement declaring and initializing the </a:t>
            </a:r>
            <a:r>
              <a:rPr lang="en-IN" b="1" dirty="0">
                <a:solidFill>
                  <a:srgbClr val="0070C0"/>
                </a:solidFill>
              </a:rPr>
              <a:t>Popcorn</a:t>
            </a:r>
            <a:r>
              <a:rPr lang="en-IN" b="1" dirty="0">
                <a:solidFill>
                  <a:srgbClr val="FF0000"/>
                </a:solidFill>
              </a:rPr>
              <a:t> </a:t>
            </a:r>
            <a:r>
              <a:rPr lang="en-IN" b="1" dirty="0">
                <a:solidFill>
                  <a:srgbClr val="FFC000"/>
                </a:solidFill>
              </a:rPr>
              <a:t>reference variable</a:t>
            </a:r>
            <a:r>
              <a:rPr lang="en-IN" b="1" dirty="0"/>
              <a:t>. And what you’re left with is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a Popcorn reference to a brand-new </a:t>
            </a:r>
            <a:r>
              <a:rPr lang="en-IN" b="1" i="1" dirty="0">
                <a:solidFill>
                  <a:schemeClr val="tx2">
                    <a:lumMod val="75000"/>
                  </a:schemeClr>
                </a:solidFill>
              </a:rPr>
              <a:t>instance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 of a brand-new, just-in-time, anonymous (no name)</a:t>
            </a:r>
            <a:r>
              <a:rPr lang="en-IN" b="1" i="1" dirty="0">
                <a:solidFill>
                  <a:schemeClr val="tx2">
                    <a:lumMod val="75000"/>
                  </a:schemeClr>
                </a:solidFill>
              </a:rPr>
              <a:t>subclass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 of Popcorn.</a:t>
            </a:r>
            <a:endParaRPr lang="en-IN" b="1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Caution!!! Be Careful!</a:t>
            </a:r>
            <a:endParaRPr lang="en-IN" dirty="0"/>
          </a:p>
        </p:txBody>
      </p:sp>
      <p:pic>
        <p:nvPicPr>
          <p:cNvPr id="4" name="Content Placeholder 3" descr="getfile (9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1857364"/>
            <a:ext cx="7072362" cy="2571768"/>
          </a:xfrm>
        </p:spPr>
      </p:pic>
      <p:sp>
        <p:nvSpPr>
          <p:cNvPr id="5" name="Rectangular Callout 4"/>
          <p:cNvSpPr/>
          <p:nvPr/>
        </p:nvSpPr>
        <p:spPr>
          <a:xfrm>
            <a:off x="1714480" y="4643446"/>
            <a:ext cx="7215238" cy="1785950"/>
          </a:xfrm>
          <a:prstGeom prst="wedgeRectCallout">
            <a:avLst>
              <a:gd name="adj1" fmla="val -55835"/>
              <a:gd name="adj2" fmla="val -108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The closing semicolon is hard to spot</a:t>
            </a:r>
            <a:r>
              <a:rPr lang="en-IN" b="1" dirty="0">
                <a:solidFill>
                  <a:srgbClr val="FF0000"/>
                </a:solidFill>
              </a:rPr>
              <a:t>. Watch for code like this: </a:t>
            </a:r>
            <a:r>
              <a:rPr lang="en-IN" b="1" dirty="0"/>
              <a:t>You’ll need to be </a:t>
            </a:r>
            <a:r>
              <a:rPr lang="en-IN" b="1" i="1" dirty="0">
                <a:solidFill>
                  <a:srgbClr val="FF0000"/>
                </a:solidFill>
              </a:rPr>
              <a:t>especially careful</a:t>
            </a:r>
            <a:r>
              <a:rPr lang="en-IN" b="1" dirty="0"/>
              <a:t> about the syntax when inner classes are involved, because </a:t>
            </a:r>
            <a:r>
              <a:rPr lang="en-IN" b="1" dirty="0">
                <a:solidFill>
                  <a:srgbClr val="FF0000"/>
                </a:solidFill>
              </a:rPr>
              <a:t>the code on line 6 looks perfectly natural. It’s rare to see semicolons following curly braces</a:t>
            </a:r>
            <a:r>
              <a:rPr lang="en-IN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Another Point To Remember!!!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7030A0"/>
                </a:solidFill>
              </a:rPr>
              <a:t>Rules of Polymorphism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/>
              <a:t>are in </a:t>
            </a:r>
            <a:r>
              <a:rPr lang="en-IN" b="1" dirty="0">
                <a:solidFill>
                  <a:srgbClr val="00B050"/>
                </a:solidFill>
              </a:rPr>
              <a:t>action</a:t>
            </a:r>
            <a:r>
              <a:rPr lang="en-IN" dirty="0"/>
              <a:t> when </a:t>
            </a:r>
            <a:r>
              <a:rPr lang="en-IN" b="1" dirty="0">
                <a:solidFill>
                  <a:srgbClr val="0070C0"/>
                </a:solidFill>
              </a:rPr>
              <a:t>anonymous inner classes</a:t>
            </a:r>
            <a:r>
              <a:rPr lang="en-IN" dirty="0"/>
              <a:t> are </a:t>
            </a:r>
            <a:r>
              <a:rPr lang="en-IN" b="1" dirty="0">
                <a:solidFill>
                  <a:srgbClr val="C00000"/>
                </a:solidFill>
              </a:rPr>
              <a:t>involved</a:t>
            </a:r>
            <a:r>
              <a:rPr lang="en-IN" dirty="0"/>
              <a:t>. </a:t>
            </a:r>
          </a:p>
          <a:p>
            <a:r>
              <a:rPr lang="en-IN" b="1" dirty="0">
                <a:solidFill>
                  <a:srgbClr val="7030A0"/>
                </a:solidFill>
              </a:rPr>
              <a:t>We can </a:t>
            </a:r>
            <a:r>
              <a:rPr lang="en-IN" dirty="0"/>
              <a:t>only </a:t>
            </a:r>
            <a:r>
              <a:rPr lang="en-IN" b="1" dirty="0">
                <a:solidFill>
                  <a:srgbClr val="C00000"/>
                </a:solidFill>
              </a:rPr>
              <a:t>call methods </a:t>
            </a:r>
            <a:r>
              <a:rPr lang="en-IN" dirty="0"/>
              <a:t>on </a:t>
            </a:r>
            <a:r>
              <a:rPr lang="en-IN" b="1" dirty="0">
                <a:solidFill>
                  <a:srgbClr val="0070C0"/>
                </a:solidFill>
              </a:rPr>
              <a:t>an anonymous inner class object</a:t>
            </a:r>
            <a:r>
              <a:rPr lang="en-IN" dirty="0"/>
              <a:t> that are </a:t>
            </a:r>
            <a:r>
              <a:rPr lang="en-IN" b="1" dirty="0">
                <a:solidFill>
                  <a:srgbClr val="00B050"/>
                </a:solidFill>
              </a:rPr>
              <a:t>defined</a:t>
            </a:r>
            <a:r>
              <a:rPr lang="en-IN" dirty="0"/>
              <a:t> in the </a:t>
            </a:r>
            <a:r>
              <a:rPr lang="en-IN" b="1" dirty="0">
                <a:solidFill>
                  <a:srgbClr val="7030A0"/>
                </a:solidFill>
              </a:rPr>
              <a:t>reference </a:t>
            </a:r>
            <a:r>
              <a:rPr lang="en-IN" dirty="0"/>
              <a:t>variable type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Picture 3" descr="getfile (10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3286124"/>
            <a:ext cx="7786742" cy="335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Another Point To Remember!!!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7030A0"/>
                </a:solidFill>
              </a:rPr>
              <a:t>So in the interview</a:t>
            </a:r>
            <a:r>
              <a:rPr lang="en-IN" dirty="0"/>
              <a:t>, we </a:t>
            </a:r>
            <a:r>
              <a:rPr lang="en-IN" b="1" dirty="0">
                <a:solidFill>
                  <a:srgbClr val="00B050"/>
                </a:solidFill>
              </a:rPr>
              <a:t>must be able </a:t>
            </a:r>
            <a:r>
              <a:rPr lang="en-IN" dirty="0"/>
              <a:t>to </a:t>
            </a:r>
            <a:r>
              <a:rPr lang="en-IN" b="1" dirty="0">
                <a:solidFill>
                  <a:srgbClr val="0070C0"/>
                </a:solidFill>
              </a:rPr>
              <a:t>spot</a:t>
            </a:r>
            <a:r>
              <a:rPr lang="en-IN" dirty="0"/>
              <a:t> an </a:t>
            </a:r>
            <a:r>
              <a:rPr lang="en-IN" b="1" dirty="0">
                <a:solidFill>
                  <a:srgbClr val="0070C0"/>
                </a:solidFill>
              </a:rPr>
              <a:t>anonymous inner class </a:t>
            </a:r>
            <a:r>
              <a:rPr lang="en-IN" dirty="0"/>
              <a:t>that—</a:t>
            </a:r>
            <a:r>
              <a:rPr lang="en-IN" b="1" dirty="0">
                <a:solidFill>
                  <a:srgbClr val="00B050"/>
                </a:solidFill>
              </a:rPr>
              <a:t>rather than overriding </a:t>
            </a:r>
            <a:r>
              <a:rPr lang="en-IN" dirty="0"/>
              <a:t>a method of the </a:t>
            </a:r>
            <a:r>
              <a:rPr lang="en-IN" b="1" dirty="0">
                <a:solidFill>
                  <a:srgbClr val="FFC000"/>
                </a:solidFill>
              </a:rPr>
              <a:t>superclass</a:t>
            </a:r>
            <a:r>
              <a:rPr lang="en-IN" dirty="0"/>
              <a:t>—</a:t>
            </a:r>
            <a:r>
              <a:rPr lang="en-IN" b="1" dirty="0">
                <a:solidFill>
                  <a:srgbClr val="7030A0"/>
                </a:solidFill>
              </a:rPr>
              <a:t>defines</a:t>
            </a:r>
            <a:r>
              <a:rPr lang="en-IN" dirty="0"/>
              <a:t> its </a:t>
            </a:r>
            <a:r>
              <a:rPr lang="en-IN" b="1" dirty="0">
                <a:solidFill>
                  <a:srgbClr val="002060"/>
                </a:solidFill>
              </a:rPr>
              <a:t>own new method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</a:t>
            </a:r>
            <a:r>
              <a:rPr lang="en-IN" b="1" dirty="0">
                <a:solidFill>
                  <a:srgbClr val="002060"/>
                </a:solidFill>
              </a:rPr>
              <a:t>method definition </a:t>
            </a:r>
            <a:r>
              <a:rPr lang="en-IN" dirty="0"/>
              <a:t>isn’t the </a:t>
            </a:r>
            <a:r>
              <a:rPr lang="en-IN" b="1" dirty="0">
                <a:solidFill>
                  <a:srgbClr val="C00000"/>
                </a:solidFill>
              </a:rPr>
              <a:t>problem</a:t>
            </a:r>
            <a:r>
              <a:rPr lang="en-IN" dirty="0"/>
              <a:t>, though; the </a:t>
            </a:r>
            <a:r>
              <a:rPr lang="en-IN" b="1" dirty="0">
                <a:solidFill>
                  <a:srgbClr val="0070C0"/>
                </a:solidFill>
              </a:rPr>
              <a:t>real issue </a:t>
            </a:r>
            <a:r>
              <a:rPr lang="en-IN" dirty="0"/>
              <a:t>is, </a:t>
            </a:r>
            <a:r>
              <a:rPr lang="en-IN" b="1" dirty="0">
                <a:solidFill>
                  <a:schemeClr val="tx2"/>
                </a:solidFill>
              </a:rPr>
              <a:t>how do you invoke that new method</a:t>
            </a:r>
            <a:r>
              <a:rPr lang="en-IN" dirty="0"/>
              <a:t>?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Another Point To Remember!!!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Picture 3" descr="getfile (1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428736"/>
            <a:ext cx="8001056" cy="514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Way Of Writing Anonymous Class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7030A0"/>
                </a:solidFill>
              </a:rPr>
              <a:t>We can also </a:t>
            </a:r>
            <a:r>
              <a:rPr lang="en-IN" dirty="0"/>
              <a:t>create an </a:t>
            </a:r>
            <a:r>
              <a:rPr lang="en-IN" b="1" i="1" dirty="0">
                <a:solidFill>
                  <a:srgbClr val="0070C0"/>
                </a:solidFill>
              </a:rPr>
              <a:t>anonymous </a:t>
            </a:r>
            <a:r>
              <a:rPr lang="en-IN" dirty="0">
                <a:solidFill>
                  <a:srgbClr val="0070C0"/>
                </a:solidFill>
              </a:rPr>
              <a:t>implementer</a:t>
            </a:r>
            <a:r>
              <a:rPr lang="en-IN" dirty="0"/>
              <a:t> of the specified </a:t>
            </a:r>
            <a:r>
              <a:rPr lang="en-IN" b="1" dirty="0">
                <a:solidFill>
                  <a:srgbClr val="0070C0"/>
                </a:solidFill>
              </a:rPr>
              <a:t>interface </a:t>
            </a:r>
            <a:r>
              <a:rPr lang="en-IN" dirty="0"/>
              <a:t>type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Picture 3" descr="getfile (1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2571744"/>
            <a:ext cx="8001056" cy="407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Way Of Writing Anonymous Class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Picture 3" descr="getfile (1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2571744"/>
            <a:ext cx="8001056" cy="4071966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4286248" y="1214422"/>
            <a:ext cx="4643470" cy="2928958"/>
          </a:xfrm>
          <a:prstGeom prst="wedgeRectCallout">
            <a:avLst>
              <a:gd name="adj1" fmla="val -57092"/>
              <a:gd name="adj2" fmla="val 51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The code below , like the </a:t>
            </a:r>
            <a:r>
              <a:rPr lang="en-IN" b="1" dirty="0">
                <a:solidFill>
                  <a:srgbClr val="0070C0"/>
                </a:solidFill>
              </a:rPr>
              <a:t>Popcorn</a:t>
            </a:r>
            <a:r>
              <a:rPr lang="en-IN" b="1" dirty="0"/>
              <a:t> example, still creates an instance of an anonymous inner class, but this time, the new just-in-time class is an implementer of the </a:t>
            </a:r>
            <a:r>
              <a:rPr lang="en-IN" b="1" dirty="0" err="1">
                <a:solidFill>
                  <a:srgbClr val="0070C0"/>
                </a:solidFill>
              </a:rPr>
              <a:t>Cookable</a:t>
            </a:r>
            <a:r>
              <a:rPr lang="en-IN" b="1" dirty="0"/>
              <a:t> interface. </a:t>
            </a:r>
          </a:p>
          <a:p>
            <a:endParaRPr lang="en-IN" b="1" dirty="0"/>
          </a:p>
          <a:p>
            <a:r>
              <a:rPr lang="en-IN" b="1" i="1" dirty="0">
                <a:solidFill>
                  <a:srgbClr val="FF0000"/>
                </a:solidFill>
              </a:rPr>
              <a:t>Also note that this is the only time you will ever see the syntax:</a:t>
            </a:r>
          </a:p>
          <a:p>
            <a:r>
              <a:rPr lang="en-IN" b="1" i="1" dirty="0">
                <a:solidFill>
                  <a:srgbClr val="0070C0"/>
                </a:solidFill>
              </a:rPr>
              <a:t>new </a:t>
            </a:r>
            <a:r>
              <a:rPr lang="en-IN" b="1" i="1" dirty="0" err="1">
                <a:solidFill>
                  <a:srgbClr val="0070C0"/>
                </a:solidFill>
              </a:rPr>
              <a:t>Cookable</a:t>
            </a:r>
            <a:r>
              <a:rPr lang="en-IN" b="1" i="1" dirty="0">
                <a:solidFill>
                  <a:srgbClr val="0070C0"/>
                </a:solidFill>
              </a:rPr>
              <a:t>()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Modifiers Applied To Local Inner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same rules </a:t>
            </a:r>
            <a:r>
              <a:rPr lang="en-IN" dirty="0"/>
              <a:t>which </a:t>
            </a:r>
            <a:r>
              <a:rPr lang="en-IN" b="1" dirty="0">
                <a:solidFill>
                  <a:srgbClr val="C00000"/>
                </a:solidFill>
              </a:rPr>
              <a:t>apply to </a:t>
            </a:r>
            <a:r>
              <a:rPr lang="en-IN" b="1" dirty="0">
                <a:solidFill>
                  <a:srgbClr val="00B050"/>
                </a:solidFill>
              </a:rPr>
              <a:t>modifiers</a:t>
            </a:r>
            <a:r>
              <a:rPr lang="en-IN" dirty="0"/>
              <a:t> about </a:t>
            </a:r>
            <a:r>
              <a:rPr lang="en-IN" b="1" dirty="0">
                <a:solidFill>
                  <a:srgbClr val="7030A0"/>
                </a:solidFill>
              </a:rPr>
              <a:t>local variables</a:t>
            </a:r>
            <a:r>
              <a:rPr lang="en-IN" dirty="0"/>
              <a:t> also </a:t>
            </a:r>
            <a:r>
              <a:rPr lang="en-IN" b="1" dirty="0">
                <a:solidFill>
                  <a:srgbClr val="C00000"/>
                </a:solidFill>
              </a:rPr>
              <a:t>apply to </a:t>
            </a:r>
            <a:r>
              <a:rPr lang="en-IN" b="1" dirty="0">
                <a:solidFill>
                  <a:srgbClr val="0070C0"/>
                </a:solidFill>
              </a:rPr>
              <a:t>method-local inner classes </a:t>
            </a:r>
          </a:p>
          <a:p>
            <a:endParaRPr lang="en-IN" dirty="0"/>
          </a:p>
          <a:p>
            <a:r>
              <a:rPr lang="en-IN" b="1" dirty="0">
                <a:solidFill>
                  <a:srgbClr val="0070C0"/>
                </a:solidFill>
              </a:rPr>
              <a:t>We can’t</a:t>
            </a:r>
            <a:r>
              <a:rPr lang="en-IN" dirty="0"/>
              <a:t>,  </a:t>
            </a:r>
            <a:r>
              <a:rPr lang="en-IN" b="1" dirty="0">
                <a:solidFill>
                  <a:srgbClr val="7030A0"/>
                </a:solidFill>
              </a:rPr>
              <a:t>mark </a:t>
            </a:r>
            <a:r>
              <a:rPr lang="en-IN" dirty="0"/>
              <a:t>a </a:t>
            </a:r>
            <a:r>
              <a:rPr lang="en-IN" b="1" dirty="0">
                <a:solidFill>
                  <a:srgbClr val="0070C0"/>
                </a:solidFill>
              </a:rPr>
              <a:t>method-local inner class</a:t>
            </a:r>
            <a:r>
              <a:rPr lang="en-IN" dirty="0"/>
              <a:t> as </a:t>
            </a:r>
            <a:r>
              <a:rPr lang="en-IN" b="1" dirty="0">
                <a:solidFill>
                  <a:srgbClr val="C00000"/>
                </a:solidFill>
              </a:rPr>
              <a:t>public</a:t>
            </a:r>
            <a:r>
              <a:rPr lang="en-IN" dirty="0"/>
              <a:t>, </a:t>
            </a:r>
            <a:r>
              <a:rPr lang="en-IN" b="1" dirty="0">
                <a:solidFill>
                  <a:srgbClr val="C00000"/>
                </a:solidFill>
              </a:rPr>
              <a:t>private</a:t>
            </a:r>
            <a:r>
              <a:rPr lang="en-IN" dirty="0"/>
              <a:t>, </a:t>
            </a:r>
            <a:r>
              <a:rPr lang="en-IN" b="1" dirty="0">
                <a:solidFill>
                  <a:srgbClr val="C00000"/>
                </a:solidFill>
              </a:rPr>
              <a:t>protected</a:t>
            </a:r>
            <a:r>
              <a:rPr lang="en-IN" dirty="0">
                <a:solidFill>
                  <a:srgbClr val="0070C0"/>
                </a:solidFill>
              </a:rPr>
              <a:t>,</a:t>
            </a:r>
            <a:r>
              <a:rPr lang="en-IN" dirty="0"/>
              <a:t> </a:t>
            </a:r>
            <a:r>
              <a:rPr lang="en-IN" b="1" dirty="0">
                <a:solidFill>
                  <a:srgbClr val="C00000"/>
                </a:solidFill>
              </a:rPr>
              <a:t>static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and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transient</a:t>
            </a:r>
            <a:r>
              <a:rPr lang="en-IN" dirty="0"/>
              <a:t>, and the like. </a:t>
            </a:r>
          </a:p>
          <a:p>
            <a:endParaRPr lang="en-IN" dirty="0"/>
          </a:p>
          <a:p>
            <a:r>
              <a:rPr lang="en-IN" b="1" dirty="0">
                <a:solidFill>
                  <a:srgbClr val="7030A0"/>
                </a:solidFill>
              </a:rPr>
              <a:t>For the purpose </a:t>
            </a:r>
            <a:r>
              <a:rPr lang="en-IN" dirty="0"/>
              <a:t>of the </a:t>
            </a:r>
            <a:r>
              <a:rPr lang="en-IN" b="1" dirty="0">
                <a:solidFill>
                  <a:srgbClr val="C00000"/>
                </a:solidFill>
              </a:rPr>
              <a:t>interview</a:t>
            </a:r>
            <a:r>
              <a:rPr lang="en-IN" dirty="0"/>
              <a:t>, the </a:t>
            </a:r>
            <a:r>
              <a:rPr lang="en-IN" b="1" dirty="0">
                <a:solidFill>
                  <a:srgbClr val="002060"/>
                </a:solidFill>
              </a:rPr>
              <a:t>only modifiers </a:t>
            </a:r>
            <a:r>
              <a:rPr lang="en-IN" b="1" dirty="0">
                <a:solidFill>
                  <a:srgbClr val="C00000"/>
                </a:solidFill>
              </a:rPr>
              <a:t>we </a:t>
            </a:r>
            <a:r>
              <a:rPr lang="en-IN" b="1" i="1" dirty="0">
                <a:solidFill>
                  <a:srgbClr val="C00000"/>
                </a:solidFill>
              </a:rPr>
              <a:t>can</a:t>
            </a:r>
            <a:r>
              <a:rPr lang="en-IN" b="1" dirty="0">
                <a:solidFill>
                  <a:srgbClr val="C00000"/>
                </a:solidFill>
              </a:rPr>
              <a:t> apply </a:t>
            </a:r>
            <a:r>
              <a:rPr lang="en-IN" dirty="0"/>
              <a:t>to a </a:t>
            </a:r>
            <a:r>
              <a:rPr lang="en-IN" b="1" dirty="0">
                <a:solidFill>
                  <a:srgbClr val="0070C0"/>
                </a:solidFill>
              </a:rPr>
              <a:t>method-local inner class </a:t>
            </a:r>
            <a:r>
              <a:rPr lang="en-IN" dirty="0"/>
              <a:t>are </a:t>
            </a:r>
            <a:r>
              <a:rPr lang="en-IN" b="1" dirty="0">
                <a:solidFill>
                  <a:srgbClr val="00B050"/>
                </a:solidFill>
              </a:rPr>
              <a:t>abstract</a:t>
            </a:r>
            <a:r>
              <a:rPr lang="en-IN" dirty="0"/>
              <a:t> and </a:t>
            </a:r>
            <a:r>
              <a:rPr lang="en-IN" b="1" dirty="0">
                <a:solidFill>
                  <a:srgbClr val="00B050"/>
                </a:solidFill>
              </a:rPr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Second Way Of Writing Anonymous Class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So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how do we read </a:t>
            </a:r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statement </a:t>
            </a:r>
          </a:p>
          <a:p>
            <a:pPr>
              <a:buNone/>
            </a:pPr>
            <a:r>
              <a:rPr lang="en-IN" dirty="0"/>
              <a:t>  </a:t>
            </a:r>
            <a:r>
              <a:rPr lang="en-IN" i="1" dirty="0" err="1">
                <a:solidFill>
                  <a:srgbClr val="0070C0"/>
                </a:solidFill>
              </a:rPr>
              <a:t>Cookable</a:t>
            </a:r>
            <a:r>
              <a:rPr lang="en-IN" i="1" dirty="0">
                <a:solidFill>
                  <a:srgbClr val="0070C0"/>
                </a:solidFill>
              </a:rPr>
              <a:t> c = new </a:t>
            </a:r>
            <a:r>
              <a:rPr lang="en-IN" i="1" dirty="0" err="1">
                <a:solidFill>
                  <a:srgbClr val="0070C0"/>
                </a:solidFill>
              </a:rPr>
              <a:t>Cookable</a:t>
            </a:r>
            <a:r>
              <a:rPr lang="en-IN" i="1" dirty="0">
                <a:solidFill>
                  <a:srgbClr val="0070C0"/>
                </a:solidFill>
              </a:rPr>
              <a:t>() {</a:t>
            </a:r>
          </a:p>
          <a:p>
            <a:endParaRPr lang="en-IN" dirty="0"/>
          </a:p>
          <a:p>
            <a:r>
              <a:rPr lang="en-IN" b="1" dirty="0"/>
              <a:t>“Declare a </a:t>
            </a:r>
            <a:r>
              <a:rPr lang="en-IN" b="1" dirty="0">
                <a:solidFill>
                  <a:srgbClr val="0070C0"/>
                </a:solidFill>
              </a:rPr>
              <a:t>reference variable </a:t>
            </a:r>
            <a:r>
              <a:rPr lang="en-IN" b="1" dirty="0"/>
              <a:t>of type </a:t>
            </a:r>
            <a:r>
              <a:rPr lang="en-IN" b="1" dirty="0" err="1">
                <a:solidFill>
                  <a:srgbClr val="FF0000"/>
                </a:solidFill>
              </a:rPr>
              <a:t>Cookable</a:t>
            </a:r>
            <a:r>
              <a:rPr lang="en-IN" b="1" dirty="0"/>
              <a:t> that, obviously, will refer to an object from a class that implements the </a:t>
            </a:r>
            <a:r>
              <a:rPr lang="en-IN" b="1" dirty="0" err="1">
                <a:solidFill>
                  <a:srgbClr val="FF0000"/>
                </a:solidFill>
              </a:rPr>
              <a:t>Cookable</a:t>
            </a:r>
            <a:r>
              <a:rPr lang="en-IN" b="1" dirty="0">
                <a:solidFill>
                  <a:srgbClr val="FF0000"/>
                </a:solidFill>
              </a:rPr>
              <a:t> </a:t>
            </a:r>
            <a:r>
              <a:rPr lang="en-IN" b="1" dirty="0"/>
              <a:t>interface”.</a:t>
            </a:r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Point To Remember!!!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One more thing </a:t>
            </a:r>
            <a:r>
              <a:rPr lang="en-IN" dirty="0"/>
              <a:t>to </a:t>
            </a:r>
            <a:r>
              <a:rPr lang="en-IN" b="1" dirty="0">
                <a:solidFill>
                  <a:srgbClr val="7030A0"/>
                </a:solidFill>
              </a:rPr>
              <a:t>keep in mind </a:t>
            </a:r>
            <a:r>
              <a:rPr lang="en-IN" dirty="0"/>
              <a:t>about </a:t>
            </a:r>
            <a:r>
              <a:rPr lang="en-IN" b="1" dirty="0">
                <a:solidFill>
                  <a:srgbClr val="0070C0"/>
                </a:solidFill>
              </a:rPr>
              <a:t>anonymous interface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b="1" dirty="0">
                <a:solidFill>
                  <a:srgbClr val="0070C0"/>
                </a:solidFill>
              </a:rPr>
              <a:t>implementers</a:t>
            </a:r>
            <a:r>
              <a:rPr lang="en-IN" dirty="0">
                <a:solidFill>
                  <a:srgbClr val="FF0000"/>
                </a:solidFill>
              </a:rPr>
              <a:t>—</a:t>
            </a:r>
            <a:r>
              <a:rPr lang="en-IN" b="1" dirty="0">
                <a:solidFill>
                  <a:srgbClr val="00B050"/>
                </a:solidFill>
              </a:rPr>
              <a:t>they can implement only one interface.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rgbClr val="7030A0"/>
                </a:solidFill>
              </a:rPr>
              <a:t>There simply isn’t </a:t>
            </a:r>
            <a:r>
              <a:rPr lang="en-IN" dirty="0"/>
              <a:t>any </a:t>
            </a:r>
            <a:r>
              <a:rPr lang="en-IN" b="1" dirty="0">
                <a:solidFill>
                  <a:srgbClr val="00B050"/>
                </a:solidFill>
              </a:rPr>
              <a:t>mechanism</a:t>
            </a:r>
            <a:r>
              <a:rPr lang="en-IN" dirty="0"/>
              <a:t> to say that our </a:t>
            </a:r>
            <a:r>
              <a:rPr lang="en-IN" b="1" dirty="0">
                <a:solidFill>
                  <a:srgbClr val="0070C0"/>
                </a:solidFill>
              </a:rPr>
              <a:t>anonymous inner class </a:t>
            </a:r>
            <a:r>
              <a:rPr lang="en-IN" dirty="0"/>
              <a:t>is going to </a:t>
            </a:r>
            <a:r>
              <a:rPr lang="en-IN" b="1" dirty="0">
                <a:solidFill>
                  <a:srgbClr val="C00000"/>
                </a:solidFill>
              </a:rPr>
              <a:t>implement</a:t>
            </a:r>
            <a:r>
              <a:rPr lang="en-IN" dirty="0"/>
              <a:t> </a:t>
            </a:r>
            <a:r>
              <a:rPr lang="en-IN" b="1" dirty="0">
                <a:solidFill>
                  <a:srgbClr val="002060"/>
                </a:solidFill>
              </a:rPr>
              <a:t>multiple interfaces. </a:t>
            </a:r>
          </a:p>
          <a:p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Point To Remember!!!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 fact, 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an anonymous inner class can’t even extend a class and implement an interface at the same time. </a:t>
            </a:r>
          </a:p>
          <a:p>
            <a:endParaRPr lang="en-IN" dirty="0">
              <a:solidFill>
                <a:schemeClr val="bg2">
                  <a:lumMod val="50000"/>
                </a:schemeClr>
              </a:solidFill>
            </a:endParaRPr>
          </a:p>
          <a:p>
            <a:endParaRPr lang="en-IN" dirty="0">
              <a:solidFill>
                <a:schemeClr val="bg2">
                  <a:lumMod val="50000"/>
                </a:schemeClr>
              </a:solidFill>
            </a:endParaRPr>
          </a:p>
          <a:p>
            <a:endParaRPr lang="en-IN" dirty="0"/>
          </a:p>
          <a:p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inner class </a:t>
            </a:r>
            <a:r>
              <a:rPr lang="en-IN" dirty="0"/>
              <a:t>has to </a:t>
            </a:r>
            <a:r>
              <a:rPr lang="en-IN" b="1" dirty="0">
                <a:solidFill>
                  <a:srgbClr val="C00000"/>
                </a:solidFill>
              </a:rPr>
              <a:t>choose</a:t>
            </a:r>
            <a:r>
              <a:rPr lang="en-IN" dirty="0"/>
              <a:t> </a:t>
            </a:r>
            <a:r>
              <a:rPr lang="en-IN" b="1" dirty="0">
                <a:solidFill>
                  <a:srgbClr val="00B050"/>
                </a:solidFill>
              </a:rPr>
              <a:t>either to be </a:t>
            </a:r>
            <a:r>
              <a:rPr lang="en-IN" dirty="0"/>
              <a:t>a </a:t>
            </a:r>
            <a:r>
              <a:rPr lang="en-IN" b="1" dirty="0">
                <a:solidFill>
                  <a:srgbClr val="7030A0"/>
                </a:solidFill>
              </a:rPr>
              <a:t>subclass</a:t>
            </a:r>
            <a:r>
              <a:rPr lang="en-IN" dirty="0"/>
              <a:t> of a </a:t>
            </a:r>
            <a:r>
              <a:rPr lang="en-IN" b="1" dirty="0">
                <a:solidFill>
                  <a:srgbClr val="0070C0"/>
                </a:solidFill>
              </a:rPr>
              <a:t>named class</a:t>
            </a:r>
            <a:r>
              <a:rPr lang="en-IN" dirty="0"/>
              <a:t>—and </a:t>
            </a:r>
            <a:r>
              <a:rPr lang="en-IN" b="1" dirty="0">
                <a:solidFill>
                  <a:srgbClr val="00B050"/>
                </a:solidFill>
              </a:rPr>
              <a:t>not directly implement </a:t>
            </a:r>
            <a:r>
              <a:rPr lang="en-IN" dirty="0"/>
              <a:t>any </a:t>
            </a:r>
            <a:r>
              <a:rPr lang="en-IN" b="1" dirty="0">
                <a:solidFill>
                  <a:srgbClr val="0070C0"/>
                </a:solidFill>
              </a:rPr>
              <a:t>interfaces</a:t>
            </a:r>
            <a:r>
              <a:rPr lang="en-IN" dirty="0"/>
              <a:t> at all—</a:t>
            </a:r>
            <a:r>
              <a:rPr lang="en-IN" i="1" dirty="0"/>
              <a:t>or</a:t>
            </a:r>
            <a:r>
              <a:rPr lang="en-IN" dirty="0"/>
              <a:t> to </a:t>
            </a:r>
            <a:r>
              <a:rPr lang="en-IN" b="1" dirty="0">
                <a:solidFill>
                  <a:srgbClr val="00B050"/>
                </a:solidFill>
              </a:rPr>
              <a:t>implement a single interface</a:t>
            </a:r>
            <a:r>
              <a:rPr lang="en-IN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Caution!!! Be Careful!</a:t>
            </a:r>
            <a:endParaRPr lang="en-IN" dirty="0"/>
          </a:p>
        </p:txBody>
      </p:sp>
      <p:sp>
        <p:nvSpPr>
          <p:cNvPr id="5" name="Rectangular Callout 4"/>
          <p:cNvSpPr/>
          <p:nvPr/>
        </p:nvSpPr>
        <p:spPr>
          <a:xfrm>
            <a:off x="3929026" y="1285860"/>
            <a:ext cx="5214974" cy="571504"/>
          </a:xfrm>
          <a:prstGeom prst="wedgeRectCallout">
            <a:avLst>
              <a:gd name="adj1" fmla="val -59731"/>
              <a:gd name="adj2" fmla="val 1668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1" dirty="0">
                <a:solidFill>
                  <a:srgbClr val="FF0000"/>
                </a:solidFill>
              </a:rPr>
              <a:t>The following is not legal: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9" name="Content Placeholder 8" descr="getfile (14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2571744"/>
            <a:ext cx="7929618" cy="357190"/>
          </a:xfrm>
        </p:spPr>
      </p:pic>
      <p:sp>
        <p:nvSpPr>
          <p:cNvPr id="10" name="Rectangular Callout 9"/>
          <p:cNvSpPr/>
          <p:nvPr/>
        </p:nvSpPr>
        <p:spPr>
          <a:xfrm>
            <a:off x="3643306" y="3143248"/>
            <a:ext cx="5214974" cy="1214446"/>
          </a:xfrm>
          <a:prstGeom prst="wedgeRectCallout">
            <a:avLst>
              <a:gd name="adj1" fmla="val -62236"/>
              <a:gd name="adj2" fmla="val 60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1" dirty="0"/>
              <a:t>whereas the following is</a:t>
            </a:r>
            <a:r>
              <a:rPr lang="en-IN" b="1" i="1" dirty="0">
                <a:solidFill>
                  <a:srgbClr val="FF0000"/>
                </a:solidFill>
              </a:rPr>
              <a:t> legal</a:t>
            </a:r>
            <a:r>
              <a:rPr lang="en-IN" b="1" i="1" dirty="0"/>
              <a:t>, because it’s </a:t>
            </a:r>
            <a:r>
              <a:rPr lang="en-IN" b="1" i="1" dirty="0">
                <a:solidFill>
                  <a:srgbClr val="FF0000"/>
                </a:solidFill>
              </a:rPr>
              <a:t>instantiating an implementer </a:t>
            </a:r>
            <a:r>
              <a:rPr lang="en-IN" b="1" i="1" dirty="0"/>
              <a:t>of the </a:t>
            </a:r>
            <a:r>
              <a:rPr lang="en-IN" b="1" i="1" dirty="0" err="1">
                <a:solidFill>
                  <a:srgbClr val="0070C0"/>
                </a:solidFill>
              </a:rPr>
              <a:t>Runnable</a:t>
            </a:r>
            <a:r>
              <a:rPr lang="en-IN" b="1" i="1" dirty="0"/>
              <a:t> interface (an anonymous implementation class):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11" name="Picture 10" descr="getfile (15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4786322"/>
            <a:ext cx="6357982" cy="150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Anonymous Inner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An </a:t>
            </a:r>
            <a:r>
              <a:rPr lang="en-IN" b="1" dirty="0">
                <a:solidFill>
                  <a:srgbClr val="0070C0"/>
                </a:solidFill>
              </a:rPr>
              <a:t>anonymous inner class </a:t>
            </a:r>
            <a:r>
              <a:rPr lang="en-IN" dirty="0"/>
              <a:t>is the </a:t>
            </a:r>
            <a:r>
              <a:rPr lang="en-IN" b="1" dirty="0">
                <a:solidFill>
                  <a:srgbClr val="C00000"/>
                </a:solidFill>
              </a:rPr>
              <a:t>same as </a:t>
            </a:r>
            <a:r>
              <a:rPr lang="en-IN" dirty="0"/>
              <a:t>a </a:t>
            </a:r>
            <a:r>
              <a:rPr lang="en-IN" b="1" dirty="0">
                <a:solidFill>
                  <a:srgbClr val="0070C0"/>
                </a:solidFill>
              </a:rPr>
              <a:t>local inner class </a:t>
            </a:r>
            <a:r>
              <a:rPr lang="en-IN" dirty="0"/>
              <a:t>with </a:t>
            </a:r>
            <a:r>
              <a:rPr lang="en-IN" b="1" dirty="0">
                <a:solidFill>
                  <a:srgbClr val="C00000"/>
                </a:solidFill>
              </a:rPr>
              <a:t>one difference</a:t>
            </a:r>
            <a:r>
              <a:rPr lang="en-IN" dirty="0"/>
              <a:t>: </a:t>
            </a:r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it does not have a name. </a:t>
            </a:r>
          </a:p>
          <a:p>
            <a:endParaRPr lang="en-IN" dirty="0"/>
          </a:p>
          <a:p>
            <a:r>
              <a:rPr lang="en-IN" b="1" dirty="0">
                <a:solidFill>
                  <a:srgbClr val="0070C0"/>
                </a:solidFill>
              </a:rPr>
              <a:t>Since</a:t>
            </a:r>
            <a:r>
              <a:rPr lang="en-IN" dirty="0"/>
              <a:t> it </a:t>
            </a:r>
            <a:r>
              <a:rPr lang="en-IN" b="1" dirty="0">
                <a:solidFill>
                  <a:schemeClr val="tx2"/>
                </a:solidFill>
              </a:rPr>
              <a:t>does not have a name</a:t>
            </a:r>
            <a:r>
              <a:rPr lang="en-IN" dirty="0"/>
              <a:t>, it </a:t>
            </a:r>
            <a:r>
              <a:rPr lang="en-IN" b="1" dirty="0">
                <a:solidFill>
                  <a:srgbClr val="00B050"/>
                </a:solidFill>
              </a:rPr>
              <a:t>cannot have </a:t>
            </a:r>
            <a:r>
              <a:rPr lang="en-IN" dirty="0"/>
              <a:t>a </a:t>
            </a:r>
            <a:r>
              <a:rPr lang="en-IN" b="1" dirty="0">
                <a:solidFill>
                  <a:srgbClr val="7030A0"/>
                </a:solidFill>
              </a:rPr>
              <a:t>constructor. </a:t>
            </a:r>
          </a:p>
          <a:p>
            <a:endParaRPr lang="en-IN" dirty="0"/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So then how we can create objects of an anonymous class if it does not have a constructor ?</a:t>
            </a: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Anonymous Inner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An </a:t>
            </a:r>
            <a:r>
              <a:rPr lang="en-IN" b="1" dirty="0">
                <a:solidFill>
                  <a:srgbClr val="0070C0"/>
                </a:solidFill>
              </a:rPr>
              <a:t>anonymous class </a:t>
            </a:r>
            <a:r>
              <a:rPr lang="en-IN" dirty="0"/>
              <a:t>is a </a:t>
            </a:r>
            <a:r>
              <a:rPr lang="en-IN" b="1" dirty="0">
                <a:solidFill>
                  <a:srgbClr val="C00000"/>
                </a:solidFill>
              </a:rPr>
              <a:t>one-time</a:t>
            </a:r>
            <a:r>
              <a:rPr lang="en-IN" dirty="0"/>
              <a:t> class.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rgbClr val="7030A0"/>
                </a:solidFill>
              </a:rPr>
              <a:t>We define </a:t>
            </a:r>
            <a:r>
              <a:rPr lang="en-IN" dirty="0"/>
              <a:t>an </a:t>
            </a:r>
            <a:r>
              <a:rPr lang="en-IN" b="1" dirty="0">
                <a:solidFill>
                  <a:srgbClr val="0070C0"/>
                </a:solidFill>
              </a:rPr>
              <a:t>anonymous class 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create</a:t>
            </a:r>
            <a:r>
              <a:rPr lang="en-IN" dirty="0"/>
              <a:t> its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object</a:t>
            </a:r>
            <a:r>
              <a:rPr lang="en-IN" dirty="0"/>
              <a:t> at the </a:t>
            </a:r>
            <a:r>
              <a:rPr lang="en-IN" b="1" dirty="0">
                <a:solidFill>
                  <a:srgbClr val="00B050"/>
                </a:solidFill>
              </a:rPr>
              <a:t>same time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  </a:t>
            </a:r>
            <a:r>
              <a:rPr lang="en-IN" b="1" dirty="0">
                <a:solidFill>
                  <a:schemeClr val="tx2"/>
                </a:solidFill>
              </a:rPr>
              <a:t>cannot create </a:t>
            </a:r>
            <a:r>
              <a:rPr lang="en-IN" b="1" dirty="0">
                <a:solidFill>
                  <a:srgbClr val="7030A0"/>
                </a:solidFill>
              </a:rPr>
              <a:t>more than one object </a:t>
            </a:r>
            <a:r>
              <a:rPr lang="en-IN" dirty="0"/>
              <a:t>of an </a:t>
            </a:r>
            <a:r>
              <a:rPr lang="en-IN" b="1" dirty="0">
                <a:solidFill>
                  <a:srgbClr val="0070C0"/>
                </a:solidFill>
              </a:rPr>
              <a:t>anonymous class. </a:t>
            </a: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Anonymous Inner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Since</a:t>
            </a:r>
            <a:r>
              <a:rPr lang="en-IN" dirty="0"/>
              <a:t> </a:t>
            </a:r>
            <a:r>
              <a:rPr lang="en-IN" b="1" dirty="0">
                <a:solidFill>
                  <a:srgbClr val="0070C0"/>
                </a:solidFill>
              </a:rPr>
              <a:t>anonymous class declaration </a:t>
            </a:r>
            <a:r>
              <a:rPr lang="en-IN" dirty="0"/>
              <a:t>and its </a:t>
            </a:r>
            <a:r>
              <a:rPr lang="en-IN" b="1" dirty="0">
                <a:solidFill>
                  <a:srgbClr val="C00000"/>
                </a:solidFill>
              </a:rPr>
              <a:t>object creation</a:t>
            </a:r>
            <a:r>
              <a:rPr lang="en-IN" dirty="0"/>
              <a:t> are </a:t>
            </a:r>
            <a:r>
              <a:rPr lang="en-IN" b="1" u="sng" dirty="0">
                <a:solidFill>
                  <a:srgbClr val="00B050"/>
                </a:solidFill>
              </a:rPr>
              <a:t>interlaced</a:t>
            </a:r>
            <a:r>
              <a:rPr lang="en-IN" dirty="0"/>
              <a:t>, an </a:t>
            </a:r>
            <a:r>
              <a:rPr lang="en-IN" b="1" dirty="0">
                <a:solidFill>
                  <a:srgbClr val="0070C0"/>
                </a:solidFill>
              </a:rPr>
              <a:t>anonymous class </a:t>
            </a:r>
            <a:r>
              <a:rPr lang="en-IN" dirty="0"/>
              <a:t>is </a:t>
            </a:r>
            <a:r>
              <a:rPr lang="en-IN" b="1" dirty="0">
                <a:solidFill>
                  <a:schemeClr val="tx2"/>
                </a:solidFill>
              </a:rPr>
              <a:t>always created </a:t>
            </a:r>
            <a:r>
              <a:rPr lang="en-IN" dirty="0"/>
              <a:t>using the </a:t>
            </a:r>
            <a:r>
              <a:rPr lang="en-IN" b="1" dirty="0">
                <a:solidFill>
                  <a:srgbClr val="0070C0"/>
                </a:solidFill>
              </a:rPr>
              <a:t>new</a:t>
            </a:r>
            <a:r>
              <a:rPr lang="en-IN" dirty="0"/>
              <a:t> operator as </a:t>
            </a:r>
            <a:r>
              <a:rPr lang="en-IN" b="1" dirty="0">
                <a:solidFill>
                  <a:schemeClr val="tx2"/>
                </a:solidFill>
              </a:rPr>
              <a:t>part of an expression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general syntax </a:t>
            </a:r>
            <a:r>
              <a:rPr lang="en-IN" dirty="0"/>
              <a:t>for </a:t>
            </a:r>
            <a:r>
              <a:rPr lang="en-IN" b="1" dirty="0">
                <a:solidFill>
                  <a:srgbClr val="7030A0"/>
                </a:solidFill>
              </a:rPr>
              <a:t>creating</a:t>
            </a:r>
            <a:r>
              <a:rPr lang="en-IN" dirty="0"/>
              <a:t> an </a:t>
            </a:r>
            <a:r>
              <a:rPr lang="en-IN" b="1" dirty="0">
                <a:solidFill>
                  <a:srgbClr val="0070C0"/>
                </a:solidFill>
              </a:rPr>
              <a:t>anonymous class</a:t>
            </a:r>
            <a:r>
              <a:rPr lang="en-IN" dirty="0"/>
              <a:t> and </a:t>
            </a:r>
            <a:r>
              <a:rPr lang="en-IN" b="1" dirty="0">
                <a:solidFill>
                  <a:srgbClr val="C00000"/>
                </a:solidFill>
              </a:rPr>
              <a:t>its object </a:t>
            </a:r>
            <a:r>
              <a:rPr lang="en-IN" dirty="0"/>
              <a:t>is as follows:</a:t>
            </a:r>
          </a:p>
          <a:p>
            <a:pPr>
              <a:buNone/>
            </a:pPr>
            <a:r>
              <a:rPr lang="en-IN" dirty="0"/>
              <a:t>	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new &lt;interface-name or class-name&gt; (&lt;argument-list&gt;) {</a:t>
            </a:r>
            <a:b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 </a:t>
            </a:r>
            <a:r>
              <a:rPr lang="en-IN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// Anonymous class body goes here</a:t>
            </a:r>
            <a:b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Anonymous Inner Class</a:t>
            </a:r>
            <a:endParaRPr lang="en-IN" dirty="0"/>
          </a:p>
        </p:txBody>
      </p:sp>
      <p:pic>
        <p:nvPicPr>
          <p:cNvPr id="4" name="Content Placeholder 3" descr="getfile (7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1643050"/>
            <a:ext cx="7715304" cy="4643470"/>
          </a:xfrm>
        </p:spPr>
      </p:pic>
      <p:sp>
        <p:nvSpPr>
          <p:cNvPr id="5" name="Rectangular Callout 4"/>
          <p:cNvSpPr/>
          <p:nvPr/>
        </p:nvSpPr>
        <p:spPr>
          <a:xfrm>
            <a:off x="6429388" y="1714488"/>
            <a:ext cx="1857388" cy="1827094"/>
          </a:xfrm>
          <a:prstGeom prst="wedgeRectCallout">
            <a:avLst>
              <a:gd name="adj1" fmla="val -93773"/>
              <a:gd name="adj2" fmla="val 77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This is where the </a:t>
            </a:r>
            <a:r>
              <a:rPr lang="en-US" b="1" dirty="0">
                <a:solidFill>
                  <a:srgbClr val="FFC000"/>
                </a:solidFill>
              </a:rPr>
              <a:t>anonymous class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/>
              <a:t>is starting </a:t>
            </a:r>
            <a:endParaRPr lang="en-IN" b="1" dirty="0"/>
          </a:p>
        </p:txBody>
      </p:sp>
      <p:sp>
        <p:nvSpPr>
          <p:cNvPr id="6" name="Rectangular Callout 5"/>
          <p:cNvSpPr/>
          <p:nvPr/>
        </p:nvSpPr>
        <p:spPr>
          <a:xfrm>
            <a:off x="4143372" y="5286388"/>
            <a:ext cx="1857388" cy="1214446"/>
          </a:xfrm>
          <a:prstGeom prst="wedgeRectCallout">
            <a:avLst>
              <a:gd name="adj1" fmla="val -205518"/>
              <a:gd name="adj2" fmla="val -151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This is where the </a:t>
            </a:r>
            <a:r>
              <a:rPr lang="en-US" b="1" dirty="0">
                <a:solidFill>
                  <a:srgbClr val="FFC000"/>
                </a:solidFill>
              </a:rPr>
              <a:t>anonymous class </a:t>
            </a:r>
            <a:r>
              <a:rPr lang="en-US" b="1" dirty="0"/>
              <a:t>is ending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 Of The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We define </a:t>
            </a:r>
            <a:r>
              <a:rPr lang="en-IN" b="1" dirty="0">
                <a:solidFill>
                  <a:srgbClr val="FFC000"/>
                </a:solidFill>
              </a:rPr>
              <a:t>two classes</a:t>
            </a:r>
            <a:r>
              <a:rPr lang="en-IN" dirty="0"/>
              <a:t>: </a:t>
            </a:r>
            <a:r>
              <a:rPr lang="en-IN" b="1" dirty="0">
                <a:solidFill>
                  <a:srgbClr val="0070C0"/>
                </a:solidFill>
              </a:rPr>
              <a:t>Popcorn </a:t>
            </a:r>
            <a:r>
              <a:rPr lang="en-IN" dirty="0"/>
              <a:t>and </a:t>
            </a:r>
            <a:r>
              <a:rPr lang="en-IN" b="1" dirty="0">
                <a:solidFill>
                  <a:srgbClr val="0070C0"/>
                </a:solidFill>
              </a:rPr>
              <a:t>Food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 </a:t>
            </a:r>
            <a:r>
              <a:rPr lang="en-IN" b="1" dirty="0">
                <a:solidFill>
                  <a:srgbClr val="0070C0"/>
                </a:solidFill>
              </a:rPr>
              <a:t>Popcorn</a:t>
            </a:r>
            <a:r>
              <a:rPr lang="en-IN" dirty="0"/>
              <a:t> has </a:t>
            </a:r>
            <a:r>
              <a:rPr lang="en-IN" b="1" dirty="0">
                <a:solidFill>
                  <a:srgbClr val="C00000"/>
                </a:solidFill>
              </a:rPr>
              <a:t>one method</a:t>
            </a:r>
            <a:r>
              <a:rPr lang="en-IN" dirty="0"/>
              <a:t>: </a:t>
            </a:r>
            <a:r>
              <a:rPr lang="en-IN" b="1" dirty="0">
                <a:solidFill>
                  <a:srgbClr val="7030A0"/>
                </a:solidFill>
              </a:rPr>
              <a:t>pop().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 </a:t>
            </a:r>
            <a:r>
              <a:rPr lang="en-IN" b="1" dirty="0">
                <a:solidFill>
                  <a:srgbClr val="0070C0"/>
                </a:solidFill>
              </a:rPr>
              <a:t>Food</a:t>
            </a:r>
            <a:r>
              <a:rPr lang="en-IN" dirty="0"/>
              <a:t> has </a:t>
            </a:r>
            <a:r>
              <a:rPr lang="en-IN" b="1" dirty="0">
                <a:solidFill>
                  <a:srgbClr val="C00000"/>
                </a:solidFill>
              </a:rPr>
              <a:t>one instance variable</a:t>
            </a:r>
            <a:r>
              <a:rPr lang="en-IN" dirty="0"/>
              <a:t>, declared as type </a:t>
            </a:r>
            <a:r>
              <a:rPr lang="en-IN" b="1" dirty="0">
                <a:solidFill>
                  <a:srgbClr val="0070C0"/>
                </a:solidFill>
              </a:rPr>
              <a:t>Popcorn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 </a:t>
            </a:r>
            <a:r>
              <a:rPr lang="en-IN" b="1" dirty="0">
                <a:solidFill>
                  <a:srgbClr val="0070C0"/>
                </a:solidFill>
              </a:rPr>
              <a:t>Food</a:t>
            </a:r>
            <a:r>
              <a:rPr lang="en-IN" dirty="0"/>
              <a:t> has </a:t>
            </a:r>
            <a:r>
              <a:rPr lang="en-IN" b="1" dirty="0">
                <a:solidFill>
                  <a:srgbClr val="C00000"/>
                </a:solidFill>
              </a:rPr>
              <a:t>no methods.</a:t>
            </a: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 Of The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Now the most important thing : </a:t>
            </a:r>
          </a:p>
          <a:p>
            <a:pPr>
              <a:buNone/>
            </a:pPr>
            <a:r>
              <a:rPr lang="en-IN" b="1" dirty="0"/>
              <a:t>   Can you tell </a:t>
            </a:r>
            <a:r>
              <a:rPr lang="en-IN" b="1" i="1" dirty="0">
                <a:solidFill>
                  <a:srgbClr val="C00000"/>
                </a:solidFill>
              </a:rPr>
              <a:t>to whom </a:t>
            </a:r>
            <a:r>
              <a:rPr lang="en-IN" b="1" i="1" dirty="0">
                <a:solidFill>
                  <a:srgbClr val="0070C0"/>
                </a:solidFill>
              </a:rPr>
              <a:t>p</a:t>
            </a:r>
            <a:r>
              <a:rPr lang="en-IN" b="1" i="1" dirty="0">
                <a:solidFill>
                  <a:srgbClr val="FF0000"/>
                </a:solidFill>
              </a:rPr>
              <a:t> </a:t>
            </a:r>
            <a:r>
              <a:rPr lang="en-IN" b="1" i="1" dirty="0">
                <a:solidFill>
                  <a:srgbClr val="C00000"/>
                </a:solidFill>
              </a:rPr>
              <a:t>is referring </a:t>
            </a:r>
            <a:r>
              <a:rPr lang="en-IN" b="1" dirty="0"/>
              <a:t>?</a:t>
            </a:r>
          </a:p>
          <a:p>
            <a:endParaRPr lang="en-IN" dirty="0"/>
          </a:p>
          <a:p>
            <a:r>
              <a:rPr lang="en-IN" dirty="0"/>
              <a:t>The </a:t>
            </a:r>
            <a:r>
              <a:rPr lang="en-IN" b="1" dirty="0">
                <a:solidFill>
                  <a:srgbClr val="0070C0"/>
                </a:solidFill>
              </a:rPr>
              <a:t>Popcorn</a:t>
            </a:r>
            <a:r>
              <a:rPr lang="en-IN" dirty="0"/>
              <a:t> reference variable </a:t>
            </a:r>
            <a:r>
              <a:rPr lang="en-IN" b="1" dirty="0">
                <a:solidFill>
                  <a:srgbClr val="0070C0"/>
                </a:solidFill>
              </a:rPr>
              <a:t>p</a:t>
            </a:r>
            <a:r>
              <a:rPr lang="en-IN" dirty="0"/>
              <a:t> refers </a:t>
            </a:r>
            <a:r>
              <a:rPr lang="en-IN" b="1" i="1" dirty="0">
                <a:solidFill>
                  <a:schemeClr val="bg2">
                    <a:lumMod val="50000"/>
                  </a:schemeClr>
                </a:solidFill>
              </a:rPr>
              <a:t>not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 to an instance </a:t>
            </a:r>
            <a:r>
              <a:rPr lang="en-IN" dirty="0"/>
              <a:t>of </a:t>
            </a:r>
            <a:r>
              <a:rPr lang="en-IN" b="1" dirty="0">
                <a:solidFill>
                  <a:srgbClr val="0070C0"/>
                </a:solidFill>
              </a:rPr>
              <a:t>Popcorn</a:t>
            </a:r>
            <a:r>
              <a:rPr lang="en-IN" dirty="0"/>
              <a:t>, but to </a:t>
            </a:r>
            <a:r>
              <a:rPr lang="en-IN" i="1" dirty="0"/>
              <a:t>an 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instance of an anonymous (unnamed) subclass </a:t>
            </a:r>
            <a:r>
              <a:rPr lang="en-IN" i="1" dirty="0"/>
              <a:t>of</a:t>
            </a:r>
            <a:r>
              <a:rPr lang="en-IN" dirty="0"/>
              <a:t> </a:t>
            </a:r>
            <a:r>
              <a:rPr lang="en-IN" b="1" dirty="0">
                <a:solidFill>
                  <a:srgbClr val="0070C0"/>
                </a:solidFill>
              </a:rPr>
              <a:t>Popcorn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 Of The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48264"/>
          </a:xfrm>
        </p:spPr>
        <p:txBody>
          <a:bodyPr>
            <a:normAutofit/>
          </a:bodyPr>
          <a:lstStyle/>
          <a:p>
            <a:r>
              <a:rPr lang="en-IN" b="1" dirty="0"/>
              <a:t>Look at the code again: </a:t>
            </a:r>
            <a:r>
              <a:rPr lang="en-IN" b="1" i="1" dirty="0">
                <a:solidFill>
                  <a:srgbClr val="FF0000"/>
                </a:solidFill>
              </a:rPr>
              <a:t>How is line 2 read ? </a:t>
            </a:r>
          </a:p>
          <a:p>
            <a:pPr>
              <a:buNone/>
            </a:pPr>
            <a:r>
              <a:rPr lang="en-IN" b="1" dirty="0"/>
              <a:t>  </a:t>
            </a:r>
            <a:endParaRPr lang="en-IN" dirty="0"/>
          </a:p>
        </p:txBody>
      </p:sp>
      <p:pic>
        <p:nvPicPr>
          <p:cNvPr id="4" name="Picture 3" descr="getfile (8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2071678"/>
            <a:ext cx="7000924" cy="3000396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2627784" y="373963"/>
            <a:ext cx="6715172" cy="1143008"/>
          </a:xfrm>
          <a:prstGeom prst="wedgeRectCallout">
            <a:avLst>
              <a:gd name="adj1" fmla="val -12546"/>
              <a:gd name="adj2" fmla="val 1023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Declare a reference variable  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rgbClr val="FFC000"/>
                </a:solidFill>
              </a:rPr>
              <a:t>p</a:t>
            </a:r>
            <a:r>
              <a:rPr lang="en-US" b="1" dirty="0"/>
              <a:t> , of type </a:t>
            </a:r>
            <a:r>
              <a:rPr lang="en-US" b="1" dirty="0">
                <a:solidFill>
                  <a:srgbClr val="FFC000"/>
                </a:solidFill>
              </a:rPr>
              <a:t>Popcorn</a:t>
            </a:r>
            <a:r>
              <a:rPr lang="en-US" b="1" dirty="0"/>
              <a:t>. Then declare a class that has no name but  that is a subclass of </a:t>
            </a:r>
            <a:r>
              <a:rPr lang="en-US" b="1" dirty="0">
                <a:solidFill>
                  <a:srgbClr val="FFC000"/>
                </a:solidFill>
              </a:rPr>
              <a:t>Popcorn</a:t>
            </a:r>
            <a:r>
              <a:rPr lang="en-US" b="1" dirty="0"/>
              <a:t>  and here is the curly brace  that opens class body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4836</TotalTime>
  <Words>1056</Words>
  <Application>Microsoft Office PowerPoint</Application>
  <PresentationFormat>On-screen Show (4:3)</PresentationFormat>
  <Paragraphs>127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Corbel</vt:lpstr>
      <vt:lpstr>Clarity</vt:lpstr>
      <vt:lpstr>JAVA  Java Interview boot camp                 Core concepts</vt:lpstr>
      <vt:lpstr>Modifiers Applied To Local Inner Class</vt:lpstr>
      <vt:lpstr>Anonymous Inner Class</vt:lpstr>
      <vt:lpstr>Anonymous Inner Class</vt:lpstr>
      <vt:lpstr>Anonymous Inner Class</vt:lpstr>
      <vt:lpstr>Anonymous Inner Class</vt:lpstr>
      <vt:lpstr>Analysis Of The Code</vt:lpstr>
      <vt:lpstr>Analysis Of The Code</vt:lpstr>
      <vt:lpstr>Analysis Of The Code</vt:lpstr>
      <vt:lpstr>Analysis Of The Code</vt:lpstr>
      <vt:lpstr>Analysis Of The Code</vt:lpstr>
      <vt:lpstr>Analysis Of The Code</vt:lpstr>
      <vt:lpstr>Analysis Of The Code</vt:lpstr>
      <vt:lpstr>Caution!!! Be Careful!</vt:lpstr>
      <vt:lpstr>Another Point To Remember!!!</vt:lpstr>
      <vt:lpstr>Another Point To Remember!!!</vt:lpstr>
      <vt:lpstr>Another Point To Remember!!!</vt:lpstr>
      <vt:lpstr>Second Way Of Writing Anonymous Class </vt:lpstr>
      <vt:lpstr>Second Way Of Writing Anonymous Class </vt:lpstr>
      <vt:lpstr>Second Way Of Writing Anonymous Class </vt:lpstr>
      <vt:lpstr>Point To Remember!!!</vt:lpstr>
      <vt:lpstr>Point To Remember!!!</vt:lpstr>
      <vt:lpstr>Caution!!! Be Careful!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sachin kapoor</cp:lastModifiedBy>
  <cp:revision>583</cp:revision>
  <dcterms:created xsi:type="dcterms:W3CDTF">2012-06-21T20:06:10Z</dcterms:created>
  <dcterms:modified xsi:type="dcterms:W3CDTF">2020-10-28T20:11:05Z</dcterms:modified>
</cp:coreProperties>
</file>