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1"/>
  </p:notesMasterIdLst>
  <p:sldIdLst>
    <p:sldId id="1169" r:id="rId2"/>
    <p:sldId id="256" r:id="rId3"/>
    <p:sldId id="257" r:id="rId4"/>
    <p:sldId id="258" r:id="rId5"/>
    <p:sldId id="259" r:id="rId6"/>
    <p:sldId id="260" r:id="rId7"/>
    <p:sldId id="261" r:id="rId8"/>
    <p:sldId id="262" r:id="rId9"/>
    <p:sldId id="311" r:id="rId10"/>
    <p:sldId id="263" r:id="rId11"/>
    <p:sldId id="264" r:id="rId12"/>
    <p:sldId id="267" r:id="rId13"/>
    <p:sldId id="328" r:id="rId14"/>
    <p:sldId id="329" r:id="rId15"/>
    <p:sldId id="330" r:id="rId16"/>
    <p:sldId id="331" r:id="rId17"/>
    <p:sldId id="332" r:id="rId18"/>
    <p:sldId id="333" r:id="rId19"/>
    <p:sldId id="334" r:id="rId20"/>
    <p:sldId id="335" r:id="rId21"/>
    <p:sldId id="336" r:id="rId22"/>
    <p:sldId id="337" r:id="rId23"/>
    <p:sldId id="338" r:id="rId24"/>
    <p:sldId id="327" r:id="rId25"/>
    <p:sldId id="268" r:id="rId26"/>
    <p:sldId id="339" r:id="rId27"/>
    <p:sldId id="269" r:id="rId28"/>
    <p:sldId id="270" r:id="rId29"/>
    <p:sldId id="340" r:id="rId30"/>
    <p:sldId id="312" r:id="rId31"/>
    <p:sldId id="341" r:id="rId32"/>
    <p:sldId id="343" r:id="rId33"/>
    <p:sldId id="1173" r:id="rId34"/>
    <p:sldId id="1174" r:id="rId35"/>
    <p:sldId id="1175" r:id="rId36"/>
    <p:sldId id="1176" r:id="rId37"/>
    <p:sldId id="1177" r:id="rId38"/>
    <p:sldId id="1178" r:id="rId39"/>
    <p:sldId id="118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28" autoAdjust="0"/>
  </p:normalViewPr>
  <p:slideViewPr>
    <p:cSldViewPr>
      <p:cViewPr varScale="1">
        <p:scale>
          <a:sx n="81" d="100"/>
          <a:sy n="81" d="100"/>
        </p:scale>
        <p:origin x="149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Computer Academy" userId="08476b32c11f4418" providerId="LiveId" clId="{247FB0C0-BC96-4270-AC32-C35F256175A8}"/>
    <pc:docChg chg="undo custSel addSld delSld modSld sldOrd">
      <pc:chgData name="Sharma Computer Academy" userId="08476b32c11f4418" providerId="LiveId" clId="{247FB0C0-BC96-4270-AC32-C35F256175A8}" dt="2020-11-25T08:12:11.065" v="2968" actId="113"/>
      <pc:docMkLst>
        <pc:docMk/>
      </pc:docMkLst>
      <pc:sldChg chg="modSp mod modAnim">
        <pc:chgData name="Sharma Computer Academy" userId="08476b32c11f4418" providerId="LiveId" clId="{247FB0C0-BC96-4270-AC32-C35F256175A8}" dt="2020-11-20T08:35:22.237" v="737" actId="113"/>
        <pc:sldMkLst>
          <pc:docMk/>
          <pc:sldMk cId="3075961292" sldId="326"/>
        </pc:sldMkLst>
        <pc:spChg chg="mod">
          <ac:chgData name="Sharma Computer Academy" userId="08476b32c11f4418" providerId="LiveId" clId="{247FB0C0-BC96-4270-AC32-C35F256175A8}" dt="2020-11-20T08:35:22.237" v="737" actId="113"/>
          <ac:spMkLst>
            <pc:docMk/>
            <pc:sldMk cId="3075961292" sldId="326"/>
            <ac:spMk id="3" creationId="{00000000-0000-0000-0000-000000000000}"/>
          </ac:spMkLst>
        </pc:spChg>
      </pc:sldChg>
      <pc:sldChg chg="modSp mod modAnim">
        <pc:chgData name="Sharma Computer Academy" userId="08476b32c11f4418" providerId="LiveId" clId="{247FB0C0-BC96-4270-AC32-C35F256175A8}" dt="2020-11-20T07:23:25.023" v="301"/>
        <pc:sldMkLst>
          <pc:docMk/>
          <pc:sldMk cId="4120417026" sldId="378"/>
        </pc:sldMkLst>
        <pc:spChg chg="mod">
          <ac:chgData name="Sharma Computer Academy" userId="08476b32c11f4418" providerId="LiveId" clId="{247FB0C0-BC96-4270-AC32-C35F256175A8}" dt="2020-11-20T07:13:31.524" v="294" actId="113"/>
          <ac:spMkLst>
            <pc:docMk/>
            <pc:sldMk cId="4120417026" sldId="378"/>
            <ac:spMk id="3" creationId="{00000000-0000-0000-0000-000000000000}"/>
          </ac:spMkLst>
        </pc:spChg>
      </pc:sldChg>
      <pc:sldChg chg="modSp modAnim">
        <pc:chgData name="Sharma Computer Academy" userId="08476b32c11f4418" providerId="LiveId" clId="{247FB0C0-BC96-4270-AC32-C35F256175A8}" dt="2020-11-20T07:24:27.525" v="314" actId="113"/>
        <pc:sldMkLst>
          <pc:docMk/>
          <pc:sldMk cId="4120417026" sldId="380"/>
        </pc:sldMkLst>
        <pc:spChg chg="mod">
          <ac:chgData name="Sharma Computer Academy" userId="08476b32c11f4418" providerId="LiveId" clId="{247FB0C0-BC96-4270-AC32-C35F256175A8}" dt="2020-11-20T07:24:27.525" v="314" actId="113"/>
          <ac:spMkLst>
            <pc:docMk/>
            <pc:sldMk cId="4120417026" sldId="380"/>
            <ac:spMk id="3" creationId="{00000000-0000-0000-0000-000000000000}"/>
          </ac:spMkLst>
        </pc:spChg>
      </pc:sldChg>
      <pc:sldChg chg="modSp">
        <pc:chgData name="Sharma Computer Academy" userId="08476b32c11f4418" providerId="LiveId" clId="{247FB0C0-BC96-4270-AC32-C35F256175A8}" dt="2020-11-20T07:27:25.384" v="338" actId="113"/>
        <pc:sldMkLst>
          <pc:docMk/>
          <pc:sldMk cId="4120417026" sldId="381"/>
        </pc:sldMkLst>
        <pc:spChg chg="mod">
          <ac:chgData name="Sharma Computer Academy" userId="08476b32c11f4418" providerId="LiveId" clId="{247FB0C0-BC96-4270-AC32-C35F256175A8}" dt="2020-11-20T07:27:25.384" v="338" actId="113"/>
          <ac:spMkLst>
            <pc:docMk/>
            <pc:sldMk cId="4120417026" sldId="381"/>
            <ac:spMk id="3" creationId="{00000000-0000-0000-0000-000000000000}"/>
          </ac:spMkLst>
        </pc:spChg>
      </pc:sldChg>
      <pc:sldChg chg="modSp">
        <pc:chgData name="Sharma Computer Academy" userId="08476b32c11f4418" providerId="LiveId" clId="{247FB0C0-BC96-4270-AC32-C35F256175A8}" dt="2020-11-20T07:29:40.893" v="363" actId="113"/>
        <pc:sldMkLst>
          <pc:docMk/>
          <pc:sldMk cId="4120417026" sldId="382"/>
        </pc:sldMkLst>
        <pc:spChg chg="mod">
          <ac:chgData name="Sharma Computer Academy" userId="08476b32c11f4418" providerId="LiveId" clId="{247FB0C0-BC96-4270-AC32-C35F256175A8}" dt="2020-11-20T07:29:40.893" v="363" actId="113"/>
          <ac:spMkLst>
            <pc:docMk/>
            <pc:sldMk cId="4120417026" sldId="382"/>
            <ac:spMk id="3" creationId="{00000000-0000-0000-0000-000000000000}"/>
          </ac:spMkLst>
        </pc:spChg>
      </pc:sldChg>
      <pc:sldChg chg="modSp mod modAnim">
        <pc:chgData name="Sharma Computer Academy" userId="08476b32c11f4418" providerId="LiveId" clId="{247FB0C0-BC96-4270-AC32-C35F256175A8}" dt="2020-11-20T07:44:46.506" v="401" actId="207"/>
        <pc:sldMkLst>
          <pc:docMk/>
          <pc:sldMk cId="4120417026" sldId="383"/>
        </pc:sldMkLst>
        <pc:spChg chg="mod">
          <ac:chgData name="Sharma Computer Academy" userId="08476b32c11f4418" providerId="LiveId" clId="{247FB0C0-BC96-4270-AC32-C35F256175A8}" dt="2020-11-20T07:44:46.506" v="401" actId="207"/>
          <ac:spMkLst>
            <pc:docMk/>
            <pc:sldMk cId="4120417026" sldId="383"/>
            <ac:spMk id="3" creationId="{00000000-0000-0000-0000-000000000000}"/>
          </ac:spMkLst>
        </pc:spChg>
      </pc:sldChg>
      <pc:sldChg chg="modSp mod modAnim">
        <pc:chgData name="Sharma Computer Academy" userId="08476b32c11f4418" providerId="LiveId" clId="{247FB0C0-BC96-4270-AC32-C35F256175A8}" dt="2020-11-20T07:47:58.755" v="431" actId="113"/>
        <pc:sldMkLst>
          <pc:docMk/>
          <pc:sldMk cId="1594430930" sldId="384"/>
        </pc:sldMkLst>
        <pc:spChg chg="mod">
          <ac:chgData name="Sharma Computer Academy" userId="08476b32c11f4418" providerId="LiveId" clId="{247FB0C0-BC96-4270-AC32-C35F256175A8}" dt="2020-11-20T07:47:58.755" v="431" actId="113"/>
          <ac:spMkLst>
            <pc:docMk/>
            <pc:sldMk cId="1594430930" sldId="384"/>
            <ac:spMk id="3" creationId="{00000000-0000-0000-0000-000000000000}"/>
          </ac:spMkLst>
        </pc:spChg>
      </pc:sldChg>
      <pc:sldChg chg="modSp">
        <pc:chgData name="Sharma Computer Academy" userId="08476b32c11f4418" providerId="LiveId" clId="{247FB0C0-BC96-4270-AC32-C35F256175A8}" dt="2020-11-20T08:10:07.501" v="548" actId="113"/>
        <pc:sldMkLst>
          <pc:docMk/>
          <pc:sldMk cId="1594430930" sldId="387"/>
        </pc:sldMkLst>
        <pc:spChg chg="mod">
          <ac:chgData name="Sharma Computer Academy" userId="08476b32c11f4418" providerId="LiveId" clId="{247FB0C0-BC96-4270-AC32-C35F256175A8}" dt="2020-11-20T08:10:07.501" v="548" actId="113"/>
          <ac:spMkLst>
            <pc:docMk/>
            <pc:sldMk cId="1594430930" sldId="387"/>
            <ac:spMk id="3" creationId="{00000000-0000-0000-0000-000000000000}"/>
          </ac:spMkLst>
        </pc:spChg>
      </pc:sldChg>
      <pc:sldChg chg="modSp">
        <pc:chgData name="Sharma Computer Academy" userId="08476b32c11f4418" providerId="LiveId" clId="{247FB0C0-BC96-4270-AC32-C35F256175A8}" dt="2020-11-20T08:06:30.760" v="498" actId="113"/>
        <pc:sldMkLst>
          <pc:docMk/>
          <pc:sldMk cId="1594430930" sldId="388"/>
        </pc:sldMkLst>
        <pc:spChg chg="mod">
          <ac:chgData name="Sharma Computer Academy" userId="08476b32c11f4418" providerId="LiveId" clId="{247FB0C0-BC96-4270-AC32-C35F256175A8}" dt="2020-11-20T08:06:30.760" v="498" actId="113"/>
          <ac:spMkLst>
            <pc:docMk/>
            <pc:sldMk cId="1594430930" sldId="388"/>
            <ac:spMk id="3" creationId="{00000000-0000-0000-0000-000000000000}"/>
          </ac:spMkLst>
        </pc:spChg>
      </pc:sldChg>
      <pc:sldChg chg="modSp mod modAnim">
        <pc:chgData name="Sharma Computer Academy" userId="08476b32c11f4418" providerId="LiveId" clId="{247FB0C0-BC96-4270-AC32-C35F256175A8}" dt="2020-11-20T08:12:07.644" v="570"/>
        <pc:sldMkLst>
          <pc:docMk/>
          <pc:sldMk cId="4120417026" sldId="389"/>
        </pc:sldMkLst>
        <pc:spChg chg="mod">
          <ac:chgData name="Sharma Computer Academy" userId="08476b32c11f4418" providerId="LiveId" clId="{247FB0C0-BC96-4270-AC32-C35F256175A8}" dt="2020-11-20T08:11:49.394" v="566" actId="113"/>
          <ac:spMkLst>
            <pc:docMk/>
            <pc:sldMk cId="4120417026" sldId="389"/>
            <ac:spMk id="3" creationId="{00000000-0000-0000-0000-000000000000}"/>
          </ac:spMkLst>
        </pc:spChg>
      </pc:sldChg>
      <pc:sldChg chg="modSp">
        <pc:chgData name="Sharma Computer Academy" userId="08476b32c11f4418" providerId="LiveId" clId="{247FB0C0-BC96-4270-AC32-C35F256175A8}" dt="2020-11-20T12:22:26.095" v="760" actId="20577"/>
        <pc:sldMkLst>
          <pc:docMk/>
          <pc:sldMk cId="4120417026" sldId="390"/>
        </pc:sldMkLst>
        <pc:spChg chg="mod">
          <ac:chgData name="Sharma Computer Academy" userId="08476b32c11f4418" providerId="LiveId" clId="{247FB0C0-BC96-4270-AC32-C35F256175A8}" dt="2020-11-20T12:22:26.095" v="760" actId="20577"/>
          <ac:spMkLst>
            <pc:docMk/>
            <pc:sldMk cId="4120417026" sldId="390"/>
            <ac:spMk id="3" creationId="{00000000-0000-0000-0000-000000000000}"/>
          </ac:spMkLst>
        </pc:spChg>
      </pc:sldChg>
      <pc:sldChg chg="modSp mod modAnim">
        <pc:chgData name="Sharma Computer Academy" userId="08476b32c11f4418" providerId="LiveId" clId="{247FB0C0-BC96-4270-AC32-C35F256175A8}" dt="2020-11-20T08:12:54.417" v="582"/>
        <pc:sldMkLst>
          <pc:docMk/>
          <pc:sldMk cId="4120417026" sldId="392"/>
        </pc:sldMkLst>
        <pc:spChg chg="mod">
          <ac:chgData name="Sharma Computer Academy" userId="08476b32c11f4418" providerId="LiveId" clId="{247FB0C0-BC96-4270-AC32-C35F256175A8}" dt="2020-11-20T08:12:41.123" v="579" actId="113"/>
          <ac:spMkLst>
            <pc:docMk/>
            <pc:sldMk cId="4120417026" sldId="392"/>
            <ac:spMk id="3" creationId="{00000000-0000-0000-0000-000000000000}"/>
          </ac:spMkLst>
        </pc:spChg>
      </pc:sldChg>
      <pc:sldChg chg="modSp mod modAnim">
        <pc:chgData name="Sharma Computer Academy" userId="08476b32c11f4418" providerId="LiveId" clId="{247FB0C0-BC96-4270-AC32-C35F256175A8}" dt="2020-11-20T08:28:15.227" v="624"/>
        <pc:sldMkLst>
          <pc:docMk/>
          <pc:sldMk cId="4120417026" sldId="393"/>
        </pc:sldMkLst>
        <pc:spChg chg="mod">
          <ac:chgData name="Sharma Computer Academy" userId="08476b32c11f4418" providerId="LiveId" clId="{247FB0C0-BC96-4270-AC32-C35F256175A8}" dt="2020-11-20T08:24:43.744" v="623" actId="113"/>
          <ac:spMkLst>
            <pc:docMk/>
            <pc:sldMk cId="4120417026" sldId="393"/>
            <ac:spMk id="3" creationId="{00000000-0000-0000-0000-000000000000}"/>
          </ac:spMkLst>
        </pc:spChg>
      </pc:sldChg>
      <pc:sldChg chg="modSp mod">
        <pc:chgData name="Sharma Computer Academy" userId="08476b32c11f4418" providerId="LiveId" clId="{247FB0C0-BC96-4270-AC32-C35F256175A8}" dt="2020-11-20T08:35:32.942" v="739" actId="113"/>
        <pc:sldMkLst>
          <pc:docMk/>
          <pc:sldMk cId="3075961292" sldId="395"/>
        </pc:sldMkLst>
        <pc:spChg chg="mod">
          <ac:chgData name="Sharma Computer Academy" userId="08476b32c11f4418" providerId="LiveId" clId="{247FB0C0-BC96-4270-AC32-C35F256175A8}" dt="2020-11-20T08:35:32.942" v="739" actId="113"/>
          <ac:spMkLst>
            <pc:docMk/>
            <pc:sldMk cId="3075961292" sldId="395"/>
            <ac:spMk id="3" creationId="{00000000-0000-0000-0000-000000000000}"/>
          </ac:spMkLst>
        </pc:spChg>
      </pc:sldChg>
      <pc:sldChg chg="modSp mod">
        <pc:chgData name="Sharma Computer Academy" userId="08476b32c11f4418" providerId="LiveId" clId="{247FB0C0-BC96-4270-AC32-C35F256175A8}" dt="2020-11-20T08:35:39.970" v="741" actId="2711"/>
        <pc:sldMkLst>
          <pc:docMk/>
          <pc:sldMk cId="3075961292" sldId="396"/>
        </pc:sldMkLst>
        <pc:spChg chg="mod">
          <ac:chgData name="Sharma Computer Academy" userId="08476b32c11f4418" providerId="LiveId" clId="{247FB0C0-BC96-4270-AC32-C35F256175A8}" dt="2020-11-20T08:35:39.970" v="741" actId="2711"/>
          <ac:spMkLst>
            <pc:docMk/>
            <pc:sldMk cId="3075961292" sldId="396"/>
            <ac:spMk id="3" creationId="{00000000-0000-0000-0000-000000000000}"/>
          </ac:spMkLst>
        </pc:spChg>
      </pc:sldChg>
      <pc:sldChg chg="modSp mod modAnim">
        <pc:chgData name="Sharma Computer Academy" userId="08476b32c11f4418" providerId="LiveId" clId="{247FB0C0-BC96-4270-AC32-C35F256175A8}" dt="2020-11-20T08:30:46.350" v="656"/>
        <pc:sldMkLst>
          <pc:docMk/>
          <pc:sldMk cId="4120417026" sldId="397"/>
        </pc:sldMkLst>
        <pc:spChg chg="mod">
          <ac:chgData name="Sharma Computer Academy" userId="08476b32c11f4418" providerId="LiveId" clId="{247FB0C0-BC96-4270-AC32-C35F256175A8}" dt="2020-11-20T08:30:25.534" v="651" actId="113"/>
          <ac:spMkLst>
            <pc:docMk/>
            <pc:sldMk cId="4120417026" sldId="397"/>
            <ac:spMk id="3" creationId="{00000000-0000-0000-0000-000000000000}"/>
          </ac:spMkLst>
        </pc:spChg>
      </pc:sldChg>
      <pc:sldChg chg="modSp mod modAnim">
        <pc:chgData name="Sharma Computer Academy" userId="08476b32c11f4418" providerId="LiveId" clId="{247FB0C0-BC96-4270-AC32-C35F256175A8}" dt="2020-11-20T08:32:06.536" v="674" actId="113"/>
        <pc:sldMkLst>
          <pc:docMk/>
          <pc:sldMk cId="4120417026" sldId="398"/>
        </pc:sldMkLst>
        <pc:spChg chg="mod">
          <ac:chgData name="Sharma Computer Academy" userId="08476b32c11f4418" providerId="LiveId" clId="{247FB0C0-BC96-4270-AC32-C35F256175A8}" dt="2020-11-20T08:32:06.536" v="674" actId="113"/>
          <ac:spMkLst>
            <pc:docMk/>
            <pc:sldMk cId="4120417026" sldId="398"/>
            <ac:spMk id="3" creationId="{00000000-0000-0000-0000-000000000000}"/>
          </ac:spMkLst>
        </pc:spChg>
      </pc:sldChg>
      <pc:sldChg chg="modSp mod modAnim">
        <pc:chgData name="Sharma Computer Academy" userId="08476b32c11f4418" providerId="LiveId" clId="{247FB0C0-BC96-4270-AC32-C35F256175A8}" dt="2020-11-20T08:33:39.536" v="709" actId="113"/>
        <pc:sldMkLst>
          <pc:docMk/>
          <pc:sldMk cId="4120417026" sldId="399"/>
        </pc:sldMkLst>
        <pc:spChg chg="mod">
          <ac:chgData name="Sharma Computer Academy" userId="08476b32c11f4418" providerId="LiveId" clId="{247FB0C0-BC96-4270-AC32-C35F256175A8}" dt="2020-11-20T08:33:39.536" v="709" actId="113"/>
          <ac:spMkLst>
            <pc:docMk/>
            <pc:sldMk cId="4120417026" sldId="399"/>
            <ac:spMk id="3" creationId="{00000000-0000-0000-0000-000000000000}"/>
          </ac:spMkLst>
        </pc:spChg>
      </pc:sldChg>
      <pc:sldChg chg="modSp modAnim">
        <pc:chgData name="Sharma Computer Academy" userId="08476b32c11f4418" providerId="LiveId" clId="{247FB0C0-BC96-4270-AC32-C35F256175A8}" dt="2020-11-20T08:34:47.167" v="732" actId="113"/>
        <pc:sldMkLst>
          <pc:docMk/>
          <pc:sldMk cId="4120417026" sldId="400"/>
        </pc:sldMkLst>
        <pc:spChg chg="mod">
          <ac:chgData name="Sharma Computer Academy" userId="08476b32c11f4418" providerId="LiveId" clId="{247FB0C0-BC96-4270-AC32-C35F256175A8}" dt="2020-11-20T08:34:47.167" v="732" actId="113"/>
          <ac:spMkLst>
            <pc:docMk/>
            <pc:sldMk cId="4120417026" sldId="400"/>
            <ac:spMk id="3" creationId="{00000000-0000-0000-0000-000000000000}"/>
          </ac:spMkLst>
        </pc:spChg>
      </pc:sldChg>
      <pc:sldChg chg="modSp mod modAnim">
        <pc:chgData name="Sharma Computer Academy" userId="08476b32c11f4418" providerId="LiveId" clId="{247FB0C0-BC96-4270-AC32-C35F256175A8}" dt="2020-11-23T08:33:49.406" v="772" actId="20577"/>
        <pc:sldMkLst>
          <pc:docMk/>
          <pc:sldMk cId="3075961292" sldId="401"/>
        </pc:sldMkLst>
        <pc:spChg chg="mod">
          <ac:chgData name="Sharma Computer Academy" userId="08476b32c11f4418" providerId="LiveId" clId="{247FB0C0-BC96-4270-AC32-C35F256175A8}" dt="2020-11-23T08:33:49.406" v="772" actId="20577"/>
          <ac:spMkLst>
            <pc:docMk/>
            <pc:sldMk cId="3075961292" sldId="401"/>
            <ac:spMk id="3" creationId="{00000000-0000-0000-0000-000000000000}"/>
          </ac:spMkLst>
        </pc:spChg>
      </pc:sldChg>
      <pc:sldChg chg="modSp mod">
        <pc:chgData name="Sharma Computer Academy" userId="08476b32c11f4418" providerId="LiveId" clId="{247FB0C0-BC96-4270-AC32-C35F256175A8}" dt="2020-11-20T08:36:22.594" v="757" actId="113"/>
        <pc:sldMkLst>
          <pc:docMk/>
          <pc:sldMk cId="3075961292" sldId="403"/>
        </pc:sldMkLst>
        <pc:spChg chg="mod">
          <ac:chgData name="Sharma Computer Academy" userId="08476b32c11f4418" providerId="LiveId" clId="{247FB0C0-BC96-4270-AC32-C35F256175A8}" dt="2020-11-20T08:36:22.594" v="757" actId="113"/>
          <ac:spMkLst>
            <pc:docMk/>
            <pc:sldMk cId="3075961292" sldId="403"/>
            <ac:spMk id="3" creationId="{00000000-0000-0000-0000-000000000000}"/>
          </ac:spMkLst>
        </pc:spChg>
      </pc:sldChg>
      <pc:sldChg chg="modSp mod">
        <pc:chgData name="Sharma Computer Academy" userId="08476b32c11f4418" providerId="LiveId" clId="{247FB0C0-BC96-4270-AC32-C35F256175A8}" dt="2020-11-20T08:36:30.165" v="759" actId="113"/>
        <pc:sldMkLst>
          <pc:docMk/>
          <pc:sldMk cId="3075961292" sldId="404"/>
        </pc:sldMkLst>
        <pc:spChg chg="mod">
          <ac:chgData name="Sharma Computer Academy" userId="08476b32c11f4418" providerId="LiveId" clId="{247FB0C0-BC96-4270-AC32-C35F256175A8}" dt="2020-11-20T08:36:30.165" v="759" actId="113"/>
          <ac:spMkLst>
            <pc:docMk/>
            <pc:sldMk cId="3075961292" sldId="404"/>
            <ac:spMk id="3" creationId="{00000000-0000-0000-0000-000000000000}"/>
          </ac:spMkLst>
        </pc:spChg>
      </pc:sldChg>
      <pc:sldChg chg="modSp mod modAnim">
        <pc:chgData name="Sharma Computer Academy" userId="08476b32c11f4418" providerId="LiveId" clId="{247FB0C0-BC96-4270-AC32-C35F256175A8}" dt="2020-11-23T10:04:21.856" v="1753" actId="113"/>
        <pc:sldMkLst>
          <pc:docMk/>
          <pc:sldMk cId="1594430930" sldId="405"/>
        </pc:sldMkLst>
        <pc:spChg chg="mod">
          <ac:chgData name="Sharma Computer Academy" userId="08476b32c11f4418" providerId="LiveId" clId="{247FB0C0-BC96-4270-AC32-C35F256175A8}" dt="2020-11-23T10:04:21.856" v="1753" actId="113"/>
          <ac:spMkLst>
            <pc:docMk/>
            <pc:sldMk cId="1594430930" sldId="405"/>
            <ac:spMk id="3" creationId="{00000000-0000-0000-0000-000000000000}"/>
          </ac:spMkLst>
        </pc:spChg>
      </pc:sldChg>
      <pc:sldChg chg="modSp modAnim">
        <pc:chgData name="Sharma Computer Academy" userId="08476b32c11f4418" providerId="LiveId" clId="{247FB0C0-BC96-4270-AC32-C35F256175A8}" dt="2020-11-23T08:36:00.617" v="788"/>
        <pc:sldMkLst>
          <pc:docMk/>
          <pc:sldMk cId="1594430930" sldId="406"/>
        </pc:sldMkLst>
        <pc:spChg chg="mod">
          <ac:chgData name="Sharma Computer Academy" userId="08476b32c11f4418" providerId="LiveId" clId="{247FB0C0-BC96-4270-AC32-C35F256175A8}" dt="2020-11-23T08:35:28.702" v="786" actId="113"/>
          <ac:spMkLst>
            <pc:docMk/>
            <pc:sldMk cId="1594430930" sldId="406"/>
            <ac:spMk id="3" creationId="{00000000-0000-0000-0000-000000000000}"/>
          </ac:spMkLst>
        </pc:spChg>
      </pc:sldChg>
      <pc:sldChg chg="modSp mod modAnim">
        <pc:chgData name="Sharma Computer Academy" userId="08476b32c11f4418" providerId="LiveId" clId="{247FB0C0-BC96-4270-AC32-C35F256175A8}" dt="2020-11-23T09:21:43.149" v="1084" actId="20577"/>
        <pc:sldMkLst>
          <pc:docMk/>
          <pc:sldMk cId="4120417026" sldId="415"/>
        </pc:sldMkLst>
        <pc:spChg chg="mod">
          <ac:chgData name="Sharma Computer Academy" userId="08476b32c11f4418" providerId="LiveId" clId="{247FB0C0-BC96-4270-AC32-C35F256175A8}" dt="2020-11-23T09:21:43.149" v="1084" actId="20577"/>
          <ac:spMkLst>
            <pc:docMk/>
            <pc:sldMk cId="4120417026" sldId="415"/>
            <ac:spMk id="3" creationId="{00000000-0000-0000-0000-000000000000}"/>
          </ac:spMkLst>
        </pc:spChg>
      </pc:sldChg>
      <pc:sldChg chg="modAnim">
        <pc:chgData name="Sharma Computer Academy" userId="08476b32c11f4418" providerId="LiveId" clId="{247FB0C0-BC96-4270-AC32-C35F256175A8}" dt="2020-11-23T09:56:06.129" v="1217"/>
        <pc:sldMkLst>
          <pc:docMk/>
          <pc:sldMk cId="4120417026" sldId="416"/>
        </pc:sldMkLst>
      </pc:sldChg>
      <pc:sldChg chg="modAnim">
        <pc:chgData name="Sharma Computer Academy" userId="08476b32c11f4418" providerId="LiveId" clId="{247FB0C0-BC96-4270-AC32-C35F256175A8}" dt="2020-11-23T09:56:21.497" v="1219"/>
        <pc:sldMkLst>
          <pc:docMk/>
          <pc:sldMk cId="4120417026" sldId="417"/>
        </pc:sldMkLst>
      </pc:sldChg>
      <pc:sldChg chg="modSp mod modAnim">
        <pc:chgData name="Sharma Computer Academy" userId="08476b32c11f4418" providerId="LiveId" clId="{247FB0C0-BC96-4270-AC32-C35F256175A8}" dt="2020-11-23T10:03:10.312" v="1740" actId="113"/>
        <pc:sldMkLst>
          <pc:docMk/>
          <pc:sldMk cId="4120417026" sldId="418"/>
        </pc:sldMkLst>
        <pc:spChg chg="mod">
          <ac:chgData name="Sharma Computer Academy" userId="08476b32c11f4418" providerId="LiveId" clId="{247FB0C0-BC96-4270-AC32-C35F256175A8}" dt="2020-11-23T10:03:10.312" v="1740" actId="113"/>
          <ac:spMkLst>
            <pc:docMk/>
            <pc:sldMk cId="4120417026" sldId="418"/>
            <ac:spMk id="3" creationId="{00000000-0000-0000-0000-000000000000}"/>
          </ac:spMkLst>
        </pc:spChg>
      </pc:sldChg>
      <pc:sldChg chg="modSp mod modAnim">
        <pc:chgData name="Sharma Computer Academy" userId="08476b32c11f4418" providerId="LiveId" clId="{247FB0C0-BC96-4270-AC32-C35F256175A8}" dt="2020-11-25T06:12:01.273" v="1952"/>
        <pc:sldMkLst>
          <pc:docMk/>
          <pc:sldMk cId="1594430930" sldId="420"/>
        </pc:sldMkLst>
        <pc:spChg chg="mod">
          <ac:chgData name="Sharma Computer Academy" userId="08476b32c11f4418" providerId="LiveId" clId="{247FB0C0-BC96-4270-AC32-C35F256175A8}" dt="2020-11-25T06:11:49.075" v="1949" actId="20577"/>
          <ac:spMkLst>
            <pc:docMk/>
            <pc:sldMk cId="1594430930" sldId="420"/>
            <ac:spMk id="3" creationId="{00000000-0000-0000-0000-000000000000}"/>
          </ac:spMkLst>
        </pc:spChg>
      </pc:sldChg>
      <pc:sldChg chg="modSp mod modAnim">
        <pc:chgData name="Sharma Computer Academy" userId="08476b32c11f4418" providerId="LiveId" clId="{247FB0C0-BC96-4270-AC32-C35F256175A8}" dt="2020-11-25T06:14:01.463" v="2004" actId="113"/>
        <pc:sldMkLst>
          <pc:docMk/>
          <pc:sldMk cId="1594430930" sldId="421"/>
        </pc:sldMkLst>
        <pc:spChg chg="mod">
          <ac:chgData name="Sharma Computer Academy" userId="08476b32c11f4418" providerId="LiveId" clId="{247FB0C0-BC96-4270-AC32-C35F256175A8}" dt="2020-11-25T06:14:01.463" v="2004" actId="113"/>
          <ac:spMkLst>
            <pc:docMk/>
            <pc:sldMk cId="1594430930" sldId="421"/>
            <ac:spMk id="3" creationId="{00000000-0000-0000-0000-000000000000}"/>
          </ac:spMkLst>
        </pc:spChg>
      </pc:sldChg>
      <pc:sldChg chg="modSp mod modAnim">
        <pc:chgData name="Sharma Computer Academy" userId="08476b32c11f4418" providerId="LiveId" clId="{247FB0C0-BC96-4270-AC32-C35F256175A8}" dt="2020-11-25T06:14:54.063" v="2014" actId="207"/>
        <pc:sldMkLst>
          <pc:docMk/>
          <pc:sldMk cId="1594430930" sldId="423"/>
        </pc:sldMkLst>
        <pc:spChg chg="mod">
          <ac:chgData name="Sharma Computer Academy" userId="08476b32c11f4418" providerId="LiveId" clId="{247FB0C0-BC96-4270-AC32-C35F256175A8}" dt="2020-11-25T06:14:54.063" v="2014" actId="207"/>
          <ac:spMkLst>
            <pc:docMk/>
            <pc:sldMk cId="1594430930" sldId="423"/>
            <ac:spMk id="3" creationId="{00000000-0000-0000-0000-000000000000}"/>
          </ac:spMkLst>
        </pc:spChg>
      </pc:sldChg>
      <pc:sldChg chg="modSp modAnim">
        <pc:chgData name="Sharma Computer Academy" userId="08476b32c11f4418" providerId="LiveId" clId="{247FB0C0-BC96-4270-AC32-C35F256175A8}" dt="2020-11-25T06:02:33.463" v="1815"/>
        <pc:sldMkLst>
          <pc:docMk/>
          <pc:sldMk cId="1594430930" sldId="424"/>
        </pc:sldMkLst>
        <pc:spChg chg="mod">
          <ac:chgData name="Sharma Computer Academy" userId="08476b32c11f4418" providerId="LiveId" clId="{247FB0C0-BC96-4270-AC32-C35F256175A8}" dt="2020-11-25T06:02:19.445" v="1813" actId="207"/>
          <ac:spMkLst>
            <pc:docMk/>
            <pc:sldMk cId="1594430930" sldId="424"/>
            <ac:spMk id="3" creationId="{00000000-0000-0000-0000-000000000000}"/>
          </ac:spMkLst>
        </pc:spChg>
      </pc:sldChg>
      <pc:sldChg chg="modSp mod modAnim">
        <pc:chgData name="Sharma Computer Academy" userId="08476b32c11f4418" providerId="LiveId" clId="{247FB0C0-BC96-4270-AC32-C35F256175A8}" dt="2020-11-25T07:48:23.205" v="2289"/>
        <pc:sldMkLst>
          <pc:docMk/>
          <pc:sldMk cId="1594430930" sldId="425"/>
        </pc:sldMkLst>
        <pc:spChg chg="mod">
          <ac:chgData name="Sharma Computer Academy" userId="08476b32c11f4418" providerId="LiveId" clId="{247FB0C0-BC96-4270-AC32-C35F256175A8}" dt="2020-11-25T07:48:13.807" v="2287" actId="113"/>
          <ac:spMkLst>
            <pc:docMk/>
            <pc:sldMk cId="1594430930" sldId="425"/>
            <ac:spMk id="3" creationId="{00000000-0000-0000-0000-000000000000}"/>
          </ac:spMkLst>
        </pc:spChg>
      </pc:sldChg>
      <pc:sldChg chg="modSp mod modAnim">
        <pc:chgData name="Sharma Computer Academy" userId="08476b32c11f4418" providerId="LiveId" clId="{247FB0C0-BC96-4270-AC32-C35F256175A8}" dt="2020-11-25T06:04:28.833" v="1841"/>
        <pc:sldMkLst>
          <pc:docMk/>
          <pc:sldMk cId="1594430930" sldId="426"/>
        </pc:sldMkLst>
        <pc:spChg chg="mod">
          <ac:chgData name="Sharma Computer Academy" userId="08476b32c11f4418" providerId="LiveId" clId="{247FB0C0-BC96-4270-AC32-C35F256175A8}" dt="2020-11-25T06:04:15.854" v="1838" actId="113"/>
          <ac:spMkLst>
            <pc:docMk/>
            <pc:sldMk cId="1594430930" sldId="426"/>
            <ac:spMk id="3" creationId="{00000000-0000-0000-0000-000000000000}"/>
          </ac:spMkLst>
        </pc:spChg>
      </pc:sldChg>
      <pc:sldChg chg="modSp mod modAnim">
        <pc:chgData name="Sharma Computer Academy" userId="08476b32c11f4418" providerId="LiveId" clId="{247FB0C0-BC96-4270-AC32-C35F256175A8}" dt="2020-11-25T06:06:57.082" v="1871"/>
        <pc:sldMkLst>
          <pc:docMk/>
          <pc:sldMk cId="1594430930" sldId="427"/>
        </pc:sldMkLst>
        <pc:spChg chg="mod">
          <ac:chgData name="Sharma Computer Academy" userId="08476b32c11f4418" providerId="LiveId" clId="{247FB0C0-BC96-4270-AC32-C35F256175A8}" dt="2020-11-25T06:06:44.255" v="1868" actId="113"/>
          <ac:spMkLst>
            <pc:docMk/>
            <pc:sldMk cId="1594430930" sldId="427"/>
            <ac:spMk id="3" creationId="{00000000-0000-0000-0000-000000000000}"/>
          </ac:spMkLst>
        </pc:spChg>
      </pc:sldChg>
      <pc:sldChg chg="modSp mod modAnim">
        <pc:chgData name="Sharma Computer Academy" userId="08476b32c11f4418" providerId="LiveId" clId="{247FB0C0-BC96-4270-AC32-C35F256175A8}" dt="2020-11-25T07:51:25.293" v="2333"/>
        <pc:sldMkLst>
          <pc:docMk/>
          <pc:sldMk cId="1594430930" sldId="428"/>
        </pc:sldMkLst>
        <pc:spChg chg="mod">
          <ac:chgData name="Sharma Computer Academy" userId="08476b32c11f4418" providerId="LiveId" clId="{247FB0C0-BC96-4270-AC32-C35F256175A8}" dt="2020-11-25T07:51:17.613" v="2331" actId="20577"/>
          <ac:spMkLst>
            <pc:docMk/>
            <pc:sldMk cId="1594430930" sldId="428"/>
            <ac:spMk id="3" creationId="{00000000-0000-0000-0000-000000000000}"/>
          </ac:spMkLst>
        </pc:spChg>
      </pc:sldChg>
      <pc:sldChg chg="modSp mod modAnim">
        <pc:chgData name="Sharma Computer Academy" userId="08476b32c11f4418" providerId="LiveId" clId="{247FB0C0-BC96-4270-AC32-C35F256175A8}" dt="2020-11-25T07:51:11.483" v="2330" actId="20577"/>
        <pc:sldMkLst>
          <pc:docMk/>
          <pc:sldMk cId="1594430930" sldId="431"/>
        </pc:sldMkLst>
        <pc:spChg chg="mod">
          <ac:chgData name="Sharma Computer Academy" userId="08476b32c11f4418" providerId="LiveId" clId="{247FB0C0-BC96-4270-AC32-C35F256175A8}" dt="2020-11-25T07:51:11.483" v="2330" actId="20577"/>
          <ac:spMkLst>
            <pc:docMk/>
            <pc:sldMk cId="1594430930" sldId="431"/>
            <ac:spMk id="3" creationId="{00000000-0000-0000-0000-000000000000}"/>
          </ac:spMkLst>
        </pc:spChg>
      </pc:sldChg>
      <pc:sldChg chg="modSp mod modAnim">
        <pc:chgData name="Sharma Computer Academy" userId="08476b32c11f4418" providerId="LiveId" clId="{247FB0C0-BC96-4270-AC32-C35F256175A8}" dt="2020-11-25T06:09:53.757" v="1926"/>
        <pc:sldMkLst>
          <pc:docMk/>
          <pc:sldMk cId="1594430930" sldId="432"/>
        </pc:sldMkLst>
        <pc:spChg chg="mod">
          <ac:chgData name="Sharma Computer Academy" userId="08476b32c11f4418" providerId="LiveId" clId="{247FB0C0-BC96-4270-AC32-C35F256175A8}" dt="2020-11-25T06:09:44.437" v="1924" actId="113"/>
          <ac:spMkLst>
            <pc:docMk/>
            <pc:sldMk cId="1594430930" sldId="432"/>
            <ac:spMk id="3" creationId="{00000000-0000-0000-0000-000000000000}"/>
          </ac:spMkLst>
        </pc:spChg>
      </pc:sldChg>
      <pc:sldChg chg="modSp modAnim">
        <pc:chgData name="Sharma Computer Academy" userId="08476b32c11f4418" providerId="LiveId" clId="{247FB0C0-BC96-4270-AC32-C35F256175A8}" dt="2020-11-25T06:16:22.676" v="2022" actId="207"/>
        <pc:sldMkLst>
          <pc:docMk/>
          <pc:sldMk cId="1594430930" sldId="433"/>
        </pc:sldMkLst>
        <pc:spChg chg="mod">
          <ac:chgData name="Sharma Computer Academy" userId="08476b32c11f4418" providerId="LiveId" clId="{247FB0C0-BC96-4270-AC32-C35F256175A8}" dt="2020-11-25T06:16:22.676" v="2022" actId="207"/>
          <ac:spMkLst>
            <pc:docMk/>
            <pc:sldMk cId="1594430930" sldId="433"/>
            <ac:spMk id="3" creationId="{00000000-0000-0000-0000-000000000000}"/>
          </ac:spMkLst>
        </pc:spChg>
      </pc:sldChg>
      <pc:sldChg chg="modSp">
        <pc:chgData name="Sharma Computer Academy" userId="08476b32c11f4418" providerId="LiveId" clId="{247FB0C0-BC96-4270-AC32-C35F256175A8}" dt="2020-11-25T06:17:40.044" v="2039" actId="113"/>
        <pc:sldMkLst>
          <pc:docMk/>
          <pc:sldMk cId="1594430930" sldId="434"/>
        </pc:sldMkLst>
        <pc:spChg chg="mod">
          <ac:chgData name="Sharma Computer Academy" userId="08476b32c11f4418" providerId="LiveId" clId="{247FB0C0-BC96-4270-AC32-C35F256175A8}" dt="2020-11-25T06:17:40.044" v="2039" actId="113"/>
          <ac:spMkLst>
            <pc:docMk/>
            <pc:sldMk cId="1594430930" sldId="434"/>
            <ac:spMk id="3" creationId="{00000000-0000-0000-0000-000000000000}"/>
          </ac:spMkLst>
        </pc:spChg>
      </pc:sldChg>
      <pc:sldChg chg="modSp">
        <pc:chgData name="Sharma Computer Academy" userId="08476b32c11f4418" providerId="LiveId" clId="{247FB0C0-BC96-4270-AC32-C35F256175A8}" dt="2020-11-25T07:05:56.398" v="2107" actId="113"/>
        <pc:sldMkLst>
          <pc:docMk/>
          <pc:sldMk cId="1594430930" sldId="435"/>
        </pc:sldMkLst>
        <pc:spChg chg="mod">
          <ac:chgData name="Sharma Computer Academy" userId="08476b32c11f4418" providerId="LiveId" clId="{247FB0C0-BC96-4270-AC32-C35F256175A8}" dt="2020-11-25T07:05:56.398" v="2107" actId="113"/>
          <ac:spMkLst>
            <pc:docMk/>
            <pc:sldMk cId="1594430930" sldId="435"/>
            <ac:spMk id="3" creationId="{00000000-0000-0000-0000-000000000000}"/>
          </ac:spMkLst>
        </pc:spChg>
      </pc:sldChg>
      <pc:sldChg chg="modSp mod modAnim">
        <pc:chgData name="Sharma Computer Academy" userId="08476b32c11f4418" providerId="LiveId" clId="{247FB0C0-BC96-4270-AC32-C35F256175A8}" dt="2020-11-25T07:16:46.843" v="2242" actId="113"/>
        <pc:sldMkLst>
          <pc:docMk/>
          <pc:sldMk cId="1594430930" sldId="436"/>
        </pc:sldMkLst>
        <pc:spChg chg="mod">
          <ac:chgData name="Sharma Computer Academy" userId="08476b32c11f4418" providerId="LiveId" clId="{247FB0C0-BC96-4270-AC32-C35F256175A8}" dt="2020-11-25T07:16:46.843" v="2242" actId="113"/>
          <ac:spMkLst>
            <pc:docMk/>
            <pc:sldMk cId="1594430930" sldId="436"/>
            <ac:spMk id="3" creationId="{00000000-0000-0000-0000-000000000000}"/>
          </ac:spMkLst>
        </pc:spChg>
      </pc:sldChg>
      <pc:sldChg chg="modSp">
        <pc:chgData name="Sharma Computer Academy" userId="08476b32c11f4418" providerId="LiveId" clId="{247FB0C0-BC96-4270-AC32-C35F256175A8}" dt="2020-11-25T07:08:14.596" v="2133" actId="113"/>
        <pc:sldMkLst>
          <pc:docMk/>
          <pc:sldMk cId="1594430930" sldId="437"/>
        </pc:sldMkLst>
        <pc:spChg chg="mod">
          <ac:chgData name="Sharma Computer Academy" userId="08476b32c11f4418" providerId="LiveId" clId="{247FB0C0-BC96-4270-AC32-C35F256175A8}" dt="2020-11-25T07:08:14.596" v="2133" actId="113"/>
          <ac:spMkLst>
            <pc:docMk/>
            <pc:sldMk cId="1594430930" sldId="437"/>
            <ac:spMk id="3" creationId="{00000000-0000-0000-0000-000000000000}"/>
          </ac:spMkLst>
        </pc:spChg>
      </pc:sldChg>
      <pc:sldChg chg="modSp mod modAnim">
        <pc:chgData name="Sharma Computer Academy" userId="08476b32c11f4418" providerId="LiveId" clId="{247FB0C0-BC96-4270-AC32-C35F256175A8}" dt="2020-11-25T07:10:08.120" v="2160" actId="113"/>
        <pc:sldMkLst>
          <pc:docMk/>
          <pc:sldMk cId="1594430930" sldId="438"/>
        </pc:sldMkLst>
        <pc:spChg chg="mod">
          <ac:chgData name="Sharma Computer Academy" userId="08476b32c11f4418" providerId="LiveId" clId="{247FB0C0-BC96-4270-AC32-C35F256175A8}" dt="2020-11-25T07:10:08.120" v="2160" actId="113"/>
          <ac:spMkLst>
            <pc:docMk/>
            <pc:sldMk cId="1594430930" sldId="438"/>
            <ac:spMk id="3" creationId="{00000000-0000-0000-0000-000000000000}"/>
          </ac:spMkLst>
        </pc:spChg>
      </pc:sldChg>
      <pc:sldChg chg="modAnim">
        <pc:chgData name="Sharma Computer Academy" userId="08476b32c11f4418" providerId="LiveId" clId="{247FB0C0-BC96-4270-AC32-C35F256175A8}" dt="2020-11-25T07:17:24.711" v="2243"/>
        <pc:sldMkLst>
          <pc:docMk/>
          <pc:sldMk cId="1594430930" sldId="439"/>
        </pc:sldMkLst>
      </pc:sldChg>
      <pc:sldChg chg="modSp mod">
        <pc:chgData name="Sharma Computer Academy" userId="08476b32c11f4418" providerId="LiveId" clId="{247FB0C0-BC96-4270-AC32-C35F256175A8}" dt="2020-11-25T07:20:14.940" v="2263" actId="20577"/>
        <pc:sldMkLst>
          <pc:docMk/>
          <pc:sldMk cId="1594430930" sldId="440"/>
        </pc:sldMkLst>
        <pc:spChg chg="mod">
          <ac:chgData name="Sharma Computer Academy" userId="08476b32c11f4418" providerId="LiveId" clId="{247FB0C0-BC96-4270-AC32-C35F256175A8}" dt="2020-11-25T07:20:14.940" v="2263" actId="20577"/>
          <ac:spMkLst>
            <pc:docMk/>
            <pc:sldMk cId="1594430930" sldId="440"/>
            <ac:spMk id="3" creationId="{00000000-0000-0000-0000-000000000000}"/>
          </ac:spMkLst>
        </pc:spChg>
      </pc:sldChg>
      <pc:sldChg chg="modSp mod ord modAnim">
        <pc:chgData name="Sharma Computer Academy" userId="08476b32c11f4418" providerId="LiveId" clId="{247FB0C0-BC96-4270-AC32-C35F256175A8}" dt="2020-11-25T08:10:27.716" v="2959" actId="20577"/>
        <pc:sldMkLst>
          <pc:docMk/>
          <pc:sldMk cId="1594430930" sldId="441"/>
        </pc:sldMkLst>
        <pc:spChg chg="mod">
          <ac:chgData name="Sharma Computer Academy" userId="08476b32c11f4418" providerId="LiveId" clId="{247FB0C0-BC96-4270-AC32-C35F256175A8}" dt="2020-11-25T08:10:27.716" v="2959" actId="20577"/>
          <ac:spMkLst>
            <pc:docMk/>
            <pc:sldMk cId="1594430930" sldId="441"/>
            <ac:spMk id="3" creationId="{00000000-0000-0000-0000-000000000000}"/>
          </ac:spMkLst>
        </pc:spChg>
      </pc:sldChg>
      <pc:sldChg chg="modSp mod modAnim">
        <pc:chgData name="Sharma Computer Academy" userId="08476b32c11f4418" providerId="LiveId" clId="{247FB0C0-BC96-4270-AC32-C35F256175A8}" dt="2020-11-25T08:10:13.950" v="2956" actId="27636"/>
        <pc:sldMkLst>
          <pc:docMk/>
          <pc:sldMk cId="1594430930" sldId="442"/>
        </pc:sldMkLst>
        <pc:spChg chg="mod">
          <ac:chgData name="Sharma Computer Academy" userId="08476b32c11f4418" providerId="LiveId" clId="{247FB0C0-BC96-4270-AC32-C35F256175A8}" dt="2020-11-25T08:10:13.950" v="2956" actId="27636"/>
          <ac:spMkLst>
            <pc:docMk/>
            <pc:sldMk cId="1594430930" sldId="442"/>
            <ac:spMk id="3" creationId="{00000000-0000-0000-0000-000000000000}"/>
          </ac:spMkLst>
        </pc:spChg>
      </pc:sldChg>
      <pc:sldChg chg="modSp mod modAnim">
        <pc:chgData name="Sharma Computer Academy" userId="08476b32c11f4418" providerId="LiveId" clId="{247FB0C0-BC96-4270-AC32-C35F256175A8}" dt="2020-11-25T08:11:46.364" v="2962"/>
        <pc:sldMkLst>
          <pc:docMk/>
          <pc:sldMk cId="1594430930" sldId="443"/>
        </pc:sldMkLst>
        <pc:spChg chg="mod">
          <ac:chgData name="Sharma Computer Academy" userId="08476b32c11f4418" providerId="LiveId" clId="{247FB0C0-BC96-4270-AC32-C35F256175A8}" dt="2020-11-25T07:52:19.023" v="2347" actId="113"/>
          <ac:spMkLst>
            <pc:docMk/>
            <pc:sldMk cId="1594430930" sldId="443"/>
            <ac:spMk id="3" creationId="{00000000-0000-0000-0000-000000000000}"/>
          </ac:spMkLst>
        </pc:spChg>
      </pc:sldChg>
      <pc:sldChg chg="modSp mod">
        <pc:chgData name="Sharma Computer Academy" userId="08476b32c11f4418" providerId="LiveId" clId="{247FB0C0-BC96-4270-AC32-C35F256175A8}" dt="2020-11-25T07:53:38.335" v="2404" actId="113"/>
        <pc:sldMkLst>
          <pc:docMk/>
          <pc:sldMk cId="1594430930" sldId="444"/>
        </pc:sldMkLst>
        <pc:spChg chg="mod">
          <ac:chgData name="Sharma Computer Academy" userId="08476b32c11f4418" providerId="LiveId" clId="{247FB0C0-BC96-4270-AC32-C35F256175A8}" dt="2020-11-25T07:53:00.531" v="2385" actId="20577"/>
          <ac:spMkLst>
            <pc:docMk/>
            <pc:sldMk cId="1594430930" sldId="444"/>
            <ac:spMk id="2" creationId="{00000000-0000-0000-0000-000000000000}"/>
          </ac:spMkLst>
        </pc:spChg>
        <pc:spChg chg="mod">
          <ac:chgData name="Sharma Computer Academy" userId="08476b32c11f4418" providerId="LiveId" clId="{247FB0C0-BC96-4270-AC32-C35F256175A8}" dt="2020-11-25T07:53:38.335" v="2404" actId="113"/>
          <ac:spMkLst>
            <pc:docMk/>
            <pc:sldMk cId="1594430930" sldId="444"/>
            <ac:spMk id="3" creationId="{00000000-0000-0000-0000-000000000000}"/>
          </ac:spMkLst>
        </pc:spChg>
      </pc:sldChg>
      <pc:sldChg chg="modSp add mod">
        <pc:chgData name="Sharma Computer Academy" userId="08476b32c11f4418" providerId="LiveId" clId="{247FB0C0-BC96-4270-AC32-C35F256175A8}" dt="2020-11-18T05:19:22.654" v="64" actId="113"/>
        <pc:sldMkLst>
          <pc:docMk/>
          <pc:sldMk cId="437326988" sldId="1182"/>
        </pc:sldMkLst>
        <pc:spChg chg="mod">
          <ac:chgData name="Sharma Computer Academy" userId="08476b32c11f4418" providerId="LiveId" clId="{247FB0C0-BC96-4270-AC32-C35F256175A8}" dt="2020-11-18T05:16:56.116" v="21" actId="20577"/>
          <ac:spMkLst>
            <pc:docMk/>
            <pc:sldMk cId="437326988" sldId="1182"/>
            <ac:spMk id="2" creationId="{00000000-0000-0000-0000-000000000000}"/>
          </ac:spMkLst>
        </pc:spChg>
        <pc:spChg chg="mod">
          <ac:chgData name="Sharma Computer Academy" userId="08476b32c11f4418" providerId="LiveId" clId="{247FB0C0-BC96-4270-AC32-C35F256175A8}" dt="2020-11-18T05:19:22.654" v="64" actId="113"/>
          <ac:spMkLst>
            <pc:docMk/>
            <pc:sldMk cId="437326988" sldId="1182"/>
            <ac:spMk id="3" creationId="{00000000-0000-0000-0000-000000000000}"/>
          </ac:spMkLst>
        </pc:spChg>
      </pc:sldChg>
      <pc:sldChg chg="modSp add mod">
        <pc:chgData name="Sharma Computer Academy" userId="08476b32c11f4418" providerId="LiveId" clId="{247FB0C0-BC96-4270-AC32-C35F256175A8}" dt="2020-11-18T05:22:28.468" v="131" actId="113"/>
        <pc:sldMkLst>
          <pc:docMk/>
          <pc:sldMk cId="819766421" sldId="1183"/>
        </pc:sldMkLst>
        <pc:spChg chg="mod">
          <ac:chgData name="Sharma Computer Academy" userId="08476b32c11f4418" providerId="LiveId" clId="{247FB0C0-BC96-4270-AC32-C35F256175A8}" dt="2020-11-18T05:22:28.468" v="131" actId="113"/>
          <ac:spMkLst>
            <pc:docMk/>
            <pc:sldMk cId="819766421" sldId="1183"/>
            <ac:spMk id="3" creationId="{00000000-0000-0000-0000-000000000000}"/>
          </ac:spMkLst>
        </pc:spChg>
      </pc:sldChg>
      <pc:sldChg chg="modSp add mod">
        <pc:chgData name="Sharma Computer Academy" userId="08476b32c11f4418" providerId="LiveId" clId="{247FB0C0-BC96-4270-AC32-C35F256175A8}" dt="2020-11-18T05:23:50.965" v="165" actId="113"/>
        <pc:sldMkLst>
          <pc:docMk/>
          <pc:sldMk cId="1287782340" sldId="1184"/>
        </pc:sldMkLst>
        <pc:spChg chg="mod">
          <ac:chgData name="Sharma Computer Academy" userId="08476b32c11f4418" providerId="LiveId" clId="{247FB0C0-BC96-4270-AC32-C35F256175A8}" dt="2020-11-18T05:23:50.965" v="165" actId="113"/>
          <ac:spMkLst>
            <pc:docMk/>
            <pc:sldMk cId="1287782340" sldId="1184"/>
            <ac:spMk id="3" creationId="{00000000-0000-0000-0000-000000000000}"/>
          </ac:spMkLst>
        </pc:spChg>
      </pc:sldChg>
      <pc:sldChg chg="modSp add mod ord modAnim">
        <pc:chgData name="Sharma Computer Academy" userId="08476b32c11f4418" providerId="LiveId" clId="{247FB0C0-BC96-4270-AC32-C35F256175A8}" dt="2020-11-18T05:55:33.682" v="234"/>
        <pc:sldMkLst>
          <pc:docMk/>
          <pc:sldMk cId="314631761" sldId="1185"/>
        </pc:sldMkLst>
        <pc:spChg chg="mod">
          <ac:chgData name="Sharma Computer Academy" userId="08476b32c11f4418" providerId="LiveId" clId="{247FB0C0-BC96-4270-AC32-C35F256175A8}" dt="2020-11-18T05:55:30.662" v="233" actId="113"/>
          <ac:spMkLst>
            <pc:docMk/>
            <pc:sldMk cId="314631761" sldId="1185"/>
            <ac:spMk id="3" creationId="{00000000-0000-0000-0000-000000000000}"/>
          </ac:spMkLst>
        </pc:spChg>
      </pc:sldChg>
      <pc:sldChg chg="modSp add mod modAnim">
        <pc:chgData name="Sharma Computer Academy" userId="08476b32c11f4418" providerId="LiveId" clId="{247FB0C0-BC96-4270-AC32-C35F256175A8}" dt="2020-11-20T07:45:31.113" v="405" actId="207"/>
        <pc:sldMkLst>
          <pc:docMk/>
          <pc:sldMk cId="2743576512" sldId="1186"/>
        </pc:sldMkLst>
        <pc:spChg chg="mod">
          <ac:chgData name="Sharma Computer Academy" userId="08476b32c11f4418" providerId="LiveId" clId="{247FB0C0-BC96-4270-AC32-C35F256175A8}" dt="2020-11-20T07:45:31.113" v="405" actId="207"/>
          <ac:spMkLst>
            <pc:docMk/>
            <pc:sldMk cId="2743576512" sldId="1186"/>
            <ac:spMk id="3" creationId="{00000000-0000-0000-0000-000000000000}"/>
          </ac:spMkLst>
        </pc:spChg>
      </pc:sldChg>
      <pc:sldChg chg="modSp add">
        <pc:chgData name="Sharma Computer Academy" userId="08476b32c11f4418" providerId="LiveId" clId="{247FB0C0-BC96-4270-AC32-C35F256175A8}" dt="2020-11-20T07:45:08.939" v="404" actId="207"/>
        <pc:sldMkLst>
          <pc:docMk/>
          <pc:sldMk cId="2345015560" sldId="1187"/>
        </pc:sldMkLst>
        <pc:spChg chg="mod">
          <ac:chgData name="Sharma Computer Academy" userId="08476b32c11f4418" providerId="LiveId" clId="{247FB0C0-BC96-4270-AC32-C35F256175A8}" dt="2020-11-20T07:45:08.939" v="404" actId="207"/>
          <ac:spMkLst>
            <pc:docMk/>
            <pc:sldMk cId="2345015560" sldId="1187"/>
            <ac:spMk id="3" creationId="{00000000-0000-0000-0000-000000000000}"/>
          </ac:spMkLst>
        </pc:spChg>
      </pc:sldChg>
      <pc:sldChg chg="modSp add del">
        <pc:chgData name="Sharma Computer Academy" userId="08476b32c11f4418" providerId="LiveId" clId="{247FB0C0-BC96-4270-AC32-C35F256175A8}" dt="2020-11-20T07:46:01.178" v="406" actId="47"/>
        <pc:sldMkLst>
          <pc:docMk/>
          <pc:sldMk cId="3536780469" sldId="1188"/>
        </pc:sldMkLst>
        <pc:spChg chg="mod">
          <ac:chgData name="Sharma Computer Academy" userId="08476b32c11f4418" providerId="LiveId" clId="{247FB0C0-BC96-4270-AC32-C35F256175A8}" dt="2020-11-20T07:44:57.128" v="403" actId="207"/>
          <ac:spMkLst>
            <pc:docMk/>
            <pc:sldMk cId="3536780469" sldId="1188"/>
            <ac:spMk id="3" creationId="{00000000-0000-0000-0000-000000000000}"/>
          </ac:spMkLst>
        </pc:spChg>
      </pc:sldChg>
      <pc:sldChg chg="modSp add">
        <pc:chgData name="Sharma Computer Academy" userId="08476b32c11f4418" providerId="LiveId" clId="{247FB0C0-BC96-4270-AC32-C35F256175A8}" dt="2020-11-20T07:44:50.601" v="402" actId="207"/>
        <pc:sldMkLst>
          <pc:docMk/>
          <pc:sldMk cId="554276244" sldId="1189"/>
        </pc:sldMkLst>
        <pc:spChg chg="mod">
          <ac:chgData name="Sharma Computer Academy" userId="08476b32c11f4418" providerId="LiveId" clId="{247FB0C0-BC96-4270-AC32-C35F256175A8}" dt="2020-11-20T07:44:50.601" v="402" actId="207"/>
          <ac:spMkLst>
            <pc:docMk/>
            <pc:sldMk cId="554276244" sldId="1189"/>
            <ac:spMk id="3" creationId="{00000000-0000-0000-0000-000000000000}"/>
          </ac:spMkLst>
        </pc:spChg>
      </pc:sldChg>
      <pc:sldChg chg="modSp add mod modAnim">
        <pc:chgData name="Sharma Computer Academy" userId="08476b32c11f4418" providerId="LiveId" clId="{247FB0C0-BC96-4270-AC32-C35F256175A8}" dt="2020-11-23T09:19:25.277" v="1017"/>
        <pc:sldMkLst>
          <pc:docMk/>
          <pc:sldMk cId="1233589655" sldId="1190"/>
        </pc:sldMkLst>
        <pc:spChg chg="mod">
          <ac:chgData name="Sharma Computer Academy" userId="08476b32c11f4418" providerId="LiveId" clId="{247FB0C0-BC96-4270-AC32-C35F256175A8}" dt="2020-11-23T09:18:27.833" v="840" actId="20577"/>
          <ac:spMkLst>
            <pc:docMk/>
            <pc:sldMk cId="1233589655" sldId="1190"/>
            <ac:spMk id="2" creationId="{00000000-0000-0000-0000-000000000000}"/>
          </ac:spMkLst>
        </pc:spChg>
        <pc:spChg chg="mod">
          <ac:chgData name="Sharma Computer Academy" userId="08476b32c11f4418" providerId="LiveId" clId="{247FB0C0-BC96-4270-AC32-C35F256175A8}" dt="2020-11-23T09:19:14.525" v="1015" actId="20577"/>
          <ac:spMkLst>
            <pc:docMk/>
            <pc:sldMk cId="1233589655" sldId="1190"/>
            <ac:spMk id="3" creationId="{00000000-0000-0000-0000-000000000000}"/>
          </ac:spMkLst>
        </pc:spChg>
      </pc:sldChg>
      <pc:sldChg chg="modSp add modAnim">
        <pc:chgData name="Sharma Computer Academy" userId="08476b32c11f4418" providerId="LiveId" clId="{247FB0C0-BC96-4270-AC32-C35F256175A8}" dt="2020-11-23T09:55:10.048" v="1207" actId="20577"/>
        <pc:sldMkLst>
          <pc:docMk/>
          <pc:sldMk cId="2921332346" sldId="1191"/>
        </pc:sldMkLst>
        <pc:spChg chg="mod">
          <ac:chgData name="Sharma Computer Academy" userId="08476b32c11f4418" providerId="LiveId" clId="{247FB0C0-BC96-4270-AC32-C35F256175A8}" dt="2020-11-23T09:55:10.048" v="1207" actId="20577"/>
          <ac:spMkLst>
            <pc:docMk/>
            <pc:sldMk cId="2921332346" sldId="1191"/>
            <ac:spMk id="3" creationId="{00000000-0000-0000-0000-000000000000}"/>
          </ac:spMkLst>
        </pc:spChg>
      </pc:sldChg>
      <pc:sldChg chg="modSp add modAnim">
        <pc:chgData name="Sharma Computer Academy" userId="08476b32c11f4418" providerId="LiveId" clId="{247FB0C0-BC96-4270-AC32-C35F256175A8}" dt="2020-11-23T10:03:14.158" v="1741" actId="207"/>
        <pc:sldMkLst>
          <pc:docMk/>
          <pc:sldMk cId="724591845" sldId="1192"/>
        </pc:sldMkLst>
        <pc:spChg chg="mod">
          <ac:chgData name="Sharma Computer Academy" userId="08476b32c11f4418" providerId="LiveId" clId="{247FB0C0-BC96-4270-AC32-C35F256175A8}" dt="2020-11-23T10:03:14.158" v="1741" actId="207"/>
          <ac:spMkLst>
            <pc:docMk/>
            <pc:sldMk cId="724591845" sldId="1192"/>
            <ac:spMk id="3" creationId="{00000000-0000-0000-0000-000000000000}"/>
          </ac:spMkLst>
        </pc:spChg>
      </pc:sldChg>
      <pc:sldChg chg="modSp add mod modAnim">
        <pc:chgData name="Sharma Computer Academy" userId="08476b32c11f4418" providerId="LiveId" clId="{247FB0C0-BC96-4270-AC32-C35F256175A8}" dt="2020-11-25T07:15:13.747" v="2219" actId="207"/>
        <pc:sldMkLst>
          <pc:docMk/>
          <pc:sldMk cId="4157751123" sldId="1193"/>
        </pc:sldMkLst>
        <pc:spChg chg="mod">
          <ac:chgData name="Sharma Computer Academy" userId="08476b32c11f4418" providerId="LiveId" clId="{247FB0C0-BC96-4270-AC32-C35F256175A8}" dt="2020-11-25T07:10:38.373" v="2172" actId="20577"/>
          <ac:spMkLst>
            <pc:docMk/>
            <pc:sldMk cId="4157751123" sldId="1193"/>
            <ac:spMk id="2" creationId="{00000000-0000-0000-0000-000000000000}"/>
          </ac:spMkLst>
        </pc:spChg>
        <pc:spChg chg="mod">
          <ac:chgData name="Sharma Computer Academy" userId="08476b32c11f4418" providerId="LiveId" clId="{247FB0C0-BC96-4270-AC32-C35F256175A8}" dt="2020-11-25T07:15:13.747" v="2219" actId="207"/>
          <ac:spMkLst>
            <pc:docMk/>
            <pc:sldMk cId="4157751123" sldId="1193"/>
            <ac:spMk id="3" creationId="{00000000-0000-0000-0000-000000000000}"/>
          </ac:spMkLst>
        </pc:spChg>
      </pc:sldChg>
      <pc:sldChg chg="modSp add mod">
        <pc:chgData name="Sharma Computer Academy" userId="08476b32c11f4418" providerId="LiveId" clId="{247FB0C0-BC96-4270-AC32-C35F256175A8}" dt="2020-11-25T08:12:04.890" v="2966" actId="113"/>
        <pc:sldMkLst>
          <pc:docMk/>
          <pc:sldMk cId="3438590972" sldId="1194"/>
        </pc:sldMkLst>
        <pc:spChg chg="mod">
          <ac:chgData name="Sharma Computer Academy" userId="08476b32c11f4418" providerId="LiveId" clId="{247FB0C0-BC96-4270-AC32-C35F256175A8}" dt="2020-11-25T07:53:29.127" v="2402" actId="20577"/>
          <ac:spMkLst>
            <pc:docMk/>
            <pc:sldMk cId="3438590972" sldId="1194"/>
            <ac:spMk id="2" creationId="{00000000-0000-0000-0000-000000000000}"/>
          </ac:spMkLst>
        </pc:spChg>
        <pc:spChg chg="mod">
          <ac:chgData name="Sharma Computer Academy" userId="08476b32c11f4418" providerId="LiveId" clId="{247FB0C0-BC96-4270-AC32-C35F256175A8}" dt="2020-11-25T08:12:04.890" v="2966" actId="113"/>
          <ac:spMkLst>
            <pc:docMk/>
            <pc:sldMk cId="3438590972" sldId="1194"/>
            <ac:spMk id="3" creationId="{00000000-0000-0000-0000-000000000000}"/>
          </ac:spMkLst>
        </pc:spChg>
      </pc:sldChg>
      <pc:sldChg chg="modSp add mod">
        <pc:chgData name="Sharma Computer Academy" userId="08476b32c11f4418" providerId="LiveId" clId="{247FB0C0-BC96-4270-AC32-C35F256175A8}" dt="2020-11-25T07:53:43.214" v="2406" actId="113"/>
        <pc:sldMkLst>
          <pc:docMk/>
          <pc:sldMk cId="4110945842" sldId="1195"/>
        </pc:sldMkLst>
        <pc:spChg chg="mod">
          <ac:chgData name="Sharma Computer Academy" userId="08476b32c11f4418" providerId="LiveId" clId="{247FB0C0-BC96-4270-AC32-C35F256175A8}" dt="2020-11-25T07:53:43.214" v="2406" actId="113"/>
          <ac:spMkLst>
            <pc:docMk/>
            <pc:sldMk cId="4110945842" sldId="1195"/>
            <ac:spMk id="3" creationId="{00000000-0000-0000-0000-000000000000}"/>
          </ac:spMkLst>
        </pc:spChg>
      </pc:sldChg>
      <pc:sldChg chg="modSp add mod">
        <pc:chgData name="Sharma Computer Academy" userId="08476b32c11f4418" providerId="LiveId" clId="{247FB0C0-BC96-4270-AC32-C35F256175A8}" dt="2020-11-25T08:12:11.065" v="2968" actId="113"/>
        <pc:sldMkLst>
          <pc:docMk/>
          <pc:sldMk cId="3557621273" sldId="1196"/>
        </pc:sldMkLst>
        <pc:spChg chg="mod">
          <ac:chgData name="Sharma Computer Academy" userId="08476b32c11f4418" providerId="LiveId" clId="{247FB0C0-BC96-4270-AC32-C35F256175A8}" dt="2020-11-25T08:12:11.065" v="2968" actId="113"/>
          <ac:spMkLst>
            <pc:docMk/>
            <pc:sldMk cId="3557621273" sldId="1196"/>
            <ac:spMk id="3" creationId="{00000000-0000-0000-0000-000000000000}"/>
          </ac:spMkLst>
        </pc:spChg>
      </pc:sldChg>
      <pc:sldChg chg="addSp delSp modSp add mod">
        <pc:chgData name="Sharma Computer Academy" userId="08476b32c11f4418" providerId="LiveId" clId="{247FB0C0-BC96-4270-AC32-C35F256175A8}" dt="2020-11-25T08:06:32.839" v="2937" actId="20577"/>
        <pc:sldMkLst>
          <pc:docMk/>
          <pc:sldMk cId="1702057321" sldId="1197"/>
        </pc:sldMkLst>
        <pc:spChg chg="del mod">
          <ac:chgData name="Sharma Computer Academy" userId="08476b32c11f4418" providerId="LiveId" clId="{247FB0C0-BC96-4270-AC32-C35F256175A8}" dt="2020-11-25T08:00:05.839" v="2431" actId="3680"/>
          <ac:spMkLst>
            <pc:docMk/>
            <pc:sldMk cId="1702057321" sldId="1197"/>
            <ac:spMk id="3" creationId="{00000000-0000-0000-0000-000000000000}"/>
          </ac:spMkLst>
        </pc:spChg>
        <pc:graphicFrameChg chg="add mod ord modGraphic">
          <ac:chgData name="Sharma Computer Academy" userId="08476b32c11f4418" providerId="LiveId" clId="{247FB0C0-BC96-4270-AC32-C35F256175A8}" dt="2020-11-25T08:06:32.839" v="2937" actId="20577"/>
          <ac:graphicFrameMkLst>
            <pc:docMk/>
            <pc:sldMk cId="1702057321" sldId="1197"/>
            <ac:graphicFrameMk id="4" creationId="{CCB95B97-4F84-47D4-83BB-873A8DC21BB4}"/>
          </ac:graphicFrameMkLst>
        </pc:graphicFrameChg>
      </pc:sldChg>
    </pc:docChg>
  </pc:docChgLst>
  <pc:docChgLst>
    <pc:chgData name="Sharma Computer Academy" userId="08476b32c11f4418" providerId="LiveId" clId="{14E91760-30B2-4257-B80E-E375885F57C9}"/>
    <pc:docChg chg="delSld">
      <pc:chgData name="Sharma Computer Academy" userId="08476b32c11f4418" providerId="LiveId" clId="{14E91760-30B2-4257-B80E-E375885F57C9}" dt="2020-11-26T05:06:34.323" v="0" actId="47"/>
      <pc:docMkLst>
        <pc:docMk/>
      </pc:docMkLst>
      <pc:sldChg chg="del">
        <pc:chgData name="Sharma Computer Academy" userId="08476b32c11f4418" providerId="LiveId" clId="{14E91760-30B2-4257-B80E-E375885F57C9}" dt="2020-11-26T05:06:34.323" v="0" actId="47"/>
        <pc:sldMkLst>
          <pc:docMk/>
          <pc:sldMk cId="2375151983" sldId="314"/>
        </pc:sldMkLst>
      </pc:sldChg>
      <pc:sldChg chg="del">
        <pc:chgData name="Sharma Computer Academy" userId="08476b32c11f4418" providerId="LiveId" clId="{14E91760-30B2-4257-B80E-E375885F57C9}" dt="2020-11-26T05:06:34.323" v="0" actId="47"/>
        <pc:sldMkLst>
          <pc:docMk/>
          <pc:sldMk cId="3146934144" sldId="321"/>
        </pc:sldMkLst>
      </pc:sldChg>
      <pc:sldChg chg="del">
        <pc:chgData name="Sharma Computer Academy" userId="08476b32c11f4418" providerId="LiveId" clId="{14E91760-30B2-4257-B80E-E375885F57C9}" dt="2020-11-26T05:06:34.323" v="0" actId="47"/>
        <pc:sldMkLst>
          <pc:docMk/>
          <pc:sldMk cId="3075961292" sldId="326"/>
        </pc:sldMkLst>
      </pc:sldChg>
      <pc:sldChg chg="del">
        <pc:chgData name="Sharma Computer Academy" userId="08476b32c11f4418" providerId="LiveId" clId="{14E91760-30B2-4257-B80E-E375885F57C9}" dt="2020-11-26T05:06:34.323" v="0" actId="47"/>
        <pc:sldMkLst>
          <pc:docMk/>
          <pc:sldMk cId="2584290497" sldId="342"/>
        </pc:sldMkLst>
      </pc:sldChg>
      <pc:sldChg chg="del">
        <pc:chgData name="Sharma Computer Academy" userId="08476b32c11f4418" providerId="LiveId" clId="{14E91760-30B2-4257-B80E-E375885F57C9}" dt="2020-11-26T05:06:34.323" v="0" actId="47"/>
        <pc:sldMkLst>
          <pc:docMk/>
          <pc:sldMk cId="2584290497" sldId="344"/>
        </pc:sldMkLst>
      </pc:sldChg>
      <pc:sldChg chg="del">
        <pc:chgData name="Sharma Computer Academy" userId="08476b32c11f4418" providerId="LiveId" clId="{14E91760-30B2-4257-B80E-E375885F57C9}" dt="2020-11-26T05:06:34.323" v="0" actId="47"/>
        <pc:sldMkLst>
          <pc:docMk/>
          <pc:sldMk cId="2584290497" sldId="345"/>
        </pc:sldMkLst>
      </pc:sldChg>
      <pc:sldChg chg="del">
        <pc:chgData name="Sharma Computer Academy" userId="08476b32c11f4418" providerId="LiveId" clId="{14E91760-30B2-4257-B80E-E375885F57C9}" dt="2020-11-26T05:06:34.323" v="0" actId="47"/>
        <pc:sldMkLst>
          <pc:docMk/>
          <pc:sldMk cId="2584290497" sldId="346"/>
        </pc:sldMkLst>
      </pc:sldChg>
      <pc:sldChg chg="del">
        <pc:chgData name="Sharma Computer Academy" userId="08476b32c11f4418" providerId="LiveId" clId="{14E91760-30B2-4257-B80E-E375885F57C9}" dt="2020-11-26T05:06:34.323" v="0" actId="47"/>
        <pc:sldMkLst>
          <pc:docMk/>
          <pc:sldMk cId="2584290497" sldId="347"/>
        </pc:sldMkLst>
      </pc:sldChg>
      <pc:sldChg chg="del">
        <pc:chgData name="Sharma Computer Academy" userId="08476b32c11f4418" providerId="LiveId" clId="{14E91760-30B2-4257-B80E-E375885F57C9}" dt="2020-11-26T05:06:34.323" v="0" actId="47"/>
        <pc:sldMkLst>
          <pc:docMk/>
          <pc:sldMk cId="2584290497" sldId="348"/>
        </pc:sldMkLst>
      </pc:sldChg>
      <pc:sldChg chg="del">
        <pc:chgData name="Sharma Computer Academy" userId="08476b32c11f4418" providerId="LiveId" clId="{14E91760-30B2-4257-B80E-E375885F57C9}" dt="2020-11-26T05:06:34.323" v="0" actId="47"/>
        <pc:sldMkLst>
          <pc:docMk/>
          <pc:sldMk cId="2584290497" sldId="349"/>
        </pc:sldMkLst>
      </pc:sldChg>
      <pc:sldChg chg="del">
        <pc:chgData name="Sharma Computer Academy" userId="08476b32c11f4418" providerId="LiveId" clId="{14E91760-30B2-4257-B80E-E375885F57C9}" dt="2020-11-26T05:06:34.323" v="0" actId="47"/>
        <pc:sldMkLst>
          <pc:docMk/>
          <pc:sldMk cId="4120417026" sldId="350"/>
        </pc:sldMkLst>
      </pc:sldChg>
      <pc:sldChg chg="del">
        <pc:chgData name="Sharma Computer Academy" userId="08476b32c11f4418" providerId="LiveId" clId="{14E91760-30B2-4257-B80E-E375885F57C9}" dt="2020-11-26T05:06:34.323" v="0" actId="47"/>
        <pc:sldMkLst>
          <pc:docMk/>
          <pc:sldMk cId="4120417026" sldId="351"/>
        </pc:sldMkLst>
      </pc:sldChg>
      <pc:sldChg chg="del">
        <pc:chgData name="Sharma Computer Academy" userId="08476b32c11f4418" providerId="LiveId" clId="{14E91760-30B2-4257-B80E-E375885F57C9}" dt="2020-11-26T05:06:34.323" v="0" actId="47"/>
        <pc:sldMkLst>
          <pc:docMk/>
          <pc:sldMk cId="2584290497" sldId="352"/>
        </pc:sldMkLst>
      </pc:sldChg>
      <pc:sldChg chg="del">
        <pc:chgData name="Sharma Computer Academy" userId="08476b32c11f4418" providerId="LiveId" clId="{14E91760-30B2-4257-B80E-E375885F57C9}" dt="2020-11-26T05:06:34.323" v="0" actId="47"/>
        <pc:sldMkLst>
          <pc:docMk/>
          <pc:sldMk cId="2584290497" sldId="353"/>
        </pc:sldMkLst>
      </pc:sldChg>
      <pc:sldChg chg="del">
        <pc:chgData name="Sharma Computer Academy" userId="08476b32c11f4418" providerId="LiveId" clId="{14E91760-30B2-4257-B80E-E375885F57C9}" dt="2020-11-26T05:06:34.323" v="0" actId="47"/>
        <pc:sldMkLst>
          <pc:docMk/>
          <pc:sldMk cId="2584290497" sldId="354"/>
        </pc:sldMkLst>
      </pc:sldChg>
      <pc:sldChg chg="del">
        <pc:chgData name="Sharma Computer Academy" userId="08476b32c11f4418" providerId="LiveId" clId="{14E91760-30B2-4257-B80E-E375885F57C9}" dt="2020-11-26T05:06:34.323" v="0" actId="47"/>
        <pc:sldMkLst>
          <pc:docMk/>
          <pc:sldMk cId="2584290497" sldId="355"/>
        </pc:sldMkLst>
      </pc:sldChg>
      <pc:sldChg chg="del">
        <pc:chgData name="Sharma Computer Academy" userId="08476b32c11f4418" providerId="LiveId" clId="{14E91760-30B2-4257-B80E-E375885F57C9}" dt="2020-11-26T05:06:34.323" v="0" actId="47"/>
        <pc:sldMkLst>
          <pc:docMk/>
          <pc:sldMk cId="2584290497" sldId="356"/>
        </pc:sldMkLst>
      </pc:sldChg>
      <pc:sldChg chg="del">
        <pc:chgData name="Sharma Computer Academy" userId="08476b32c11f4418" providerId="LiveId" clId="{14E91760-30B2-4257-B80E-E375885F57C9}" dt="2020-11-26T05:06:34.323" v="0" actId="47"/>
        <pc:sldMkLst>
          <pc:docMk/>
          <pc:sldMk cId="2584290497" sldId="357"/>
        </pc:sldMkLst>
      </pc:sldChg>
      <pc:sldChg chg="del">
        <pc:chgData name="Sharma Computer Academy" userId="08476b32c11f4418" providerId="LiveId" clId="{14E91760-30B2-4257-B80E-E375885F57C9}" dt="2020-11-26T05:06:34.323" v="0" actId="47"/>
        <pc:sldMkLst>
          <pc:docMk/>
          <pc:sldMk cId="2584290497" sldId="358"/>
        </pc:sldMkLst>
      </pc:sldChg>
      <pc:sldChg chg="del">
        <pc:chgData name="Sharma Computer Academy" userId="08476b32c11f4418" providerId="LiveId" clId="{14E91760-30B2-4257-B80E-E375885F57C9}" dt="2020-11-26T05:06:34.323" v="0" actId="47"/>
        <pc:sldMkLst>
          <pc:docMk/>
          <pc:sldMk cId="2584290497" sldId="359"/>
        </pc:sldMkLst>
      </pc:sldChg>
      <pc:sldChg chg="del">
        <pc:chgData name="Sharma Computer Academy" userId="08476b32c11f4418" providerId="LiveId" clId="{14E91760-30B2-4257-B80E-E375885F57C9}" dt="2020-11-26T05:06:34.323" v="0" actId="47"/>
        <pc:sldMkLst>
          <pc:docMk/>
          <pc:sldMk cId="2584290497" sldId="360"/>
        </pc:sldMkLst>
      </pc:sldChg>
      <pc:sldChg chg="del">
        <pc:chgData name="Sharma Computer Academy" userId="08476b32c11f4418" providerId="LiveId" clId="{14E91760-30B2-4257-B80E-E375885F57C9}" dt="2020-11-26T05:06:34.323" v="0" actId="47"/>
        <pc:sldMkLst>
          <pc:docMk/>
          <pc:sldMk cId="4120417026" sldId="361"/>
        </pc:sldMkLst>
      </pc:sldChg>
      <pc:sldChg chg="del">
        <pc:chgData name="Sharma Computer Academy" userId="08476b32c11f4418" providerId="LiveId" clId="{14E91760-30B2-4257-B80E-E375885F57C9}" dt="2020-11-26T05:06:34.323" v="0" actId="47"/>
        <pc:sldMkLst>
          <pc:docMk/>
          <pc:sldMk cId="2584290497" sldId="362"/>
        </pc:sldMkLst>
      </pc:sldChg>
      <pc:sldChg chg="del">
        <pc:chgData name="Sharma Computer Academy" userId="08476b32c11f4418" providerId="LiveId" clId="{14E91760-30B2-4257-B80E-E375885F57C9}" dt="2020-11-26T05:06:34.323" v="0" actId="47"/>
        <pc:sldMkLst>
          <pc:docMk/>
          <pc:sldMk cId="2584290497" sldId="363"/>
        </pc:sldMkLst>
      </pc:sldChg>
      <pc:sldChg chg="del">
        <pc:chgData name="Sharma Computer Academy" userId="08476b32c11f4418" providerId="LiveId" clId="{14E91760-30B2-4257-B80E-E375885F57C9}" dt="2020-11-26T05:06:34.323" v="0" actId="47"/>
        <pc:sldMkLst>
          <pc:docMk/>
          <pc:sldMk cId="2584290497" sldId="364"/>
        </pc:sldMkLst>
      </pc:sldChg>
      <pc:sldChg chg="del">
        <pc:chgData name="Sharma Computer Academy" userId="08476b32c11f4418" providerId="LiveId" clId="{14E91760-30B2-4257-B80E-E375885F57C9}" dt="2020-11-26T05:06:34.323" v="0" actId="47"/>
        <pc:sldMkLst>
          <pc:docMk/>
          <pc:sldMk cId="2584290497" sldId="365"/>
        </pc:sldMkLst>
      </pc:sldChg>
      <pc:sldChg chg="del">
        <pc:chgData name="Sharma Computer Academy" userId="08476b32c11f4418" providerId="LiveId" clId="{14E91760-30B2-4257-B80E-E375885F57C9}" dt="2020-11-26T05:06:34.323" v="0" actId="47"/>
        <pc:sldMkLst>
          <pc:docMk/>
          <pc:sldMk cId="4120417026" sldId="366"/>
        </pc:sldMkLst>
      </pc:sldChg>
      <pc:sldChg chg="del">
        <pc:chgData name="Sharma Computer Academy" userId="08476b32c11f4418" providerId="LiveId" clId="{14E91760-30B2-4257-B80E-E375885F57C9}" dt="2020-11-26T05:06:34.323" v="0" actId="47"/>
        <pc:sldMkLst>
          <pc:docMk/>
          <pc:sldMk cId="4120417026" sldId="367"/>
        </pc:sldMkLst>
      </pc:sldChg>
      <pc:sldChg chg="del">
        <pc:chgData name="Sharma Computer Academy" userId="08476b32c11f4418" providerId="LiveId" clId="{14E91760-30B2-4257-B80E-E375885F57C9}" dt="2020-11-26T05:06:34.323" v="0" actId="47"/>
        <pc:sldMkLst>
          <pc:docMk/>
          <pc:sldMk cId="2584290497" sldId="368"/>
        </pc:sldMkLst>
      </pc:sldChg>
      <pc:sldChg chg="del">
        <pc:chgData name="Sharma Computer Academy" userId="08476b32c11f4418" providerId="LiveId" clId="{14E91760-30B2-4257-B80E-E375885F57C9}" dt="2020-11-26T05:06:34.323" v="0" actId="47"/>
        <pc:sldMkLst>
          <pc:docMk/>
          <pc:sldMk cId="4120417026" sldId="369"/>
        </pc:sldMkLst>
      </pc:sldChg>
      <pc:sldChg chg="del">
        <pc:chgData name="Sharma Computer Academy" userId="08476b32c11f4418" providerId="LiveId" clId="{14E91760-30B2-4257-B80E-E375885F57C9}" dt="2020-11-26T05:06:34.323" v="0" actId="47"/>
        <pc:sldMkLst>
          <pc:docMk/>
          <pc:sldMk cId="4120417026" sldId="370"/>
        </pc:sldMkLst>
      </pc:sldChg>
      <pc:sldChg chg="del">
        <pc:chgData name="Sharma Computer Academy" userId="08476b32c11f4418" providerId="LiveId" clId="{14E91760-30B2-4257-B80E-E375885F57C9}" dt="2020-11-26T05:06:34.323" v="0" actId="47"/>
        <pc:sldMkLst>
          <pc:docMk/>
          <pc:sldMk cId="4120417026" sldId="371"/>
        </pc:sldMkLst>
      </pc:sldChg>
      <pc:sldChg chg="del">
        <pc:chgData name="Sharma Computer Academy" userId="08476b32c11f4418" providerId="LiveId" clId="{14E91760-30B2-4257-B80E-E375885F57C9}" dt="2020-11-26T05:06:34.323" v="0" actId="47"/>
        <pc:sldMkLst>
          <pc:docMk/>
          <pc:sldMk cId="4120417026" sldId="372"/>
        </pc:sldMkLst>
      </pc:sldChg>
      <pc:sldChg chg="del">
        <pc:chgData name="Sharma Computer Academy" userId="08476b32c11f4418" providerId="LiveId" clId="{14E91760-30B2-4257-B80E-E375885F57C9}" dt="2020-11-26T05:06:34.323" v="0" actId="47"/>
        <pc:sldMkLst>
          <pc:docMk/>
          <pc:sldMk cId="2584290497" sldId="373"/>
        </pc:sldMkLst>
      </pc:sldChg>
      <pc:sldChg chg="del">
        <pc:chgData name="Sharma Computer Academy" userId="08476b32c11f4418" providerId="LiveId" clId="{14E91760-30B2-4257-B80E-E375885F57C9}" dt="2020-11-26T05:06:34.323" v="0" actId="47"/>
        <pc:sldMkLst>
          <pc:docMk/>
          <pc:sldMk cId="2584290497" sldId="374"/>
        </pc:sldMkLst>
      </pc:sldChg>
      <pc:sldChg chg="del">
        <pc:chgData name="Sharma Computer Academy" userId="08476b32c11f4418" providerId="LiveId" clId="{14E91760-30B2-4257-B80E-E375885F57C9}" dt="2020-11-26T05:06:34.323" v="0" actId="47"/>
        <pc:sldMkLst>
          <pc:docMk/>
          <pc:sldMk cId="2584290497" sldId="375"/>
        </pc:sldMkLst>
      </pc:sldChg>
      <pc:sldChg chg="del">
        <pc:chgData name="Sharma Computer Academy" userId="08476b32c11f4418" providerId="LiveId" clId="{14E91760-30B2-4257-B80E-E375885F57C9}" dt="2020-11-26T05:06:34.323" v="0" actId="47"/>
        <pc:sldMkLst>
          <pc:docMk/>
          <pc:sldMk cId="2584290497" sldId="376"/>
        </pc:sldMkLst>
      </pc:sldChg>
      <pc:sldChg chg="del">
        <pc:chgData name="Sharma Computer Academy" userId="08476b32c11f4418" providerId="LiveId" clId="{14E91760-30B2-4257-B80E-E375885F57C9}" dt="2020-11-26T05:06:34.323" v="0" actId="47"/>
        <pc:sldMkLst>
          <pc:docMk/>
          <pc:sldMk cId="2584290497" sldId="377"/>
        </pc:sldMkLst>
      </pc:sldChg>
      <pc:sldChg chg="del">
        <pc:chgData name="Sharma Computer Academy" userId="08476b32c11f4418" providerId="LiveId" clId="{14E91760-30B2-4257-B80E-E375885F57C9}" dt="2020-11-26T05:06:34.323" v="0" actId="47"/>
        <pc:sldMkLst>
          <pc:docMk/>
          <pc:sldMk cId="4120417026" sldId="378"/>
        </pc:sldMkLst>
      </pc:sldChg>
      <pc:sldChg chg="del">
        <pc:chgData name="Sharma Computer Academy" userId="08476b32c11f4418" providerId="LiveId" clId="{14E91760-30B2-4257-B80E-E375885F57C9}" dt="2020-11-26T05:06:34.323" v="0" actId="47"/>
        <pc:sldMkLst>
          <pc:docMk/>
          <pc:sldMk cId="4120417026" sldId="380"/>
        </pc:sldMkLst>
      </pc:sldChg>
      <pc:sldChg chg="del">
        <pc:chgData name="Sharma Computer Academy" userId="08476b32c11f4418" providerId="LiveId" clId="{14E91760-30B2-4257-B80E-E375885F57C9}" dt="2020-11-26T05:06:34.323" v="0" actId="47"/>
        <pc:sldMkLst>
          <pc:docMk/>
          <pc:sldMk cId="4120417026" sldId="381"/>
        </pc:sldMkLst>
      </pc:sldChg>
      <pc:sldChg chg="del">
        <pc:chgData name="Sharma Computer Academy" userId="08476b32c11f4418" providerId="LiveId" clId="{14E91760-30B2-4257-B80E-E375885F57C9}" dt="2020-11-26T05:06:34.323" v="0" actId="47"/>
        <pc:sldMkLst>
          <pc:docMk/>
          <pc:sldMk cId="4120417026" sldId="382"/>
        </pc:sldMkLst>
      </pc:sldChg>
      <pc:sldChg chg="del">
        <pc:chgData name="Sharma Computer Academy" userId="08476b32c11f4418" providerId="LiveId" clId="{14E91760-30B2-4257-B80E-E375885F57C9}" dt="2020-11-26T05:06:34.323" v="0" actId="47"/>
        <pc:sldMkLst>
          <pc:docMk/>
          <pc:sldMk cId="4120417026" sldId="383"/>
        </pc:sldMkLst>
      </pc:sldChg>
      <pc:sldChg chg="del">
        <pc:chgData name="Sharma Computer Academy" userId="08476b32c11f4418" providerId="LiveId" clId="{14E91760-30B2-4257-B80E-E375885F57C9}" dt="2020-11-26T05:06:34.323" v="0" actId="47"/>
        <pc:sldMkLst>
          <pc:docMk/>
          <pc:sldMk cId="1594430930" sldId="384"/>
        </pc:sldMkLst>
      </pc:sldChg>
      <pc:sldChg chg="del">
        <pc:chgData name="Sharma Computer Academy" userId="08476b32c11f4418" providerId="LiveId" clId="{14E91760-30B2-4257-B80E-E375885F57C9}" dt="2020-11-26T05:06:34.323" v="0" actId="47"/>
        <pc:sldMkLst>
          <pc:docMk/>
          <pc:sldMk cId="1594430930" sldId="387"/>
        </pc:sldMkLst>
      </pc:sldChg>
      <pc:sldChg chg="del">
        <pc:chgData name="Sharma Computer Academy" userId="08476b32c11f4418" providerId="LiveId" clId="{14E91760-30B2-4257-B80E-E375885F57C9}" dt="2020-11-26T05:06:34.323" v="0" actId="47"/>
        <pc:sldMkLst>
          <pc:docMk/>
          <pc:sldMk cId="1594430930" sldId="388"/>
        </pc:sldMkLst>
      </pc:sldChg>
      <pc:sldChg chg="del">
        <pc:chgData name="Sharma Computer Academy" userId="08476b32c11f4418" providerId="LiveId" clId="{14E91760-30B2-4257-B80E-E375885F57C9}" dt="2020-11-26T05:06:34.323" v="0" actId="47"/>
        <pc:sldMkLst>
          <pc:docMk/>
          <pc:sldMk cId="4120417026" sldId="389"/>
        </pc:sldMkLst>
      </pc:sldChg>
      <pc:sldChg chg="del">
        <pc:chgData name="Sharma Computer Academy" userId="08476b32c11f4418" providerId="LiveId" clId="{14E91760-30B2-4257-B80E-E375885F57C9}" dt="2020-11-26T05:06:34.323" v="0" actId="47"/>
        <pc:sldMkLst>
          <pc:docMk/>
          <pc:sldMk cId="4120417026" sldId="390"/>
        </pc:sldMkLst>
      </pc:sldChg>
      <pc:sldChg chg="del">
        <pc:chgData name="Sharma Computer Academy" userId="08476b32c11f4418" providerId="LiveId" clId="{14E91760-30B2-4257-B80E-E375885F57C9}" dt="2020-11-26T05:06:34.323" v="0" actId="47"/>
        <pc:sldMkLst>
          <pc:docMk/>
          <pc:sldMk cId="4120417026" sldId="392"/>
        </pc:sldMkLst>
      </pc:sldChg>
      <pc:sldChg chg="del">
        <pc:chgData name="Sharma Computer Academy" userId="08476b32c11f4418" providerId="LiveId" clId="{14E91760-30B2-4257-B80E-E375885F57C9}" dt="2020-11-26T05:06:34.323" v="0" actId="47"/>
        <pc:sldMkLst>
          <pc:docMk/>
          <pc:sldMk cId="4120417026" sldId="393"/>
        </pc:sldMkLst>
      </pc:sldChg>
      <pc:sldChg chg="del">
        <pc:chgData name="Sharma Computer Academy" userId="08476b32c11f4418" providerId="LiveId" clId="{14E91760-30B2-4257-B80E-E375885F57C9}" dt="2020-11-26T05:06:34.323" v="0" actId="47"/>
        <pc:sldMkLst>
          <pc:docMk/>
          <pc:sldMk cId="2584290497" sldId="394"/>
        </pc:sldMkLst>
      </pc:sldChg>
      <pc:sldChg chg="del">
        <pc:chgData name="Sharma Computer Academy" userId="08476b32c11f4418" providerId="LiveId" clId="{14E91760-30B2-4257-B80E-E375885F57C9}" dt="2020-11-26T05:06:34.323" v="0" actId="47"/>
        <pc:sldMkLst>
          <pc:docMk/>
          <pc:sldMk cId="3075961292" sldId="395"/>
        </pc:sldMkLst>
      </pc:sldChg>
      <pc:sldChg chg="del">
        <pc:chgData name="Sharma Computer Academy" userId="08476b32c11f4418" providerId="LiveId" clId="{14E91760-30B2-4257-B80E-E375885F57C9}" dt="2020-11-26T05:06:34.323" v="0" actId="47"/>
        <pc:sldMkLst>
          <pc:docMk/>
          <pc:sldMk cId="3075961292" sldId="396"/>
        </pc:sldMkLst>
      </pc:sldChg>
      <pc:sldChg chg="del">
        <pc:chgData name="Sharma Computer Academy" userId="08476b32c11f4418" providerId="LiveId" clId="{14E91760-30B2-4257-B80E-E375885F57C9}" dt="2020-11-26T05:06:34.323" v="0" actId="47"/>
        <pc:sldMkLst>
          <pc:docMk/>
          <pc:sldMk cId="4120417026" sldId="397"/>
        </pc:sldMkLst>
      </pc:sldChg>
      <pc:sldChg chg="del">
        <pc:chgData name="Sharma Computer Academy" userId="08476b32c11f4418" providerId="LiveId" clId="{14E91760-30B2-4257-B80E-E375885F57C9}" dt="2020-11-26T05:06:34.323" v="0" actId="47"/>
        <pc:sldMkLst>
          <pc:docMk/>
          <pc:sldMk cId="4120417026" sldId="398"/>
        </pc:sldMkLst>
      </pc:sldChg>
      <pc:sldChg chg="del">
        <pc:chgData name="Sharma Computer Academy" userId="08476b32c11f4418" providerId="LiveId" clId="{14E91760-30B2-4257-B80E-E375885F57C9}" dt="2020-11-26T05:06:34.323" v="0" actId="47"/>
        <pc:sldMkLst>
          <pc:docMk/>
          <pc:sldMk cId="4120417026" sldId="399"/>
        </pc:sldMkLst>
      </pc:sldChg>
      <pc:sldChg chg="del">
        <pc:chgData name="Sharma Computer Academy" userId="08476b32c11f4418" providerId="LiveId" clId="{14E91760-30B2-4257-B80E-E375885F57C9}" dt="2020-11-26T05:06:34.323" v="0" actId="47"/>
        <pc:sldMkLst>
          <pc:docMk/>
          <pc:sldMk cId="4120417026" sldId="400"/>
        </pc:sldMkLst>
      </pc:sldChg>
      <pc:sldChg chg="del">
        <pc:chgData name="Sharma Computer Academy" userId="08476b32c11f4418" providerId="LiveId" clId="{14E91760-30B2-4257-B80E-E375885F57C9}" dt="2020-11-26T05:06:34.323" v="0" actId="47"/>
        <pc:sldMkLst>
          <pc:docMk/>
          <pc:sldMk cId="3075961292" sldId="401"/>
        </pc:sldMkLst>
      </pc:sldChg>
      <pc:sldChg chg="del">
        <pc:chgData name="Sharma Computer Academy" userId="08476b32c11f4418" providerId="LiveId" clId="{14E91760-30B2-4257-B80E-E375885F57C9}" dt="2020-11-26T05:06:34.323" v="0" actId="47"/>
        <pc:sldMkLst>
          <pc:docMk/>
          <pc:sldMk cId="2584290497" sldId="402"/>
        </pc:sldMkLst>
      </pc:sldChg>
      <pc:sldChg chg="del">
        <pc:chgData name="Sharma Computer Academy" userId="08476b32c11f4418" providerId="LiveId" clId="{14E91760-30B2-4257-B80E-E375885F57C9}" dt="2020-11-26T05:06:34.323" v="0" actId="47"/>
        <pc:sldMkLst>
          <pc:docMk/>
          <pc:sldMk cId="3075961292" sldId="403"/>
        </pc:sldMkLst>
      </pc:sldChg>
      <pc:sldChg chg="del">
        <pc:chgData name="Sharma Computer Academy" userId="08476b32c11f4418" providerId="LiveId" clId="{14E91760-30B2-4257-B80E-E375885F57C9}" dt="2020-11-26T05:06:34.323" v="0" actId="47"/>
        <pc:sldMkLst>
          <pc:docMk/>
          <pc:sldMk cId="3075961292" sldId="404"/>
        </pc:sldMkLst>
      </pc:sldChg>
      <pc:sldChg chg="del">
        <pc:chgData name="Sharma Computer Academy" userId="08476b32c11f4418" providerId="LiveId" clId="{14E91760-30B2-4257-B80E-E375885F57C9}" dt="2020-11-26T05:06:34.323" v="0" actId="47"/>
        <pc:sldMkLst>
          <pc:docMk/>
          <pc:sldMk cId="1594430930" sldId="405"/>
        </pc:sldMkLst>
      </pc:sldChg>
      <pc:sldChg chg="del">
        <pc:chgData name="Sharma Computer Academy" userId="08476b32c11f4418" providerId="LiveId" clId="{14E91760-30B2-4257-B80E-E375885F57C9}" dt="2020-11-26T05:06:34.323" v="0" actId="47"/>
        <pc:sldMkLst>
          <pc:docMk/>
          <pc:sldMk cId="1594430930" sldId="406"/>
        </pc:sldMkLst>
      </pc:sldChg>
      <pc:sldChg chg="del">
        <pc:chgData name="Sharma Computer Academy" userId="08476b32c11f4418" providerId="LiveId" clId="{14E91760-30B2-4257-B80E-E375885F57C9}" dt="2020-11-26T05:06:34.323" v="0" actId="47"/>
        <pc:sldMkLst>
          <pc:docMk/>
          <pc:sldMk cId="4120417026" sldId="407"/>
        </pc:sldMkLst>
      </pc:sldChg>
      <pc:sldChg chg="del">
        <pc:chgData name="Sharma Computer Academy" userId="08476b32c11f4418" providerId="LiveId" clId="{14E91760-30B2-4257-B80E-E375885F57C9}" dt="2020-11-26T05:06:34.323" v="0" actId="47"/>
        <pc:sldMkLst>
          <pc:docMk/>
          <pc:sldMk cId="4120417026" sldId="408"/>
        </pc:sldMkLst>
      </pc:sldChg>
      <pc:sldChg chg="del">
        <pc:chgData name="Sharma Computer Academy" userId="08476b32c11f4418" providerId="LiveId" clId="{14E91760-30B2-4257-B80E-E375885F57C9}" dt="2020-11-26T05:06:34.323" v="0" actId="47"/>
        <pc:sldMkLst>
          <pc:docMk/>
          <pc:sldMk cId="4120417026" sldId="409"/>
        </pc:sldMkLst>
      </pc:sldChg>
      <pc:sldChg chg="del">
        <pc:chgData name="Sharma Computer Academy" userId="08476b32c11f4418" providerId="LiveId" clId="{14E91760-30B2-4257-B80E-E375885F57C9}" dt="2020-11-26T05:06:34.323" v="0" actId="47"/>
        <pc:sldMkLst>
          <pc:docMk/>
          <pc:sldMk cId="4120417026" sldId="410"/>
        </pc:sldMkLst>
      </pc:sldChg>
      <pc:sldChg chg="del">
        <pc:chgData name="Sharma Computer Academy" userId="08476b32c11f4418" providerId="LiveId" clId="{14E91760-30B2-4257-B80E-E375885F57C9}" dt="2020-11-26T05:06:34.323" v="0" actId="47"/>
        <pc:sldMkLst>
          <pc:docMk/>
          <pc:sldMk cId="4120417026" sldId="411"/>
        </pc:sldMkLst>
      </pc:sldChg>
      <pc:sldChg chg="del">
        <pc:chgData name="Sharma Computer Academy" userId="08476b32c11f4418" providerId="LiveId" clId="{14E91760-30B2-4257-B80E-E375885F57C9}" dt="2020-11-26T05:06:34.323" v="0" actId="47"/>
        <pc:sldMkLst>
          <pc:docMk/>
          <pc:sldMk cId="4120417026" sldId="412"/>
        </pc:sldMkLst>
      </pc:sldChg>
      <pc:sldChg chg="del">
        <pc:chgData name="Sharma Computer Academy" userId="08476b32c11f4418" providerId="LiveId" clId="{14E91760-30B2-4257-B80E-E375885F57C9}" dt="2020-11-26T05:06:34.323" v="0" actId="47"/>
        <pc:sldMkLst>
          <pc:docMk/>
          <pc:sldMk cId="4120417026" sldId="413"/>
        </pc:sldMkLst>
      </pc:sldChg>
      <pc:sldChg chg="del">
        <pc:chgData name="Sharma Computer Academy" userId="08476b32c11f4418" providerId="LiveId" clId="{14E91760-30B2-4257-B80E-E375885F57C9}" dt="2020-11-26T05:06:34.323" v="0" actId="47"/>
        <pc:sldMkLst>
          <pc:docMk/>
          <pc:sldMk cId="4120417026" sldId="414"/>
        </pc:sldMkLst>
      </pc:sldChg>
      <pc:sldChg chg="del">
        <pc:chgData name="Sharma Computer Academy" userId="08476b32c11f4418" providerId="LiveId" clId="{14E91760-30B2-4257-B80E-E375885F57C9}" dt="2020-11-26T05:06:34.323" v="0" actId="47"/>
        <pc:sldMkLst>
          <pc:docMk/>
          <pc:sldMk cId="4120417026" sldId="415"/>
        </pc:sldMkLst>
      </pc:sldChg>
      <pc:sldChg chg="del">
        <pc:chgData name="Sharma Computer Academy" userId="08476b32c11f4418" providerId="LiveId" clId="{14E91760-30B2-4257-B80E-E375885F57C9}" dt="2020-11-26T05:06:34.323" v="0" actId="47"/>
        <pc:sldMkLst>
          <pc:docMk/>
          <pc:sldMk cId="4120417026" sldId="416"/>
        </pc:sldMkLst>
      </pc:sldChg>
      <pc:sldChg chg="del">
        <pc:chgData name="Sharma Computer Academy" userId="08476b32c11f4418" providerId="LiveId" clId="{14E91760-30B2-4257-B80E-E375885F57C9}" dt="2020-11-26T05:06:34.323" v="0" actId="47"/>
        <pc:sldMkLst>
          <pc:docMk/>
          <pc:sldMk cId="4120417026" sldId="417"/>
        </pc:sldMkLst>
      </pc:sldChg>
      <pc:sldChg chg="del">
        <pc:chgData name="Sharma Computer Academy" userId="08476b32c11f4418" providerId="LiveId" clId="{14E91760-30B2-4257-B80E-E375885F57C9}" dt="2020-11-26T05:06:34.323" v="0" actId="47"/>
        <pc:sldMkLst>
          <pc:docMk/>
          <pc:sldMk cId="4120417026" sldId="418"/>
        </pc:sldMkLst>
      </pc:sldChg>
      <pc:sldChg chg="del">
        <pc:chgData name="Sharma Computer Academy" userId="08476b32c11f4418" providerId="LiveId" clId="{14E91760-30B2-4257-B80E-E375885F57C9}" dt="2020-11-26T05:06:34.323" v="0" actId="47"/>
        <pc:sldMkLst>
          <pc:docMk/>
          <pc:sldMk cId="1594430930" sldId="419"/>
        </pc:sldMkLst>
      </pc:sldChg>
      <pc:sldChg chg="del">
        <pc:chgData name="Sharma Computer Academy" userId="08476b32c11f4418" providerId="LiveId" clId="{14E91760-30B2-4257-B80E-E375885F57C9}" dt="2020-11-26T05:06:34.323" v="0" actId="47"/>
        <pc:sldMkLst>
          <pc:docMk/>
          <pc:sldMk cId="1594430930" sldId="420"/>
        </pc:sldMkLst>
      </pc:sldChg>
      <pc:sldChg chg="del">
        <pc:chgData name="Sharma Computer Academy" userId="08476b32c11f4418" providerId="LiveId" clId="{14E91760-30B2-4257-B80E-E375885F57C9}" dt="2020-11-26T05:06:34.323" v="0" actId="47"/>
        <pc:sldMkLst>
          <pc:docMk/>
          <pc:sldMk cId="1594430930" sldId="421"/>
        </pc:sldMkLst>
      </pc:sldChg>
      <pc:sldChg chg="del">
        <pc:chgData name="Sharma Computer Academy" userId="08476b32c11f4418" providerId="LiveId" clId="{14E91760-30B2-4257-B80E-E375885F57C9}" dt="2020-11-26T05:06:34.323" v="0" actId="47"/>
        <pc:sldMkLst>
          <pc:docMk/>
          <pc:sldMk cId="1594430930" sldId="422"/>
        </pc:sldMkLst>
      </pc:sldChg>
      <pc:sldChg chg="del">
        <pc:chgData name="Sharma Computer Academy" userId="08476b32c11f4418" providerId="LiveId" clId="{14E91760-30B2-4257-B80E-E375885F57C9}" dt="2020-11-26T05:06:34.323" v="0" actId="47"/>
        <pc:sldMkLst>
          <pc:docMk/>
          <pc:sldMk cId="1594430930" sldId="423"/>
        </pc:sldMkLst>
      </pc:sldChg>
      <pc:sldChg chg="del">
        <pc:chgData name="Sharma Computer Academy" userId="08476b32c11f4418" providerId="LiveId" clId="{14E91760-30B2-4257-B80E-E375885F57C9}" dt="2020-11-26T05:06:34.323" v="0" actId="47"/>
        <pc:sldMkLst>
          <pc:docMk/>
          <pc:sldMk cId="1594430930" sldId="424"/>
        </pc:sldMkLst>
      </pc:sldChg>
      <pc:sldChg chg="del">
        <pc:chgData name="Sharma Computer Academy" userId="08476b32c11f4418" providerId="LiveId" clId="{14E91760-30B2-4257-B80E-E375885F57C9}" dt="2020-11-26T05:06:34.323" v="0" actId="47"/>
        <pc:sldMkLst>
          <pc:docMk/>
          <pc:sldMk cId="1594430930" sldId="425"/>
        </pc:sldMkLst>
      </pc:sldChg>
      <pc:sldChg chg="del">
        <pc:chgData name="Sharma Computer Academy" userId="08476b32c11f4418" providerId="LiveId" clId="{14E91760-30B2-4257-B80E-E375885F57C9}" dt="2020-11-26T05:06:34.323" v="0" actId="47"/>
        <pc:sldMkLst>
          <pc:docMk/>
          <pc:sldMk cId="1594430930" sldId="426"/>
        </pc:sldMkLst>
      </pc:sldChg>
      <pc:sldChg chg="del">
        <pc:chgData name="Sharma Computer Academy" userId="08476b32c11f4418" providerId="LiveId" clId="{14E91760-30B2-4257-B80E-E375885F57C9}" dt="2020-11-26T05:06:34.323" v="0" actId="47"/>
        <pc:sldMkLst>
          <pc:docMk/>
          <pc:sldMk cId="1594430930" sldId="427"/>
        </pc:sldMkLst>
      </pc:sldChg>
      <pc:sldChg chg="del">
        <pc:chgData name="Sharma Computer Academy" userId="08476b32c11f4418" providerId="LiveId" clId="{14E91760-30B2-4257-B80E-E375885F57C9}" dt="2020-11-26T05:06:34.323" v="0" actId="47"/>
        <pc:sldMkLst>
          <pc:docMk/>
          <pc:sldMk cId="1594430930" sldId="428"/>
        </pc:sldMkLst>
      </pc:sldChg>
      <pc:sldChg chg="del">
        <pc:chgData name="Sharma Computer Academy" userId="08476b32c11f4418" providerId="LiveId" clId="{14E91760-30B2-4257-B80E-E375885F57C9}" dt="2020-11-26T05:06:34.323" v="0" actId="47"/>
        <pc:sldMkLst>
          <pc:docMk/>
          <pc:sldMk cId="1594430930" sldId="429"/>
        </pc:sldMkLst>
      </pc:sldChg>
      <pc:sldChg chg="del">
        <pc:chgData name="Sharma Computer Academy" userId="08476b32c11f4418" providerId="LiveId" clId="{14E91760-30B2-4257-B80E-E375885F57C9}" dt="2020-11-26T05:06:34.323" v="0" actId="47"/>
        <pc:sldMkLst>
          <pc:docMk/>
          <pc:sldMk cId="1594430930" sldId="431"/>
        </pc:sldMkLst>
      </pc:sldChg>
      <pc:sldChg chg="del">
        <pc:chgData name="Sharma Computer Academy" userId="08476b32c11f4418" providerId="LiveId" clId="{14E91760-30B2-4257-B80E-E375885F57C9}" dt="2020-11-26T05:06:34.323" v="0" actId="47"/>
        <pc:sldMkLst>
          <pc:docMk/>
          <pc:sldMk cId="1594430930" sldId="432"/>
        </pc:sldMkLst>
      </pc:sldChg>
      <pc:sldChg chg="del">
        <pc:chgData name="Sharma Computer Academy" userId="08476b32c11f4418" providerId="LiveId" clId="{14E91760-30B2-4257-B80E-E375885F57C9}" dt="2020-11-26T05:06:34.323" v="0" actId="47"/>
        <pc:sldMkLst>
          <pc:docMk/>
          <pc:sldMk cId="1594430930" sldId="433"/>
        </pc:sldMkLst>
      </pc:sldChg>
      <pc:sldChg chg="del">
        <pc:chgData name="Sharma Computer Academy" userId="08476b32c11f4418" providerId="LiveId" clId="{14E91760-30B2-4257-B80E-E375885F57C9}" dt="2020-11-26T05:06:34.323" v="0" actId="47"/>
        <pc:sldMkLst>
          <pc:docMk/>
          <pc:sldMk cId="1594430930" sldId="434"/>
        </pc:sldMkLst>
      </pc:sldChg>
      <pc:sldChg chg="del">
        <pc:chgData name="Sharma Computer Academy" userId="08476b32c11f4418" providerId="LiveId" clId="{14E91760-30B2-4257-B80E-E375885F57C9}" dt="2020-11-26T05:06:34.323" v="0" actId="47"/>
        <pc:sldMkLst>
          <pc:docMk/>
          <pc:sldMk cId="1594430930" sldId="435"/>
        </pc:sldMkLst>
      </pc:sldChg>
      <pc:sldChg chg="del">
        <pc:chgData name="Sharma Computer Academy" userId="08476b32c11f4418" providerId="LiveId" clId="{14E91760-30B2-4257-B80E-E375885F57C9}" dt="2020-11-26T05:06:34.323" v="0" actId="47"/>
        <pc:sldMkLst>
          <pc:docMk/>
          <pc:sldMk cId="1594430930" sldId="436"/>
        </pc:sldMkLst>
      </pc:sldChg>
      <pc:sldChg chg="del">
        <pc:chgData name="Sharma Computer Academy" userId="08476b32c11f4418" providerId="LiveId" clId="{14E91760-30B2-4257-B80E-E375885F57C9}" dt="2020-11-26T05:06:34.323" v="0" actId="47"/>
        <pc:sldMkLst>
          <pc:docMk/>
          <pc:sldMk cId="1594430930" sldId="437"/>
        </pc:sldMkLst>
      </pc:sldChg>
      <pc:sldChg chg="del">
        <pc:chgData name="Sharma Computer Academy" userId="08476b32c11f4418" providerId="LiveId" clId="{14E91760-30B2-4257-B80E-E375885F57C9}" dt="2020-11-26T05:06:34.323" v="0" actId="47"/>
        <pc:sldMkLst>
          <pc:docMk/>
          <pc:sldMk cId="1594430930" sldId="438"/>
        </pc:sldMkLst>
      </pc:sldChg>
      <pc:sldChg chg="del">
        <pc:chgData name="Sharma Computer Academy" userId="08476b32c11f4418" providerId="LiveId" clId="{14E91760-30B2-4257-B80E-E375885F57C9}" dt="2020-11-26T05:06:34.323" v="0" actId="47"/>
        <pc:sldMkLst>
          <pc:docMk/>
          <pc:sldMk cId="1594430930" sldId="439"/>
        </pc:sldMkLst>
      </pc:sldChg>
      <pc:sldChg chg="del">
        <pc:chgData name="Sharma Computer Academy" userId="08476b32c11f4418" providerId="LiveId" clId="{14E91760-30B2-4257-B80E-E375885F57C9}" dt="2020-11-26T05:06:34.323" v="0" actId="47"/>
        <pc:sldMkLst>
          <pc:docMk/>
          <pc:sldMk cId="1594430930" sldId="440"/>
        </pc:sldMkLst>
      </pc:sldChg>
      <pc:sldChg chg="del">
        <pc:chgData name="Sharma Computer Academy" userId="08476b32c11f4418" providerId="LiveId" clId="{14E91760-30B2-4257-B80E-E375885F57C9}" dt="2020-11-26T05:06:34.323" v="0" actId="47"/>
        <pc:sldMkLst>
          <pc:docMk/>
          <pc:sldMk cId="1594430930" sldId="441"/>
        </pc:sldMkLst>
      </pc:sldChg>
      <pc:sldChg chg="del">
        <pc:chgData name="Sharma Computer Academy" userId="08476b32c11f4418" providerId="LiveId" clId="{14E91760-30B2-4257-B80E-E375885F57C9}" dt="2020-11-26T05:06:34.323" v="0" actId="47"/>
        <pc:sldMkLst>
          <pc:docMk/>
          <pc:sldMk cId="1594430930" sldId="442"/>
        </pc:sldMkLst>
      </pc:sldChg>
      <pc:sldChg chg="del">
        <pc:chgData name="Sharma Computer Academy" userId="08476b32c11f4418" providerId="LiveId" clId="{14E91760-30B2-4257-B80E-E375885F57C9}" dt="2020-11-26T05:06:34.323" v="0" actId="47"/>
        <pc:sldMkLst>
          <pc:docMk/>
          <pc:sldMk cId="1594430930" sldId="443"/>
        </pc:sldMkLst>
      </pc:sldChg>
      <pc:sldChg chg="del">
        <pc:chgData name="Sharma Computer Academy" userId="08476b32c11f4418" providerId="LiveId" clId="{14E91760-30B2-4257-B80E-E375885F57C9}" dt="2020-11-26T05:06:34.323" v="0" actId="47"/>
        <pc:sldMkLst>
          <pc:docMk/>
          <pc:sldMk cId="1594430930" sldId="444"/>
        </pc:sldMkLst>
      </pc:sldChg>
      <pc:sldChg chg="del">
        <pc:chgData name="Sharma Computer Academy" userId="08476b32c11f4418" providerId="LiveId" clId="{14E91760-30B2-4257-B80E-E375885F57C9}" dt="2020-11-26T05:06:34.323" v="0" actId="47"/>
        <pc:sldMkLst>
          <pc:docMk/>
          <pc:sldMk cId="1594430930" sldId="445"/>
        </pc:sldMkLst>
      </pc:sldChg>
      <pc:sldChg chg="del">
        <pc:chgData name="Sharma Computer Academy" userId="08476b32c11f4418" providerId="LiveId" clId="{14E91760-30B2-4257-B80E-E375885F57C9}" dt="2020-11-26T05:06:34.323" v="0" actId="47"/>
        <pc:sldMkLst>
          <pc:docMk/>
          <pc:sldMk cId="1594430930" sldId="446"/>
        </pc:sldMkLst>
      </pc:sldChg>
      <pc:sldChg chg="del">
        <pc:chgData name="Sharma Computer Academy" userId="08476b32c11f4418" providerId="LiveId" clId="{14E91760-30B2-4257-B80E-E375885F57C9}" dt="2020-11-26T05:06:34.323" v="0" actId="47"/>
        <pc:sldMkLst>
          <pc:docMk/>
          <pc:sldMk cId="1594430930" sldId="447"/>
        </pc:sldMkLst>
      </pc:sldChg>
      <pc:sldChg chg="del">
        <pc:chgData name="Sharma Computer Academy" userId="08476b32c11f4418" providerId="LiveId" clId="{14E91760-30B2-4257-B80E-E375885F57C9}" dt="2020-11-26T05:06:34.323" v="0" actId="47"/>
        <pc:sldMkLst>
          <pc:docMk/>
          <pc:sldMk cId="1594430930" sldId="448"/>
        </pc:sldMkLst>
      </pc:sldChg>
      <pc:sldChg chg="del">
        <pc:chgData name="Sharma Computer Academy" userId="08476b32c11f4418" providerId="LiveId" clId="{14E91760-30B2-4257-B80E-E375885F57C9}" dt="2020-11-26T05:06:34.323" v="0" actId="47"/>
        <pc:sldMkLst>
          <pc:docMk/>
          <pc:sldMk cId="1594430930" sldId="449"/>
        </pc:sldMkLst>
      </pc:sldChg>
      <pc:sldChg chg="del">
        <pc:chgData name="Sharma Computer Academy" userId="08476b32c11f4418" providerId="LiveId" clId="{14E91760-30B2-4257-B80E-E375885F57C9}" dt="2020-11-26T05:06:34.323" v="0" actId="47"/>
        <pc:sldMkLst>
          <pc:docMk/>
          <pc:sldMk cId="1594430930" sldId="450"/>
        </pc:sldMkLst>
      </pc:sldChg>
      <pc:sldChg chg="del">
        <pc:chgData name="Sharma Computer Academy" userId="08476b32c11f4418" providerId="LiveId" clId="{14E91760-30B2-4257-B80E-E375885F57C9}" dt="2020-11-26T05:06:34.323" v="0" actId="47"/>
        <pc:sldMkLst>
          <pc:docMk/>
          <pc:sldMk cId="1594430930" sldId="451"/>
        </pc:sldMkLst>
      </pc:sldChg>
      <pc:sldChg chg="del">
        <pc:chgData name="Sharma Computer Academy" userId="08476b32c11f4418" providerId="LiveId" clId="{14E91760-30B2-4257-B80E-E375885F57C9}" dt="2020-11-26T05:06:34.323" v="0" actId="47"/>
        <pc:sldMkLst>
          <pc:docMk/>
          <pc:sldMk cId="1594430930" sldId="452"/>
        </pc:sldMkLst>
      </pc:sldChg>
      <pc:sldChg chg="del">
        <pc:chgData name="Sharma Computer Academy" userId="08476b32c11f4418" providerId="LiveId" clId="{14E91760-30B2-4257-B80E-E375885F57C9}" dt="2020-11-26T05:06:34.323" v="0" actId="47"/>
        <pc:sldMkLst>
          <pc:docMk/>
          <pc:sldMk cId="1594430930" sldId="453"/>
        </pc:sldMkLst>
      </pc:sldChg>
      <pc:sldChg chg="del">
        <pc:chgData name="Sharma Computer Academy" userId="08476b32c11f4418" providerId="LiveId" clId="{14E91760-30B2-4257-B80E-E375885F57C9}" dt="2020-11-26T05:06:34.323" v="0" actId="47"/>
        <pc:sldMkLst>
          <pc:docMk/>
          <pc:sldMk cId="3146934144" sldId="454"/>
        </pc:sldMkLst>
      </pc:sldChg>
      <pc:sldChg chg="del">
        <pc:chgData name="Sharma Computer Academy" userId="08476b32c11f4418" providerId="LiveId" clId="{14E91760-30B2-4257-B80E-E375885F57C9}" dt="2020-11-26T05:06:34.323" v="0" actId="47"/>
        <pc:sldMkLst>
          <pc:docMk/>
          <pc:sldMk cId="3146934144" sldId="455"/>
        </pc:sldMkLst>
      </pc:sldChg>
      <pc:sldChg chg="del">
        <pc:chgData name="Sharma Computer Academy" userId="08476b32c11f4418" providerId="LiveId" clId="{14E91760-30B2-4257-B80E-E375885F57C9}" dt="2020-11-26T05:06:34.323" v="0" actId="47"/>
        <pc:sldMkLst>
          <pc:docMk/>
          <pc:sldMk cId="3146934144" sldId="456"/>
        </pc:sldMkLst>
      </pc:sldChg>
      <pc:sldChg chg="del">
        <pc:chgData name="Sharma Computer Academy" userId="08476b32c11f4418" providerId="LiveId" clId="{14E91760-30B2-4257-B80E-E375885F57C9}" dt="2020-11-26T05:06:34.323" v="0" actId="47"/>
        <pc:sldMkLst>
          <pc:docMk/>
          <pc:sldMk cId="3146934144" sldId="457"/>
        </pc:sldMkLst>
      </pc:sldChg>
      <pc:sldChg chg="del">
        <pc:chgData name="Sharma Computer Academy" userId="08476b32c11f4418" providerId="LiveId" clId="{14E91760-30B2-4257-B80E-E375885F57C9}" dt="2020-11-26T05:06:34.323" v="0" actId="47"/>
        <pc:sldMkLst>
          <pc:docMk/>
          <pc:sldMk cId="3146934144" sldId="460"/>
        </pc:sldMkLst>
      </pc:sldChg>
      <pc:sldChg chg="del">
        <pc:chgData name="Sharma Computer Academy" userId="08476b32c11f4418" providerId="LiveId" clId="{14E91760-30B2-4257-B80E-E375885F57C9}" dt="2020-11-26T05:06:34.323" v="0" actId="47"/>
        <pc:sldMkLst>
          <pc:docMk/>
          <pc:sldMk cId="3146934144" sldId="461"/>
        </pc:sldMkLst>
      </pc:sldChg>
      <pc:sldChg chg="del">
        <pc:chgData name="Sharma Computer Academy" userId="08476b32c11f4418" providerId="LiveId" clId="{14E91760-30B2-4257-B80E-E375885F57C9}" dt="2020-11-26T05:06:34.323" v="0" actId="47"/>
        <pc:sldMkLst>
          <pc:docMk/>
          <pc:sldMk cId="3146934144" sldId="462"/>
        </pc:sldMkLst>
      </pc:sldChg>
      <pc:sldChg chg="del">
        <pc:chgData name="Sharma Computer Academy" userId="08476b32c11f4418" providerId="LiveId" clId="{14E91760-30B2-4257-B80E-E375885F57C9}" dt="2020-11-26T05:06:34.323" v="0" actId="47"/>
        <pc:sldMkLst>
          <pc:docMk/>
          <pc:sldMk cId="3146934144" sldId="463"/>
        </pc:sldMkLst>
      </pc:sldChg>
      <pc:sldChg chg="del">
        <pc:chgData name="Sharma Computer Academy" userId="08476b32c11f4418" providerId="LiveId" clId="{14E91760-30B2-4257-B80E-E375885F57C9}" dt="2020-11-26T05:06:34.323" v="0" actId="47"/>
        <pc:sldMkLst>
          <pc:docMk/>
          <pc:sldMk cId="3146934144" sldId="464"/>
        </pc:sldMkLst>
      </pc:sldChg>
      <pc:sldChg chg="del">
        <pc:chgData name="Sharma Computer Academy" userId="08476b32c11f4418" providerId="LiveId" clId="{14E91760-30B2-4257-B80E-E375885F57C9}" dt="2020-11-26T05:06:34.323" v="0" actId="47"/>
        <pc:sldMkLst>
          <pc:docMk/>
          <pc:sldMk cId="3146934144" sldId="465"/>
        </pc:sldMkLst>
      </pc:sldChg>
      <pc:sldChg chg="del">
        <pc:chgData name="Sharma Computer Academy" userId="08476b32c11f4418" providerId="LiveId" clId="{14E91760-30B2-4257-B80E-E375885F57C9}" dt="2020-11-26T05:06:34.323" v="0" actId="47"/>
        <pc:sldMkLst>
          <pc:docMk/>
          <pc:sldMk cId="3146934144" sldId="466"/>
        </pc:sldMkLst>
      </pc:sldChg>
      <pc:sldChg chg="del">
        <pc:chgData name="Sharma Computer Academy" userId="08476b32c11f4418" providerId="LiveId" clId="{14E91760-30B2-4257-B80E-E375885F57C9}" dt="2020-11-26T05:06:34.323" v="0" actId="47"/>
        <pc:sldMkLst>
          <pc:docMk/>
          <pc:sldMk cId="3146934144" sldId="467"/>
        </pc:sldMkLst>
      </pc:sldChg>
      <pc:sldChg chg="del">
        <pc:chgData name="Sharma Computer Academy" userId="08476b32c11f4418" providerId="LiveId" clId="{14E91760-30B2-4257-B80E-E375885F57C9}" dt="2020-11-26T05:06:34.323" v="0" actId="47"/>
        <pc:sldMkLst>
          <pc:docMk/>
          <pc:sldMk cId="3146934144" sldId="468"/>
        </pc:sldMkLst>
      </pc:sldChg>
      <pc:sldChg chg="del">
        <pc:chgData name="Sharma Computer Academy" userId="08476b32c11f4418" providerId="LiveId" clId="{14E91760-30B2-4257-B80E-E375885F57C9}" dt="2020-11-26T05:06:34.323" v="0" actId="47"/>
        <pc:sldMkLst>
          <pc:docMk/>
          <pc:sldMk cId="3146934144" sldId="469"/>
        </pc:sldMkLst>
      </pc:sldChg>
      <pc:sldChg chg="del">
        <pc:chgData name="Sharma Computer Academy" userId="08476b32c11f4418" providerId="LiveId" clId="{14E91760-30B2-4257-B80E-E375885F57C9}" dt="2020-11-26T05:06:34.323" v="0" actId="47"/>
        <pc:sldMkLst>
          <pc:docMk/>
          <pc:sldMk cId="3146934144" sldId="470"/>
        </pc:sldMkLst>
      </pc:sldChg>
      <pc:sldChg chg="del">
        <pc:chgData name="Sharma Computer Academy" userId="08476b32c11f4418" providerId="LiveId" clId="{14E91760-30B2-4257-B80E-E375885F57C9}" dt="2020-11-26T05:06:34.323" v="0" actId="47"/>
        <pc:sldMkLst>
          <pc:docMk/>
          <pc:sldMk cId="3146934144" sldId="471"/>
        </pc:sldMkLst>
      </pc:sldChg>
      <pc:sldChg chg="del">
        <pc:chgData name="Sharma Computer Academy" userId="08476b32c11f4418" providerId="LiveId" clId="{14E91760-30B2-4257-B80E-E375885F57C9}" dt="2020-11-26T05:06:34.323" v="0" actId="47"/>
        <pc:sldMkLst>
          <pc:docMk/>
          <pc:sldMk cId="3146934144" sldId="472"/>
        </pc:sldMkLst>
      </pc:sldChg>
      <pc:sldChg chg="del">
        <pc:chgData name="Sharma Computer Academy" userId="08476b32c11f4418" providerId="LiveId" clId="{14E91760-30B2-4257-B80E-E375885F57C9}" dt="2020-11-26T05:06:34.323" v="0" actId="47"/>
        <pc:sldMkLst>
          <pc:docMk/>
          <pc:sldMk cId="2612689035" sldId="473"/>
        </pc:sldMkLst>
      </pc:sldChg>
      <pc:sldChg chg="del">
        <pc:chgData name="Sharma Computer Academy" userId="08476b32c11f4418" providerId="LiveId" clId="{14E91760-30B2-4257-B80E-E375885F57C9}" dt="2020-11-26T05:06:34.323" v="0" actId="47"/>
        <pc:sldMkLst>
          <pc:docMk/>
          <pc:sldMk cId="2612689035" sldId="474"/>
        </pc:sldMkLst>
      </pc:sldChg>
      <pc:sldChg chg="del">
        <pc:chgData name="Sharma Computer Academy" userId="08476b32c11f4418" providerId="LiveId" clId="{14E91760-30B2-4257-B80E-E375885F57C9}" dt="2020-11-26T05:06:34.323" v="0" actId="47"/>
        <pc:sldMkLst>
          <pc:docMk/>
          <pc:sldMk cId="2612689035" sldId="475"/>
        </pc:sldMkLst>
      </pc:sldChg>
      <pc:sldChg chg="del">
        <pc:chgData name="Sharma Computer Academy" userId="08476b32c11f4418" providerId="LiveId" clId="{14E91760-30B2-4257-B80E-E375885F57C9}" dt="2020-11-26T05:06:34.323" v="0" actId="47"/>
        <pc:sldMkLst>
          <pc:docMk/>
          <pc:sldMk cId="3146934144" sldId="476"/>
        </pc:sldMkLst>
      </pc:sldChg>
      <pc:sldChg chg="del">
        <pc:chgData name="Sharma Computer Academy" userId="08476b32c11f4418" providerId="LiveId" clId="{14E91760-30B2-4257-B80E-E375885F57C9}" dt="2020-11-26T05:06:34.323" v="0" actId="47"/>
        <pc:sldMkLst>
          <pc:docMk/>
          <pc:sldMk cId="3146934144" sldId="477"/>
        </pc:sldMkLst>
      </pc:sldChg>
      <pc:sldChg chg="del">
        <pc:chgData name="Sharma Computer Academy" userId="08476b32c11f4418" providerId="LiveId" clId="{14E91760-30B2-4257-B80E-E375885F57C9}" dt="2020-11-26T05:06:34.323" v="0" actId="47"/>
        <pc:sldMkLst>
          <pc:docMk/>
          <pc:sldMk cId="3146934144" sldId="478"/>
        </pc:sldMkLst>
      </pc:sldChg>
      <pc:sldChg chg="del">
        <pc:chgData name="Sharma Computer Academy" userId="08476b32c11f4418" providerId="LiveId" clId="{14E91760-30B2-4257-B80E-E375885F57C9}" dt="2020-11-26T05:06:34.323" v="0" actId="47"/>
        <pc:sldMkLst>
          <pc:docMk/>
          <pc:sldMk cId="3146934144" sldId="479"/>
        </pc:sldMkLst>
      </pc:sldChg>
      <pc:sldChg chg="del">
        <pc:chgData name="Sharma Computer Academy" userId="08476b32c11f4418" providerId="LiveId" clId="{14E91760-30B2-4257-B80E-E375885F57C9}" dt="2020-11-26T05:06:34.323" v="0" actId="47"/>
        <pc:sldMkLst>
          <pc:docMk/>
          <pc:sldMk cId="3146934144" sldId="480"/>
        </pc:sldMkLst>
      </pc:sldChg>
      <pc:sldChg chg="del">
        <pc:chgData name="Sharma Computer Academy" userId="08476b32c11f4418" providerId="LiveId" clId="{14E91760-30B2-4257-B80E-E375885F57C9}" dt="2020-11-26T05:06:34.323" v="0" actId="47"/>
        <pc:sldMkLst>
          <pc:docMk/>
          <pc:sldMk cId="3146934144" sldId="481"/>
        </pc:sldMkLst>
      </pc:sldChg>
      <pc:sldChg chg="del">
        <pc:chgData name="Sharma Computer Academy" userId="08476b32c11f4418" providerId="LiveId" clId="{14E91760-30B2-4257-B80E-E375885F57C9}" dt="2020-11-26T05:06:34.323" v="0" actId="47"/>
        <pc:sldMkLst>
          <pc:docMk/>
          <pc:sldMk cId="3146934144" sldId="482"/>
        </pc:sldMkLst>
      </pc:sldChg>
      <pc:sldChg chg="del">
        <pc:chgData name="Sharma Computer Academy" userId="08476b32c11f4418" providerId="LiveId" clId="{14E91760-30B2-4257-B80E-E375885F57C9}" dt="2020-11-26T05:06:34.323" v="0" actId="47"/>
        <pc:sldMkLst>
          <pc:docMk/>
          <pc:sldMk cId="3146934144" sldId="483"/>
        </pc:sldMkLst>
      </pc:sldChg>
      <pc:sldChg chg="del">
        <pc:chgData name="Sharma Computer Academy" userId="08476b32c11f4418" providerId="LiveId" clId="{14E91760-30B2-4257-B80E-E375885F57C9}" dt="2020-11-26T05:06:34.323" v="0" actId="47"/>
        <pc:sldMkLst>
          <pc:docMk/>
          <pc:sldMk cId="3146934144" sldId="484"/>
        </pc:sldMkLst>
      </pc:sldChg>
      <pc:sldChg chg="del">
        <pc:chgData name="Sharma Computer Academy" userId="08476b32c11f4418" providerId="LiveId" clId="{14E91760-30B2-4257-B80E-E375885F57C9}" dt="2020-11-26T05:06:34.323" v="0" actId="47"/>
        <pc:sldMkLst>
          <pc:docMk/>
          <pc:sldMk cId="3146934144" sldId="485"/>
        </pc:sldMkLst>
      </pc:sldChg>
      <pc:sldChg chg="del">
        <pc:chgData name="Sharma Computer Academy" userId="08476b32c11f4418" providerId="LiveId" clId="{14E91760-30B2-4257-B80E-E375885F57C9}" dt="2020-11-26T05:06:34.323" v="0" actId="47"/>
        <pc:sldMkLst>
          <pc:docMk/>
          <pc:sldMk cId="3146934144" sldId="486"/>
        </pc:sldMkLst>
      </pc:sldChg>
      <pc:sldChg chg="del">
        <pc:chgData name="Sharma Computer Academy" userId="08476b32c11f4418" providerId="LiveId" clId="{14E91760-30B2-4257-B80E-E375885F57C9}" dt="2020-11-26T05:06:34.323" v="0" actId="47"/>
        <pc:sldMkLst>
          <pc:docMk/>
          <pc:sldMk cId="3146934144" sldId="487"/>
        </pc:sldMkLst>
      </pc:sldChg>
      <pc:sldChg chg="del">
        <pc:chgData name="Sharma Computer Academy" userId="08476b32c11f4418" providerId="LiveId" clId="{14E91760-30B2-4257-B80E-E375885F57C9}" dt="2020-11-26T05:06:34.323" v="0" actId="47"/>
        <pc:sldMkLst>
          <pc:docMk/>
          <pc:sldMk cId="3146934144" sldId="488"/>
        </pc:sldMkLst>
      </pc:sldChg>
      <pc:sldChg chg="del">
        <pc:chgData name="Sharma Computer Academy" userId="08476b32c11f4418" providerId="LiveId" clId="{14E91760-30B2-4257-B80E-E375885F57C9}" dt="2020-11-26T05:06:34.323" v="0" actId="47"/>
        <pc:sldMkLst>
          <pc:docMk/>
          <pc:sldMk cId="3146934144" sldId="489"/>
        </pc:sldMkLst>
      </pc:sldChg>
      <pc:sldChg chg="del">
        <pc:chgData name="Sharma Computer Academy" userId="08476b32c11f4418" providerId="LiveId" clId="{14E91760-30B2-4257-B80E-E375885F57C9}" dt="2020-11-26T05:06:34.323" v="0" actId="47"/>
        <pc:sldMkLst>
          <pc:docMk/>
          <pc:sldMk cId="491376924" sldId="491"/>
        </pc:sldMkLst>
      </pc:sldChg>
      <pc:sldChg chg="del">
        <pc:chgData name="Sharma Computer Academy" userId="08476b32c11f4418" providerId="LiveId" clId="{14E91760-30B2-4257-B80E-E375885F57C9}" dt="2020-11-26T05:06:34.323" v="0" actId="47"/>
        <pc:sldMkLst>
          <pc:docMk/>
          <pc:sldMk cId="491376924" sldId="492"/>
        </pc:sldMkLst>
      </pc:sldChg>
      <pc:sldChg chg="del">
        <pc:chgData name="Sharma Computer Academy" userId="08476b32c11f4418" providerId="LiveId" clId="{14E91760-30B2-4257-B80E-E375885F57C9}" dt="2020-11-26T05:06:34.323" v="0" actId="47"/>
        <pc:sldMkLst>
          <pc:docMk/>
          <pc:sldMk cId="491376924" sldId="493"/>
        </pc:sldMkLst>
      </pc:sldChg>
      <pc:sldChg chg="del">
        <pc:chgData name="Sharma Computer Academy" userId="08476b32c11f4418" providerId="LiveId" clId="{14E91760-30B2-4257-B80E-E375885F57C9}" dt="2020-11-26T05:06:34.323" v="0" actId="47"/>
        <pc:sldMkLst>
          <pc:docMk/>
          <pc:sldMk cId="491376924" sldId="494"/>
        </pc:sldMkLst>
      </pc:sldChg>
      <pc:sldChg chg="del">
        <pc:chgData name="Sharma Computer Academy" userId="08476b32c11f4418" providerId="LiveId" clId="{14E91760-30B2-4257-B80E-E375885F57C9}" dt="2020-11-26T05:06:34.323" v="0" actId="47"/>
        <pc:sldMkLst>
          <pc:docMk/>
          <pc:sldMk cId="491376924" sldId="495"/>
        </pc:sldMkLst>
      </pc:sldChg>
      <pc:sldChg chg="del">
        <pc:chgData name="Sharma Computer Academy" userId="08476b32c11f4418" providerId="LiveId" clId="{14E91760-30B2-4257-B80E-E375885F57C9}" dt="2020-11-26T05:06:34.323" v="0" actId="47"/>
        <pc:sldMkLst>
          <pc:docMk/>
          <pc:sldMk cId="491376924" sldId="496"/>
        </pc:sldMkLst>
      </pc:sldChg>
      <pc:sldChg chg="del">
        <pc:chgData name="Sharma Computer Academy" userId="08476b32c11f4418" providerId="LiveId" clId="{14E91760-30B2-4257-B80E-E375885F57C9}" dt="2020-11-26T05:06:34.323" v="0" actId="47"/>
        <pc:sldMkLst>
          <pc:docMk/>
          <pc:sldMk cId="491376924" sldId="497"/>
        </pc:sldMkLst>
      </pc:sldChg>
      <pc:sldChg chg="del">
        <pc:chgData name="Sharma Computer Academy" userId="08476b32c11f4418" providerId="LiveId" clId="{14E91760-30B2-4257-B80E-E375885F57C9}" dt="2020-11-26T05:06:34.323" v="0" actId="47"/>
        <pc:sldMkLst>
          <pc:docMk/>
          <pc:sldMk cId="491376924" sldId="498"/>
        </pc:sldMkLst>
      </pc:sldChg>
      <pc:sldChg chg="del">
        <pc:chgData name="Sharma Computer Academy" userId="08476b32c11f4418" providerId="LiveId" clId="{14E91760-30B2-4257-B80E-E375885F57C9}" dt="2020-11-26T05:06:34.323" v="0" actId="47"/>
        <pc:sldMkLst>
          <pc:docMk/>
          <pc:sldMk cId="491376924" sldId="499"/>
        </pc:sldMkLst>
      </pc:sldChg>
      <pc:sldChg chg="del">
        <pc:chgData name="Sharma Computer Academy" userId="08476b32c11f4418" providerId="LiveId" clId="{14E91760-30B2-4257-B80E-E375885F57C9}" dt="2020-11-26T05:06:34.323" v="0" actId="47"/>
        <pc:sldMkLst>
          <pc:docMk/>
          <pc:sldMk cId="3146934144" sldId="500"/>
        </pc:sldMkLst>
      </pc:sldChg>
      <pc:sldChg chg="del">
        <pc:chgData name="Sharma Computer Academy" userId="08476b32c11f4418" providerId="LiveId" clId="{14E91760-30B2-4257-B80E-E375885F57C9}" dt="2020-11-26T05:06:34.323" v="0" actId="47"/>
        <pc:sldMkLst>
          <pc:docMk/>
          <pc:sldMk cId="3146934144" sldId="501"/>
        </pc:sldMkLst>
      </pc:sldChg>
      <pc:sldChg chg="del">
        <pc:chgData name="Sharma Computer Academy" userId="08476b32c11f4418" providerId="LiveId" clId="{14E91760-30B2-4257-B80E-E375885F57C9}" dt="2020-11-26T05:06:34.323" v="0" actId="47"/>
        <pc:sldMkLst>
          <pc:docMk/>
          <pc:sldMk cId="3146934144" sldId="503"/>
        </pc:sldMkLst>
      </pc:sldChg>
      <pc:sldChg chg="del">
        <pc:chgData name="Sharma Computer Academy" userId="08476b32c11f4418" providerId="LiveId" clId="{14E91760-30B2-4257-B80E-E375885F57C9}" dt="2020-11-26T05:06:34.323" v="0" actId="47"/>
        <pc:sldMkLst>
          <pc:docMk/>
          <pc:sldMk cId="3146934144" sldId="504"/>
        </pc:sldMkLst>
      </pc:sldChg>
      <pc:sldChg chg="del">
        <pc:chgData name="Sharma Computer Academy" userId="08476b32c11f4418" providerId="LiveId" clId="{14E91760-30B2-4257-B80E-E375885F57C9}" dt="2020-11-26T05:06:34.323" v="0" actId="47"/>
        <pc:sldMkLst>
          <pc:docMk/>
          <pc:sldMk cId="2375151983" sldId="505"/>
        </pc:sldMkLst>
      </pc:sldChg>
      <pc:sldChg chg="del">
        <pc:chgData name="Sharma Computer Academy" userId="08476b32c11f4418" providerId="LiveId" clId="{14E91760-30B2-4257-B80E-E375885F57C9}" dt="2020-11-26T05:06:34.323" v="0" actId="47"/>
        <pc:sldMkLst>
          <pc:docMk/>
          <pc:sldMk cId="2375151983" sldId="506"/>
        </pc:sldMkLst>
      </pc:sldChg>
      <pc:sldChg chg="del">
        <pc:chgData name="Sharma Computer Academy" userId="08476b32c11f4418" providerId="LiveId" clId="{14E91760-30B2-4257-B80E-E375885F57C9}" dt="2020-11-26T05:06:34.323" v="0" actId="47"/>
        <pc:sldMkLst>
          <pc:docMk/>
          <pc:sldMk cId="2375151983" sldId="507"/>
        </pc:sldMkLst>
      </pc:sldChg>
      <pc:sldChg chg="del">
        <pc:chgData name="Sharma Computer Academy" userId="08476b32c11f4418" providerId="LiveId" clId="{14E91760-30B2-4257-B80E-E375885F57C9}" dt="2020-11-26T05:06:34.323" v="0" actId="47"/>
        <pc:sldMkLst>
          <pc:docMk/>
          <pc:sldMk cId="3146934144" sldId="508"/>
        </pc:sldMkLst>
      </pc:sldChg>
      <pc:sldChg chg="del">
        <pc:chgData name="Sharma Computer Academy" userId="08476b32c11f4418" providerId="LiveId" clId="{14E91760-30B2-4257-B80E-E375885F57C9}" dt="2020-11-26T05:06:34.323" v="0" actId="47"/>
        <pc:sldMkLst>
          <pc:docMk/>
          <pc:sldMk cId="52209262" sldId="509"/>
        </pc:sldMkLst>
      </pc:sldChg>
      <pc:sldChg chg="del">
        <pc:chgData name="Sharma Computer Academy" userId="08476b32c11f4418" providerId="LiveId" clId="{14E91760-30B2-4257-B80E-E375885F57C9}" dt="2020-11-26T05:06:34.323" v="0" actId="47"/>
        <pc:sldMkLst>
          <pc:docMk/>
          <pc:sldMk cId="3690951093" sldId="510"/>
        </pc:sldMkLst>
      </pc:sldChg>
      <pc:sldChg chg="del">
        <pc:chgData name="Sharma Computer Academy" userId="08476b32c11f4418" providerId="LiveId" clId="{14E91760-30B2-4257-B80E-E375885F57C9}" dt="2020-11-26T05:06:34.323" v="0" actId="47"/>
        <pc:sldMkLst>
          <pc:docMk/>
          <pc:sldMk cId="1205800892" sldId="511"/>
        </pc:sldMkLst>
      </pc:sldChg>
      <pc:sldChg chg="del">
        <pc:chgData name="Sharma Computer Academy" userId="08476b32c11f4418" providerId="LiveId" clId="{14E91760-30B2-4257-B80E-E375885F57C9}" dt="2020-11-26T05:06:34.323" v="0" actId="47"/>
        <pc:sldMkLst>
          <pc:docMk/>
          <pc:sldMk cId="1060836723" sldId="512"/>
        </pc:sldMkLst>
      </pc:sldChg>
      <pc:sldChg chg="del">
        <pc:chgData name="Sharma Computer Academy" userId="08476b32c11f4418" providerId="LiveId" clId="{14E91760-30B2-4257-B80E-E375885F57C9}" dt="2020-11-26T05:06:34.323" v="0" actId="47"/>
        <pc:sldMkLst>
          <pc:docMk/>
          <pc:sldMk cId="2596627772" sldId="513"/>
        </pc:sldMkLst>
      </pc:sldChg>
      <pc:sldChg chg="del">
        <pc:chgData name="Sharma Computer Academy" userId="08476b32c11f4418" providerId="LiveId" clId="{14E91760-30B2-4257-B80E-E375885F57C9}" dt="2020-11-26T05:06:34.323" v="0" actId="47"/>
        <pc:sldMkLst>
          <pc:docMk/>
          <pc:sldMk cId="1724118941" sldId="514"/>
        </pc:sldMkLst>
      </pc:sldChg>
      <pc:sldChg chg="del">
        <pc:chgData name="Sharma Computer Academy" userId="08476b32c11f4418" providerId="LiveId" clId="{14E91760-30B2-4257-B80E-E375885F57C9}" dt="2020-11-26T05:06:34.323" v="0" actId="47"/>
        <pc:sldMkLst>
          <pc:docMk/>
          <pc:sldMk cId="2376558747" sldId="515"/>
        </pc:sldMkLst>
      </pc:sldChg>
      <pc:sldChg chg="del">
        <pc:chgData name="Sharma Computer Academy" userId="08476b32c11f4418" providerId="LiveId" clId="{14E91760-30B2-4257-B80E-E375885F57C9}" dt="2020-11-26T05:06:34.323" v="0" actId="47"/>
        <pc:sldMkLst>
          <pc:docMk/>
          <pc:sldMk cId="3974770163" sldId="517"/>
        </pc:sldMkLst>
      </pc:sldChg>
      <pc:sldChg chg="del">
        <pc:chgData name="Sharma Computer Academy" userId="08476b32c11f4418" providerId="LiveId" clId="{14E91760-30B2-4257-B80E-E375885F57C9}" dt="2020-11-26T05:06:34.323" v="0" actId="47"/>
        <pc:sldMkLst>
          <pc:docMk/>
          <pc:sldMk cId="3362417963" sldId="518"/>
        </pc:sldMkLst>
      </pc:sldChg>
      <pc:sldChg chg="del">
        <pc:chgData name="Sharma Computer Academy" userId="08476b32c11f4418" providerId="LiveId" clId="{14E91760-30B2-4257-B80E-E375885F57C9}" dt="2020-11-26T05:06:34.323" v="0" actId="47"/>
        <pc:sldMkLst>
          <pc:docMk/>
          <pc:sldMk cId="2232395501" sldId="519"/>
        </pc:sldMkLst>
      </pc:sldChg>
      <pc:sldChg chg="del">
        <pc:chgData name="Sharma Computer Academy" userId="08476b32c11f4418" providerId="LiveId" clId="{14E91760-30B2-4257-B80E-E375885F57C9}" dt="2020-11-26T05:06:34.323" v="0" actId="47"/>
        <pc:sldMkLst>
          <pc:docMk/>
          <pc:sldMk cId="1352484571" sldId="520"/>
        </pc:sldMkLst>
      </pc:sldChg>
      <pc:sldChg chg="del">
        <pc:chgData name="Sharma Computer Academy" userId="08476b32c11f4418" providerId="LiveId" clId="{14E91760-30B2-4257-B80E-E375885F57C9}" dt="2020-11-26T05:06:34.323" v="0" actId="47"/>
        <pc:sldMkLst>
          <pc:docMk/>
          <pc:sldMk cId="3829539500" sldId="521"/>
        </pc:sldMkLst>
      </pc:sldChg>
      <pc:sldChg chg="del">
        <pc:chgData name="Sharma Computer Academy" userId="08476b32c11f4418" providerId="LiveId" clId="{14E91760-30B2-4257-B80E-E375885F57C9}" dt="2020-11-26T05:06:34.323" v="0" actId="47"/>
        <pc:sldMkLst>
          <pc:docMk/>
          <pc:sldMk cId="2290127810" sldId="522"/>
        </pc:sldMkLst>
      </pc:sldChg>
      <pc:sldChg chg="del">
        <pc:chgData name="Sharma Computer Academy" userId="08476b32c11f4418" providerId="LiveId" clId="{14E91760-30B2-4257-B80E-E375885F57C9}" dt="2020-11-26T05:06:34.323" v="0" actId="47"/>
        <pc:sldMkLst>
          <pc:docMk/>
          <pc:sldMk cId="1908142694" sldId="523"/>
        </pc:sldMkLst>
      </pc:sldChg>
      <pc:sldChg chg="del">
        <pc:chgData name="Sharma Computer Academy" userId="08476b32c11f4418" providerId="LiveId" clId="{14E91760-30B2-4257-B80E-E375885F57C9}" dt="2020-11-26T05:06:34.323" v="0" actId="47"/>
        <pc:sldMkLst>
          <pc:docMk/>
          <pc:sldMk cId="3698126766" sldId="525"/>
        </pc:sldMkLst>
      </pc:sldChg>
      <pc:sldChg chg="del">
        <pc:chgData name="Sharma Computer Academy" userId="08476b32c11f4418" providerId="LiveId" clId="{14E91760-30B2-4257-B80E-E375885F57C9}" dt="2020-11-26T05:06:34.323" v="0" actId="47"/>
        <pc:sldMkLst>
          <pc:docMk/>
          <pc:sldMk cId="344616441" sldId="526"/>
        </pc:sldMkLst>
      </pc:sldChg>
      <pc:sldChg chg="del">
        <pc:chgData name="Sharma Computer Academy" userId="08476b32c11f4418" providerId="LiveId" clId="{14E91760-30B2-4257-B80E-E375885F57C9}" dt="2020-11-26T05:06:34.323" v="0" actId="47"/>
        <pc:sldMkLst>
          <pc:docMk/>
          <pc:sldMk cId="307836579" sldId="527"/>
        </pc:sldMkLst>
      </pc:sldChg>
      <pc:sldChg chg="del">
        <pc:chgData name="Sharma Computer Academy" userId="08476b32c11f4418" providerId="LiveId" clId="{14E91760-30B2-4257-B80E-E375885F57C9}" dt="2020-11-26T05:06:34.323" v="0" actId="47"/>
        <pc:sldMkLst>
          <pc:docMk/>
          <pc:sldMk cId="1713397883" sldId="528"/>
        </pc:sldMkLst>
      </pc:sldChg>
      <pc:sldChg chg="del">
        <pc:chgData name="Sharma Computer Academy" userId="08476b32c11f4418" providerId="LiveId" clId="{14E91760-30B2-4257-B80E-E375885F57C9}" dt="2020-11-26T05:06:34.323" v="0" actId="47"/>
        <pc:sldMkLst>
          <pc:docMk/>
          <pc:sldMk cId="2046713856" sldId="529"/>
        </pc:sldMkLst>
      </pc:sldChg>
      <pc:sldChg chg="del">
        <pc:chgData name="Sharma Computer Academy" userId="08476b32c11f4418" providerId="LiveId" clId="{14E91760-30B2-4257-B80E-E375885F57C9}" dt="2020-11-26T05:06:34.323" v="0" actId="47"/>
        <pc:sldMkLst>
          <pc:docMk/>
          <pc:sldMk cId="1583662270" sldId="530"/>
        </pc:sldMkLst>
      </pc:sldChg>
      <pc:sldChg chg="del">
        <pc:chgData name="Sharma Computer Academy" userId="08476b32c11f4418" providerId="LiveId" clId="{14E91760-30B2-4257-B80E-E375885F57C9}" dt="2020-11-26T05:06:34.323" v="0" actId="47"/>
        <pc:sldMkLst>
          <pc:docMk/>
          <pc:sldMk cId="4124579522" sldId="531"/>
        </pc:sldMkLst>
      </pc:sldChg>
      <pc:sldChg chg="del">
        <pc:chgData name="Sharma Computer Academy" userId="08476b32c11f4418" providerId="LiveId" clId="{14E91760-30B2-4257-B80E-E375885F57C9}" dt="2020-11-26T05:06:34.323" v="0" actId="47"/>
        <pc:sldMkLst>
          <pc:docMk/>
          <pc:sldMk cId="2369992397" sldId="532"/>
        </pc:sldMkLst>
      </pc:sldChg>
      <pc:sldChg chg="del">
        <pc:chgData name="Sharma Computer Academy" userId="08476b32c11f4418" providerId="LiveId" clId="{14E91760-30B2-4257-B80E-E375885F57C9}" dt="2020-11-26T05:06:34.323" v="0" actId="47"/>
        <pc:sldMkLst>
          <pc:docMk/>
          <pc:sldMk cId="3652137216" sldId="533"/>
        </pc:sldMkLst>
      </pc:sldChg>
      <pc:sldChg chg="del">
        <pc:chgData name="Sharma Computer Academy" userId="08476b32c11f4418" providerId="LiveId" clId="{14E91760-30B2-4257-B80E-E375885F57C9}" dt="2020-11-26T05:06:34.323" v="0" actId="47"/>
        <pc:sldMkLst>
          <pc:docMk/>
          <pc:sldMk cId="1239524326" sldId="534"/>
        </pc:sldMkLst>
      </pc:sldChg>
      <pc:sldChg chg="del">
        <pc:chgData name="Sharma Computer Academy" userId="08476b32c11f4418" providerId="LiveId" clId="{14E91760-30B2-4257-B80E-E375885F57C9}" dt="2020-11-26T05:06:34.323" v="0" actId="47"/>
        <pc:sldMkLst>
          <pc:docMk/>
          <pc:sldMk cId="3625077827" sldId="535"/>
        </pc:sldMkLst>
      </pc:sldChg>
      <pc:sldChg chg="del">
        <pc:chgData name="Sharma Computer Academy" userId="08476b32c11f4418" providerId="LiveId" clId="{14E91760-30B2-4257-B80E-E375885F57C9}" dt="2020-11-26T05:06:34.323" v="0" actId="47"/>
        <pc:sldMkLst>
          <pc:docMk/>
          <pc:sldMk cId="2464183425" sldId="536"/>
        </pc:sldMkLst>
      </pc:sldChg>
      <pc:sldChg chg="del">
        <pc:chgData name="Sharma Computer Academy" userId="08476b32c11f4418" providerId="LiveId" clId="{14E91760-30B2-4257-B80E-E375885F57C9}" dt="2020-11-26T05:06:34.323" v="0" actId="47"/>
        <pc:sldMkLst>
          <pc:docMk/>
          <pc:sldMk cId="3889482276" sldId="537"/>
        </pc:sldMkLst>
      </pc:sldChg>
      <pc:sldChg chg="del">
        <pc:chgData name="Sharma Computer Academy" userId="08476b32c11f4418" providerId="LiveId" clId="{14E91760-30B2-4257-B80E-E375885F57C9}" dt="2020-11-26T05:06:34.323" v="0" actId="47"/>
        <pc:sldMkLst>
          <pc:docMk/>
          <pc:sldMk cId="3106022745" sldId="1170"/>
        </pc:sldMkLst>
      </pc:sldChg>
      <pc:sldChg chg="del">
        <pc:chgData name="Sharma Computer Academy" userId="08476b32c11f4418" providerId="LiveId" clId="{14E91760-30B2-4257-B80E-E375885F57C9}" dt="2020-11-26T05:06:34.323" v="0" actId="47"/>
        <pc:sldMkLst>
          <pc:docMk/>
          <pc:sldMk cId="3158716792" sldId="1171"/>
        </pc:sldMkLst>
      </pc:sldChg>
      <pc:sldChg chg="del">
        <pc:chgData name="Sharma Computer Academy" userId="08476b32c11f4418" providerId="LiveId" clId="{14E91760-30B2-4257-B80E-E375885F57C9}" dt="2020-11-26T05:06:34.323" v="0" actId="47"/>
        <pc:sldMkLst>
          <pc:docMk/>
          <pc:sldMk cId="2975660195" sldId="1172"/>
        </pc:sldMkLst>
      </pc:sldChg>
      <pc:sldChg chg="del">
        <pc:chgData name="Sharma Computer Academy" userId="08476b32c11f4418" providerId="LiveId" clId="{14E91760-30B2-4257-B80E-E375885F57C9}" dt="2020-11-26T05:06:34.323" v="0" actId="47"/>
        <pc:sldMkLst>
          <pc:docMk/>
          <pc:sldMk cId="3861232242" sldId="1181"/>
        </pc:sldMkLst>
      </pc:sldChg>
      <pc:sldChg chg="del">
        <pc:chgData name="Sharma Computer Academy" userId="08476b32c11f4418" providerId="LiveId" clId="{14E91760-30B2-4257-B80E-E375885F57C9}" dt="2020-11-26T05:06:34.323" v="0" actId="47"/>
        <pc:sldMkLst>
          <pc:docMk/>
          <pc:sldMk cId="437326988" sldId="1182"/>
        </pc:sldMkLst>
      </pc:sldChg>
      <pc:sldChg chg="del">
        <pc:chgData name="Sharma Computer Academy" userId="08476b32c11f4418" providerId="LiveId" clId="{14E91760-30B2-4257-B80E-E375885F57C9}" dt="2020-11-26T05:06:34.323" v="0" actId="47"/>
        <pc:sldMkLst>
          <pc:docMk/>
          <pc:sldMk cId="819766421" sldId="1183"/>
        </pc:sldMkLst>
      </pc:sldChg>
      <pc:sldChg chg="del">
        <pc:chgData name="Sharma Computer Academy" userId="08476b32c11f4418" providerId="LiveId" clId="{14E91760-30B2-4257-B80E-E375885F57C9}" dt="2020-11-26T05:06:34.323" v="0" actId="47"/>
        <pc:sldMkLst>
          <pc:docMk/>
          <pc:sldMk cId="1287782340" sldId="1184"/>
        </pc:sldMkLst>
      </pc:sldChg>
      <pc:sldChg chg="del">
        <pc:chgData name="Sharma Computer Academy" userId="08476b32c11f4418" providerId="LiveId" clId="{14E91760-30B2-4257-B80E-E375885F57C9}" dt="2020-11-26T05:06:34.323" v="0" actId="47"/>
        <pc:sldMkLst>
          <pc:docMk/>
          <pc:sldMk cId="314631761" sldId="1185"/>
        </pc:sldMkLst>
      </pc:sldChg>
      <pc:sldChg chg="del">
        <pc:chgData name="Sharma Computer Academy" userId="08476b32c11f4418" providerId="LiveId" clId="{14E91760-30B2-4257-B80E-E375885F57C9}" dt="2020-11-26T05:06:34.323" v="0" actId="47"/>
        <pc:sldMkLst>
          <pc:docMk/>
          <pc:sldMk cId="2743576512" sldId="1186"/>
        </pc:sldMkLst>
      </pc:sldChg>
      <pc:sldChg chg="del">
        <pc:chgData name="Sharma Computer Academy" userId="08476b32c11f4418" providerId="LiveId" clId="{14E91760-30B2-4257-B80E-E375885F57C9}" dt="2020-11-26T05:06:34.323" v="0" actId="47"/>
        <pc:sldMkLst>
          <pc:docMk/>
          <pc:sldMk cId="2345015560" sldId="1187"/>
        </pc:sldMkLst>
      </pc:sldChg>
      <pc:sldChg chg="del">
        <pc:chgData name="Sharma Computer Academy" userId="08476b32c11f4418" providerId="LiveId" clId="{14E91760-30B2-4257-B80E-E375885F57C9}" dt="2020-11-26T05:06:34.323" v="0" actId="47"/>
        <pc:sldMkLst>
          <pc:docMk/>
          <pc:sldMk cId="554276244" sldId="1189"/>
        </pc:sldMkLst>
      </pc:sldChg>
      <pc:sldChg chg="del">
        <pc:chgData name="Sharma Computer Academy" userId="08476b32c11f4418" providerId="LiveId" clId="{14E91760-30B2-4257-B80E-E375885F57C9}" dt="2020-11-26T05:06:34.323" v="0" actId="47"/>
        <pc:sldMkLst>
          <pc:docMk/>
          <pc:sldMk cId="1233589655" sldId="1190"/>
        </pc:sldMkLst>
      </pc:sldChg>
      <pc:sldChg chg="del">
        <pc:chgData name="Sharma Computer Academy" userId="08476b32c11f4418" providerId="LiveId" clId="{14E91760-30B2-4257-B80E-E375885F57C9}" dt="2020-11-26T05:06:34.323" v="0" actId="47"/>
        <pc:sldMkLst>
          <pc:docMk/>
          <pc:sldMk cId="2921332346" sldId="1191"/>
        </pc:sldMkLst>
      </pc:sldChg>
      <pc:sldChg chg="del">
        <pc:chgData name="Sharma Computer Academy" userId="08476b32c11f4418" providerId="LiveId" clId="{14E91760-30B2-4257-B80E-E375885F57C9}" dt="2020-11-26T05:06:34.323" v="0" actId="47"/>
        <pc:sldMkLst>
          <pc:docMk/>
          <pc:sldMk cId="724591845" sldId="1192"/>
        </pc:sldMkLst>
      </pc:sldChg>
      <pc:sldChg chg="del">
        <pc:chgData name="Sharma Computer Academy" userId="08476b32c11f4418" providerId="LiveId" clId="{14E91760-30B2-4257-B80E-E375885F57C9}" dt="2020-11-26T05:06:34.323" v="0" actId="47"/>
        <pc:sldMkLst>
          <pc:docMk/>
          <pc:sldMk cId="4157751123" sldId="1193"/>
        </pc:sldMkLst>
      </pc:sldChg>
      <pc:sldChg chg="del">
        <pc:chgData name="Sharma Computer Academy" userId="08476b32c11f4418" providerId="LiveId" clId="{14E91760-30B2-4257-B80E-E375885F57C9}" dt="2020-11-26T05:06:34.323" v="0" actId="47"/>
        <pc:sldMkLst>
          <pc:docMk/>
          <pc:sldMk cId="3438590972" sldId="1194"/>
        </pc:sldMkLst>
      </pc:sldChg>
      <pc:sldChg chg="del">
        <pc:chgData name="Sharma Computer Academy" userId="08476b32c11f4418" providerId="LiveId" clId="{14E91760-30B2-4257-B80E-E375885F57C9}" dt="2020-11-26T05:06:34.323" v="0" actId="47"/>
        <pc:sldMkLst>
          <pc:docMk/>
          <pc:sldMk cId="4110945842" sldId="1195"/>
        </pc:sldMkLst>
      </pc:sldChg>
      <pc:sldChg chg="del">
        <pc:chgData name="Sharma Computer Academy" userId="08476b32c11f4418" providerId="LiveId" clId="{14E91760-30B2-4257-B80E-E375885F57C9}" dt="2020-11-26T05:06:34.323" v="0" actId="47"/>
        <pc:sldMkLst>
          <pc:docMk/>
          <pc:sldMk cId="3557621273" sldId="1196"/>
        </pc:sldMkLst>
      </pc:sldChg>
      <pc:sldChg chg="del">
        <pc:chgData name="Sharma Computer Academy" userId="08476b32c11f4418" providerId="LiveId" clId="{14E91760-30B2-4257-B80E-E375885F57C9}" dt="2020-11-26T05:06:34.323" v="0" actId="47"/>
        <pc:sldMkLst>
          <pc:docMk/>
          <pc:sldMk cId="1702057321" sldId="1197"/>
        </pc:sldMkLst>
      </pc:sldChg>
    </pc:docChg>
  </pc:docChgLst>
  <pc:docChgLst>
    <pc:chgData name="Sharma Computer Academy" userId="08476b32c11f4418" providerId="LiveId" clId="{E28B5202-F246-401B-A7F2-C19B91F650FA}"/>
    <pc:docChg chg="undo redo custSel addSld delSld modSld sldOrd">
      <pc:chgData name="Sharma Computer Academy" userId="08476b32c11f4418" providerId="LiveId" clId="{E28B5202-F246-401B-A7F2-C19B91F650FA}" dt="2020-11-09T12:20:26.300" v="1565" actId="20577"/>
      <pc:docMkLst>
        <pc:docMk/>
      </pc:docMkLst>
      <pc:sldChg chg="modSp mod">
        <pc:chgData name="Sharma Computer Academy" userId="08476b32c11f4418" providerId="LiveId" clId="{E28B5202-F246-401B-A7F2-C19B91F650FA}" dt="2020-11-06T07:42:36.805" v="515" actId="122"/>
        <pc:sldMkLst>
          <pc:docMk/>
          <pc:sldMk cId="3539045414" sldId="257"/>
        </pc:sldMkLst>
        <pc:spChg chg="mod">
          <ac:chgData name="Sharma Computer Academy" userId="08476b32c11f4418" providerId="LiveId" clId="{E28B5202-F246-401B-A7F2-C19B91F650FA}" dt="2020-11-06T07:42:36.805" v="515" actId="122"/>
          <ac:spMkLst>
            <pc:docMk/>
            <pc:sldMk cId="3539045414" sldId="257"/>
            <ac:spMk id="2" creationId="{00000000-0000-0000-0000-000000000000}"/>
          </ac:spMkLst>
        </pc:spChg>
      </pc:sldChg>
      <pc:sldChg chg="modSp mod">
        <pc:chgData name="Sharma Computer Academy" userId="08476b32c11f4418" providerId="LiveId" clId="{E28B5202-F246-401B-A7F2-C19B91F650FA}" dt="2020-11-06T07:42:39.655" v="516" actId="122"/>
        <pc:sldMkLst>
          <pc:docMk/>
          <pc:sldMk cId="203793018" sldId="258"/>
        </pc:sldMkLst>
        <pc:spChg chg="mod">
          <ac:chgData name="Sharma Computer Academy" userId="08476b32c11f4418" providerId="LiveId" clId="{E28B5202-F246-401B-A7F2-C19B91F650FA}" dt="2020-11-06T07:42:39.655" v="516" actId="122"/>
          <ac:spMkLst>
            <pc:docMk/>
            <pc:sldMk cId="203793018" sldId="258"/>
            <ac:spMk id="2" creationId="{00000000-0000-0000-0000-000000000000}"/>
          </ac:spMkLst>
        </pc:spChg>
      </pc:sldChg>
      <pc:sldChg chg="modSp mod">
        <pc:chgData name="Sharma Computer Academy" userId="08476b32c11f4418" providerId="LiveId" clId="{E28B5202-F246-401B-A7F2-C19B91F650FA}" dt="2020-11-06T07:42:44.734" v="517" actId="122"/>
        <pc:sldMkLst>
          <pc:docMk/>
          <pc:sldMk cId="837637878" sldId="260"/>
        </pc:sldMkLst>
        <pc:spChg chg="mod">
          <ac:chgData name="Sharma Computer Academy" userId="08476b32c11f4418" providerId="LiveId" clId="{E28B5202-F246-401B-A7F2-C19B91F650FA}" dt="2020-11-06T07:42:44.734" v="517" actId="122"/>
          <ac:spMkLst>
            <pc:docMk/>
            <pc:sldMk cId="837637878" sldId="260"/>
            <ac:spMk id="2" creationId="{00000000-0000-0000-0000-000000000000}"/>
          </ac:spMkLst>
        </pc:spChg>
      </pc:sldChg>
      <pc:sldChg chg="modSp mod">
        <pc:chgData name="Sharma Computer Academy" userId="08476b32c11f4418" providerId="LiveId" clId="{E28B5202-F246-401B-A7F2-C19B91F650FA}" dt="2020-11-06T07:42:47.445" v="518" actId="122"/>
        <pc:sldMkLst>
          <pc:docMk/>
          <pc:sldMk cId="4274056649" sldId="261"/>
        </pc:sldMkLst>
        <pc:spChg chg="mod">
          <ac:chgData name="Sharma Computer Academy" userId="08476b32c11f4418" providerId="LiveId" clId="{E28B5202-F246-401B-A7F2-C19B91F650FA}" dt="2020-11-06T07:42:47.445" v="518" actId="122"/>
          <ac:spMkLst>
            <pc:docMk/>
            <pc:sldMk cId="4274056649" sldId="261"/>
            <ac:spMk id="2" creationId="{00000000-0000-0000-0000-000000000000}"/>
          </ac:spMkLst>
        </pc:spChg>
      </pc:sldChg>
      <pc:sldChg chg="modSp mod">
        <pc:chgData name="Sharma Computer Academy" userId="08476b32c11f4418" providerId="LiveId" clId="{E28B5202-F246-401B-A7F2-C19B91F650FA}" dt="2020-11-06T07:42:50.757" v="519" actId="122"/>
        <pc:sldMkLst>
          <pc:docMk/>
          <pc:sldMk cId="345136445" sldId="262"/>
        </pc:sldMkLst>
        <pc:spChg chg="mod">
          <ac:chgData name="Sharma Computer Academy" userId="08476b32c11f4418" providerId="LiveId" clId="{E28B5202-F246-401B-A7F2-C19B91F650FA}" dt="2020-11-06T07:42:50.757" v="519" actId="122"/>
          <ac:spMkLst>
            <pc:docMk/>
            <pc:sldMk cId="345136445" sldId="262"/>
            <ac:spMk id="2" creationId="{00000000-0000-0000-0000-000000000000}"/>
          </ac:spMkLst>
        </pc:spChg>
      </pc:sldChg>
      <pc:sldChg chg="modSp mod">
        <pc:chgData name="Sharma Computer Academy" userId="08476b32c11f4418" providerId="LiveId" clId="{E28B5202-F246-401B-A7F2-C19B91F650FA}" dt="2020-11-06T07:42:56.957" v="521" actId="122"/>
        <pc:sldMkLst>
          <pc:docMk/>
          <pc:sldMk cId="1354706772" sldId="264"/>
        </pc:sldMkLst>
        <pc:spChg chg="mod">
          <ac:chgData name="Sharma Computer Academy" userId="08476b32c11f4418" providerId="LiveId" clId="{E28B5202-F246-401B-A7F2-C19B91F650FA}" dt="2020-11-06T07:42:56.957" v="521" actId="122"/>
          <ac:spMkLst>
            <pc:docMk/>
            <pc:sldMk cId="1354706772" sldId="264"/>
            <ac:spMk id="2" creationId="{00000000-0000-0000-0000-000000000000}"/>
          </ac:spMkLst>
        </pc:spChg>
      </pc:sldChg>
      <pc:sldChg chg="modSp mod">
        <pc:chgData name="Sharma Computer Academy" userId="08476b32c11f4418" providerId="LiveId" clId="{E28B5202-F246-401B-A7F2-C19B91F650FA}" dt="2020-11-06T07:42:25.557" v="513" actId="122"/>
        <pc:sldMkLst>
          <pc:docMk/>
          <pc:sldMk cId="1594430930" sldId="268"/>
        </pc:sldMkLst>
        <pc:spChg chg="mod">
          <ac:chgData name="Sharma Computer Academy" userId="08476b32c11f4418" providerId="LiveId" clId="{E28B5202-F246-401B-A7F2-C19B91F650FA}" dt="2020-11-06T07:42:25.557" v="513" actId="122"/>
          <ac:spMkLst>
            <pc:docMk/>
            <pc:sldMk cId="1594430930" sldId="268"/>
            <ac:spMk id="2" creationId="{00000000-0000-0000-0000-000000000000}"/>
          </ac:spMkLst>
        </pc:spChg>
      </pc:sldChg>
      <pc:sldChg chg="modSp mod">
        <pc:chgData name="Sharma Computer Academy" userId="08476b32c11f4418" providerId="LiveId" clId="{E28B5202-F246-401B-A7F2-C19B91F650FA}" dt="2020-11-06T07:42:20.286" v="511" actId="122"/>
        <pc:sldMkLst>
          <pc:docMk/>
          <pc:sldMk cId="3537099853" sldId="269"/>
        </pc:sldMkLst>
        <pc:spChg chg="mod">
          <ac:chgData name="Sharma Computer Academy" userId="08476b32c11f4418" providerId="LiveId" clId="{E28B5202-F246-401B-A7F2-C19B91F650FA}" dt="2020-11-06T07:42:20.286" v="511" actId="122"/>
          <ac:spMkLst>
            <pc:docMk/>
            <pc:sldMk cId="3537099853" sldId="269"/>
            <ac:spMk id="2" creationId="{00000000-0000-0000-0000-000000000000}"/>
          </ac:spMkLst>
        </pc:spChg>
      </pc:sldChg>
      <pc:sldChg chg="modSp mod">
        <pc:chgData name="Sharma Computer Academy" userId="08476b32c11f4418" providerId="LiveId" clId="{E28B5202-F246-401B-A7F2-C19B91F650FA}" dt="2020-11-06T07:42:16.942" v="510" actId="122"/>
        <pc:sldMkLst>
          <pc:docMk/>
          <pc:sldMk cId="4120417026" sldId="270"/>
        </pc:sldMkLst>
        <pc:spChg chg="mod">
          <ac:chgData name="Sharma Computer Academy" userId="08476b32c11f4418" providerId="LiveId" clId="{E28B5202-F246-401B-A7F2-C19B91F650FA}" dt="2020-11-06T07:42:16.942" v="510" actId="122"/>
          <ac:spMkLst>
            <pc:docMk/>
            <pc:sldMk cId="4120417026" sldId="270"/>
            <ac:spMk id="2" creationId="{00000000-0000-0000-0000-000000000000}"/>
          </ac:spMkLst>
        </pc:spChg>
      </pc:sldChg>
      <pc:sldChg chg="del">
        <pc:chgData name="Sharma Computer Academy" userId="08476b32c11f4418" providerId="LiveId" clId="{E28B5202-F246-401B-A7F2-C19B91F650FA}" dt="2020-11-04T08:08:15.297" v="19" actId="47"/>
        <pc:sldMkLst>
          <pc:docMk/>
          <pc:sldMk cId="3818064821" sldId="276"/>
        </pc:sldMkLst>
      </pc:sldChg>
      <pc:sldChg chg="del">
        <pc:chgData name="Sharma Computer Academy" userId="08476b32c11f4418" providerId="LiveId" clId="{E28B5202-F246-401B-A7F2-C19B91F650FA}" dt="2020-11-04T08:08:17.469" v="20" actId="47"/>
        <pc:sldMkLst>
          <pc:docMk/>
          <pc:sldMk cId="3241705053" sldId="277"/>
        </pc:sldMkLst>
      </pc:sldChg>
      <pc:sldChg chg="del">
        <pc:chgData name="Sharma Computer Academy" userId="08476b32c11f4418" providerId="LiveId" clId="{E28B5202-F246-401B-A7F2-C19B91F650FA}" dt="2020-11-04T08:08:19.456" v="21" actId="47"/>
        <pc:sldMkLst>
          <pc:docMk/>
          <pc:sldMk cId="1898311477" sldId="278"/>
        </pc:sldMkLst>
      </pc:sldChg>
      <pc:sldChg chg="del">
        <pc:chgData name="Sharma Computer Academy" userId="08476b32c11f4418" providerId="LiveId" clId="{E28B5202-F246-401B-A7F2-C19B91F650FA}" dt="2020-11-04T08:08:21.871" v="22" actId="47"/>
        <pc:sldMkLst>
          <pc:docMk/>
          <pc:sldMk cId="3659525974" sldId="282"/>
        </pc:sldMkLst>
      </pc:sldChg>
      <pc:sldChg chg="del">
        <pc:chgData name="Sharma Computer Academy" userId="08476b32c11f4418" providerId="LiveId" clId="{E28B5202-F246-401B-A7F2-C19B91F650FA}" dt="2020-11-04T08:08:23.115" v="23" actId="47"/>
        <pc:sldMkLst>
          <pc:docMk/>
          <pc:sldMk cId="1624426125" sldId="283"/>
        </pc:sldMkLst>
      </pc:sldChg>
      <pc:sldChg chg="del">
        <pc:chgData name="Sharma Computer Academy" userId="08476b32c11f4418" providerId="LiveId" clId="{E28B5202-F246-401B-A7F2-C19B91F650FA}" dt="2020-11-04T08:08:24.405" v="24" actId="47"/>
        <pc:sldMkLst>
          <pc:docMk/>
          <pc:sldMk cId="2166608907" sldId="284"/>
        </pc:sldMkLst>
      </pc:sldChg>
      <pc:sldChg chg="del">
        <pc:chgData name="Sharma Computer Academy" userId="08476b32c11f4418" providerId="LiveId" clId="{E28B5202-F246-401B-A7F2-C19B91F650FA}" dt="2020-11-04T08:08:27.349" v="28" actId="47"/>
        <pc:sldMkLst>
          <pc:docMk/>
          <pc:sldMk cId="2655676457" sldId="285"/>
        </pc:sldMkLst>
      </pc:sldChg>
      <pc:sldChg chg="del">
        <pc:chgData name="Sharma Computer Academy" userId="08476b32c11f4418" providerId="LiveId" clId="{E28B5202-F246-401B-A7F2-C19B91F650FA}" dt="2020-11-04T08:08:25.398" v="25" actId="47"/>
        <pc:sldMkLst>
          <pc:docMk/>
          <pc:sldMk cId="1884986350" sldId="286"/>
        </pc:sldMkLst>
      </pc:sldChg>
      <pc:sldChg chg="del">
        <pc:chgData name="Sharma Computer Academy" userId="08476b32c11f4418" providerId="LiveId" clId="{E28B5202-F246-401B-A7F2-C19B91F650FA}" dt="2020-11-04T08:08:27.859" v="29" actId="47"/>
        <pc:sldMkLst>
          <pc:docMk/>
          <pc:sldMk cId="345125259" sldId="287"/>
        </pc:sldMkLst>
      </pc:sldChg>
      <pc:sldChg chg="del">
        <pc:chgData name="Sharma Computer Academy" userId="08476b32c11f4418" providerId="LiveId" clId="{E28B5202-F246-401B-A7F2-C19B91F650FA}" dt="2020-11-04T08:08:28.239" v="30" actId="47"/>
        <pc:sldMkLst>
          <pc:docMk/>
          <pc:sldMk cId="3253461266" sldId="288"/>
        </pc:sldMkLst>
      </pc:sldChg>
      <pc:sldChg chg="del">
        <pc:chgData name="Sharma Computer Academy" userId="08476b32c11f4418" providerId="LiveId" clId="{E28B5202-F246-401B-A7F2-C19B91F650FA}" dt="2020-11-04T08:08:28.569" v="31" actId="47"/>
        <pc:sldMkLst>
          <pc:docMk/>
          <pc:sldMk cId="748435179" sldId="289"/>
        </pc:sldMkLst>
      </pc:sldChg>
      <pc:sldChg chg="del">
        <pc:chgData name="Sharma Computer Academy" userId="08476b32c11f4418" providerId="LiveId" clId="{E28B5202-F246-401B-A7F2-C19B91F650FA}" dt="2020-11-04T08:08:29.172" v="33" actId="47"/>
        <pc:sldMkLst>
          <pc:docMk/>
          <pc:sldMk cId="2245360507" sldId="290"/>
        </pc:sldMkLst>
      </pc:sldChg>
      <pc:sldChg chg="del">
        <pc:chgData name="Sharma Computer Academy" userId="08476b32c11f4418" providerId="LiveId" clId="{E28B5202-F246-401B-A7F2-C19B91F650FA}" dt="2020-11-04T08:08:28.880" v="32" actId="47"/>
        <pc:sldMkLst>
          <pc:docMk/>
          <pc:sldMk cId="81491456" sldId="291"/>
        </pc:sldMkLst>
      </pc:sldChg>
      <pc:sldChg chg="del">
        <pc:chgData name="Sharma Computer Academy" userId="08476b32c11f4418" providerId="LiveId" clId="{E28B5202-F246-401B-A7F2-C19B91F650FA}" dt="2020-11-04T08:08:29.800" v="35" actId="47"/>
        <pc:sldMkLst>
          <pc:docMk/>
          <pc:sldMk cId="957020180" sldId="292"/>
        </pc:sldMkLst>
      </pc:sldChg>
      <pc:sldChg chg="del">
        <pc:chgData name="Sharma Computer Academy" userId="08476b32c11f4418" providerId="LiveId" clId="{E28B5202-F246-401B-A7F2-C19B91F650FA}" dt="2020-11-04T08:08:30.865" v="38" actId="47"/>
        <pc:sldMkLst>
          <pc:docMk/>
          <pc:sldMk cId="2258651213" sldId="293"/>
        </pc:sldMkLst>
      </pc:sldChg>
      <pc:sldChg chg="del">
        <pc:chgData name="Sharma Computer Academy" userId="08476b32c11f4418" providerId="LiveId" clId="{E28B5202-F246-401B-A7F2-C19B91F650FA}" dt="2020-11-04T08:08:30.500" v="37" actId="47"/>
        <pc:sldMkLst>
          <pc:docMk/>
          <pc:sldMk cId="426592475" sldId="294"/>
        </pc:sldMkLst>
      </pc:sldChg>
      <pc:sldChg chg="del">
        <pc:chgData name="Sharma Computer Academy" userId="08476b32c11f4418" providerId="LiveId" clId="{E28B5202-F246-401B-A7F2-C19B91F650FA}" dt="2020-11-04T08:08:31.212" v="39" actId="47"/>
        <pc:sldMkLst>
          <pc:docMk/>
          <pc:sldMk cId="4131476722" sldId="295"/>
        </pc:sldMkLst>
      </pc:sldChg>
      <pc:sldChg chg="del">
        <pc:chgData name="Sharma Computer Academy" userId="08476b32c11f4418" providerId="LiveId" clId="{E28B5202-F246-401B-A7F2-C19B91F650FA}" dt="2020-11-04T08:08:31.495" v="40" actId="47"/>
        <pc:sldMkLst>
          <pc:docMk/>
          <pc:sldMk cId="2999901756" sldId="296"/>
        </pc:sldMkLst>
      </pc:sldChg>
      <pc:sldChg chg="del">
        <pc:chgData name="Sharma Computer Academy" userId="08476b32c11f4418" providerId="LiveId" clId="{E28B5202-F246-401B-A7F2-C19B91F650FA}" dt="2020-11-04T08:08:31.833" v="41" actId="47"/>
        <pc:sldMkLst>
          <pc:docMk/>
          <pc:sldMk cId="3265112391" sldId="297"/>
        </pc:sldMkLst>
      </pc:sldChg>
      <pc:sldChg chg="del">
        <pc:chgData name="Sharma Computer Academy" userId="08476b32c11f4418" providerId="LiveId" clId="{E28B5202-F246-401B-A7F2-C19B91F650FA}" dt="2020-11-04T08:08:30.106" v="36" actId="47"/>
        <pc:sldMkLst>
          <pc:docMk/>
          <pc:sldMk cId="3616286923" sldId="298"/>
        </pc:sldMkLst>
      </pc:sldChg>
      <pc:sldChg chg="del">
        <pc:chgData name="Sharma Computer Academy" userId="08476b32c11f4418" providerId="LiveId" clId="{E28B5202-F246-401B-A7F2-C19B91F650FA}" dt="2020-11-04T08:08:32.158" v="42" actId="47"/>
        <pc:sldMkLst>
          <pc:docMk/>
          <pc:sldMk cId="2084530017" sldId="299"/>
        </pc:sldMkLst>
      </pc:sldChg>
      <pc:sldChg chg="del">
        <pc:chgData name="Sharma Computer Academy" userId="08476b32c11f4418" providerId="LiveId" clId="{E28B5202-F246-401B-A7F2-C19B91F650FA}" dt="2020-11-04T08:08:32.512" v="43" actId="47"/>
        <pc:sldMkLst>
          <pc:docMk/>
          <pc:sldMk cId="2652557331" sldId="300"/>
        </pc:sldMkLst>
      </pc:sldChg>
      <pc:sldChg chg="del">
        <pc:chgData name="Sharma Computer Academy" userId="08476b32c11f4418" providerId="LiveId" clId="{E28B5202-F246-401B-A7F2-C19B91F650FA}" dt="2020-11-04T08:08:32.841" v="44" actId="47"/>
        <pc:sldMkLst>
          <pc:docMk/>
          <pc:sldMk cId="1922756041" sldId="301"/>
        </pc:sldMkLst>
      </pc:sldChg>
      <pc:sldChg chg="del">
        <pc:chgData name="Sharma Computer Academy" userId="08476b32c11f4418" providerId="LiveId" clId="{E28B5202-F246-401B-A7F2-C19B91F650FA}" dt="2020-11-04T08:08:33.211" v="45" actId="47"/>
        <pc:sldMkLst>
          <pc:docMk/>
          <pc:sldMk cId="1515027277" sldId="302"/>
        </pc:sldMkLst>
      </pc:sldChg>
      <pc:sldChg chg="del">
        <pc:chgData name="Sharma Computer Academy" userId="08476b32c11f4418" providerId="LiveId" clId="{E28B5202-F246-401B-A7F2-C19B91F650FA}" dt="2020-11-04T08:08:33.547" v="46" actId="47"/>
        <pc:sldMkLst>
          <pc:docMk/>
          <pc:sldMk cId="2327568441" sldId="303"/>
        </pc:sldMkLst>
      </pc:sldChg>
      <pc:sldChg chg="del">
        <pc:chgData name="Sharma Computer Academy" userId="08476b32c11f4418" providerId="LiveId" clId="{E28B5202-F246-401B-A7F2-C19B91F650FA}" dt="2020-11-04T08:08:33.903" v="47" actId="47"/>
        <pc:sldMkLst>
          <pc:docMk/>
          <pc:sldMk cId="1403645625" sldId="304"/>
        </pc:sldMkLst>
      </pc:sldChg>
      <pc:sldChg chg="del">
        <pc:chgData name="Sharma Computer Academy" userId="08476b32c11f4418" providerId="LiveId" clId="{E28B5202-F246-401B-A7F2-C19B91F650FA}" dt="2020-11-04T08:08:34.224" v="48" actId="47"/>
        <pc:sldMkLst>
          <pc:docMk/>
          <pc:sldMk cId="3133908603" sldId="305"/>
        </pc:sldMkLst>
      </pc:sldChg>
      <pc:sldChg chg="del">
        <pc:chgData name="Sharma Computer Academy" userId="08476b32c11f4418" providerId="LiveId" clId="{E28B5202-F246-401B-A7F2-C19B91F650FA}" dt="2020-11-04T08:08:26.274" v="26" actId="47"/>
        <pc:sldMkLst>
          <pc:docMk/>
          <pc:sldMk cId="534424085" sldId="306"/>
        </pc:sldMkLst>
      </pc:sldChg>
      <pc:sldChg chg="del">
        <pc:chgData name="Sharma Computer Academy" userId="08476b32c11f4418" providerId="LiveId" clId="{E28B5202-F246-401B-A7F2-C19B91F650FA}" dt="2020-11-04T08:08:26.820" v="27" actId="47"/>
        <pc:sldMkLst>
          <pc:docMk/>
          <pc:sldMk cId="2441463049" sldId="307"/>
        </pc:sldMkLst>
      </pc:sldChg>
      <pc:sldChg chg="del">
        <pc:chgData name="Sharma Computer Academy" userId="08476b32c11f4418" providerId="LiveId" clId="{E28B5202-F246-401B-A7F2-C19B91F650FA}" dt="2020-11-04T08:08:34.563" v="49" actId="47"/>
        <pc:sldMkLst>
          <pc:docMk/>
          <pc:sldMk cId="3138924307" sldId="308"/>
        </pc:sldMkLst>
      </pc:sldChg>
      <pc:sldChg chg="del">
        <pc:chgData name="Sharma Computer Academy" userId="08476b32c11f4418" providerId="LiveId" clId="{E28B5202-F246-401B-A7F2-C19B91F650FA}" dt="2020-11-04T08:08:29.484" v="34" actId="47"/>
        <pc:sldMkLst>
          <pc:docMk/>
          <pc:sldMk cId="1982087229" sldId="309"/>
        </pc:sldMkLst>
      </pc:sldChg>
      <pc:sldChg chg="del">
        <pc:chgData name="Sharma Computer Academy" userId="08476b32c11f4418" providerId="LiveId" clId="{E28B5202-F246-401B-A7F2-C19B91F650FA}" dt="2020-11-04T08:08:34.918" v="50" actId="47"/>
        <pc:sldMkLst>
          <pc:docMk/>
          <pc:sldMk cId="3816423159" sldId="310"/>
        </pc:sldMkLst>
      </pc:sldChg>
      <pc:sldChg chg="modSp mod">
        <pc:chgData name="Sharma Computer Academy" userId="08476b32c11f4418" providerId="LiveId" clId="{E28B5202-F246-401B-A7F2-C19B91F650FA}" dt="2020-11-06T07:42:53.670" v="520" actId="122"/>
        <pc:sldMkLst>
          <pc:docMk/>
          <pc:sldMk cId="187380583" sldId="311"/>
        </pc:sldMkLst>
        <pc:spChg chg="mod">
          <ac:chgData name="Sharma Computer Academy" userId="08476b32c11f4418" providerId="LiveId" clId="{E28B5202-F246-401B-A7F2-C19B91F650FA}" dt="2020-11-06T07:42:53.670" v="520" actId="122"/>
          <ac:spMkLst>
            <pc:docMk/>
            <pc:sldMk cId="187380583" sldId="311"/>
            <ac:spMk id="2" creationId="{00000000-0000-0000-0000-000000000000}"/>
          </ac:spMkLst>
        </pc:spChg>
      </pc:sldChg>
      <pc:sldChg chg="del">
        <pc:chgData name="Sharma Computer Academy" userId="08476b32c11f4418" providerId="LiveId" clId="{E28B5202-F246-401B-A7F2-C19B91F650FA}" dt="2020-11-04T08:08:07.408" v="15" actId="47"/>
        <pc:sldMkLst>
          <pc:docMk/>
          <pc:sldMk cId="2190716705" sldId="315"/>
        </pc:sldMkLst>
      </pc:sldChg>
      <pc:sldChg chg="del">
        <pc:chgData name="Sharma Computer Academy" userId="08476b32c11f4418" providerId="LiveId" clId="{E28B5202-F246-401B-A7F2-C19B91F650FA}" dt="2020-11-04T08:08:09.738" v="16" actId="47"/>
        <pc:sldMkLst>
          <pc:docMk/>
          <pc:sldMk cId="2913261689" sldId="316"/>
        </pc:sldMkLst>
      </pc:sldChg>
      <pc:sldChg chg="del">
        <pc:chgData name="Sharma Computer Academy" userId="08476b32c11f4418" providerId="LiveId" clId="{E28B5202-F246-401B-A7F2-C19B91F650FA}" dt="2020-11-04T08:08:12.245" v="17" actId="47"/>
        <pc:sldMkLst>
          <pc:docMk/>
          <pc:sldMk cId="3729660507" sldId="318"/>
        </pc:sldMkLst>
      </pc:sldChg>
      <pc:sldChg chg="del">
        <pc:chgData name="Sharma Computer Academy" userId="08476b32c11f4418" providerId="LiveId" clId="{E28B5202-F246-401B-A7F2-C19B91F650FA}" dt="2020-11-04T08:08:13.380" v="18" actId="47"/>
        <pc:sldMkLst>
          <pc:docMk/>
          <pc:sldMk cId="2389485916" sldId="319"/>
        </pc:sldMkLst>
      </pc:sldChg>
      <pc:sldChg chg="add del">
        <pc:chgData name="Sharma Computer Academy" userId="08476b32c11f4418" providerId="LiveId" clId="{E28B5202-F246-401B-A7F2-C19B91F650FA}" dt="2020-11-04T08:08:49.366" v="55" actId="47"/>
        <pc:sldMkLst>
          <pc:docMk/>
          <pc:sldMk cId="390148347" sldId="324"/>
        </pc:sldMkLst>
      </pc:sldChg>
      <pc:sldChg chg="modSp mod">
        <pc:chgData name="Sharma Computer Academy" userId="08476b32c11f4418" providerId="LiveId" clId="{E28B5202-F246-401B-A7F2-C19B91F650FA}" dt="2020-11-06T07:42:28.326" v="514" actId="122"/>
        <pc:sldMkLst>
          <pc:docMk/>
          <pc:sldMk cId="2648085511" sldId="327"/>
        </pc:sldMkLst>
        <pc:spChg chg="mod">
          <ac:chgData name="Sharma Computer Academy" userId="08476b32c11f4418" providerId="LiveId" clId="{E28B5202-F246-401B-A7F2-C19B91F650FA}" dt="2020-11-06T07:42:28.326" v="514" actId="122"/>
          <ac:spMkLst>
            <pc:docMk/>
            <pc:sldMk cId="2648085511" sldId="327"/>
            <ac:spMk id="2" creationId="{00000000-0000-0000-0000-000000000000}"/>
          </ac:spMkLst>
        </pc:spChg>
      </pc:sldChg>
      <pc:sldChg chg="modSp mod modAnim">
        <pc:chgData name="Sharma Computer Academy" userId="08476b32c11f4418" providerId="LiveId" clId="{E28B5202-F246-401B-A7F2-C19B91F650FA}" dt="2020-11-06T06:32:03.214" v="73" actId="20577"/>
        <pc:sldMkLst>
          <pc:docMk/>
          <pc:sldMk cId="2648085511" sldId="338"/>
        </pc:sldMkLst>
        <pc:spChg chg="mod">
          <ac:chgData name="Sharma Computer Academy" userId="08476b32c11f4418" providerId="LiveId" clId="{E28B5202-F246-401B-A7F2-C19B91F650FA}" dt="2020-11-06T06:32:03.214" v="73" actId="20577"/>
          <ac:spMkLst>
            <pc:docMk/>
            <pc:sldMk cId="2648085511" sldId="338"/>
            <ac:spMk id="3" creationId="{00000000-0000-0000-0000-000000000000}"/>
          </ac:spMkLst>
        </pc:spChg>
      </pc:sldChg>
      <pc:sldChg chg="modSp mod">
        <pc:chgData name="Sharma Computer Academy" userId="08476b32c11f4418" providerId="LiveId" clId="{E28B5202-F246-401B-A7F2-C19B91F650FA}" dt="2020-11-06T07:42:22.822" v="512" actId="122"/>
        <pc:sldMkLst>
          <pc:docMk/>
          <pc:sldMk cId="1594430930" sldId="339"/>
        </pc:sldMkLst>
        <pc:spChg chg="mod">
          <ac:chgData name="Sharma Computer Academy" userId="08476b32c11f4418" providerId="LiveId" clId="{E28B5202-F246-401B-A7F2-C19B91F650FA}" dt="2020-11-06T07:42:22.822" v="512" actId="122"/>
          <ac:spMkLst>
            <pc:docMk/>
            <pc:sldMk cId="1594430930" sldId="339"/>
            <ac:spMk id="2" creationId="{00000000-0000-0000-0000-000000000000}"/>
          </ac:spMkLst>
        </pc:spChg>
      </pc:sldChg>
      <pc:sldChg chg="modSp mod">
        <pc:chgData name="Sharma Computer Academy" userId="08476b32c11f4418" providerId="LiveId" clId="{E28B5202-F246-401B-A7F2-C19B91F650FA}" dt="2020-11-09T08:30:35.808" v="1349" actId="207"/>
        <pc:sldMkLst>
          <pc:docMk/>
          <pc:sldMk cId="4120417026" sldId="340"/>
        </pc:sldMkLst>
        <pc:spChg chg="mod">
          <ac:chgData name="Sharma Computer Academy" userId="08476b32c11f4418" providerId="LiveId" clId="{E28B5202-F246-401B-A7F2-C19B91F650FA}" dt="2020-11-06T07:42:14.284" v="509" actId="122"/>
          <ac:spMkLst>
            <pc:docMk/>
            <pc:sldMk cId="4120417026" sldId="340"/>
            <ac:spMk id="2" creationId="{00000000-0000-0000-0000-000000000000}"/>
          </ac:spMkLst>
        </pc:spChg>
        <pc:spChg chg="mod">
          <ac:chgData name="Sharma Computer Academy" userId="08476b32c11f4418" providerId="LiveId" clId="{E28B5202-F246-401B-A7F2-C19B91F650FA}" dt="2020-11-09T08:30:35.808" v="1349" actId="207"/>
          <ac:spMkLst>
            <pc:docMk/>
            <pc:sldMk cId="4120417026" sldId="340"/>
            <ac:spMk id="3" creationId="{00000000-0000-0000-0000-000000000000}"/>
          </ac:spMkLst>
        </pc:spChg>
      </pc:sldChg>
      <pc:sldChg chg="modSp mod">
        <pc:chgData name="Sharma Computer Academy" userId="08476b32c11f4418" providerId="LiveId" clId="{E28B5202-F246-401B-A7F2-C19B91F650FA}" dt="2020-11-06T07:42:10.374" v="508" actId="122"/>
        <pc:sldMkLst>
          <pc:docMk/>
          <pc:sldMk cId="2584290497" sldId="341"/>
        </pc:sldMkLst>
        <pc:spChg chg="mod">
          <ac:chgData name="Sharma Computer Academy" userId="08476b32c11f4418" providerId="LiveId" clId="{E28B5202-F246-401B-A7F2-C19B91F650FA}" dt="2020-11-06T07:42:10.374" v="508" actId="122"/>
          <ac:spMkLst>
            <pc:docMk/>
            <pc:sldMk cId="2584290497" sldId="341"/>
            <ac:spMk id="2" creationId="{00000000-0000-0000-0000-000000000000}"/>
          </ac:spMkLst>
        </pc:spChg>
      </pc:sldChg>
      <pc:sldChg chg="modSp mod">
        <pc:chgData name="Sharma Computer Academy" userId="08476b32c11f4418" providerId="LiveId" clId="{E28B5202-F246-401B-A7F2-C19B91F650FA}" dt="2020-11-06T07:41:53.124" v="497" actId="122"/>
        <pc:sldMkLst>
          <pc:docMk/>
          <pc:sldMk cId="2584290497" sldId="342"/>
        </pc:sldMkLst>
        <pc:spChg chg="mod">
          <ac:chgData name="Sharma Computer Academy" userId="08476b32c11f4418" providerId="LiveId" clId="{E28B5202-F246-401B-A7F2-C19B91F650FA}" dt="2020-11-06T07:41:53.124" v="497" actId="122"/>
          <ac:spMkLst>
            <pc:docMk/>
            <pc:sldMk cId="2584290497" sldId="342"/>
            <ac:spMk id="2" creationId="{00000000-0000-0000-0000-000000000000}"/>
          </ac:spMkLst>
        </pc:spChg>
      </pc:sldChg>
      <pc:sldChg chg="modSp mod">
        <pc:chgData name="Sharma Computer Academy" userId="08476b32c11f4418" providerId="LiveId" clId="{E28B5202-F246-401B-A7F2-C19B91F650FA}" dt="2020-11-06T07:42:06.886" v="507" actId="122"/>
        <pc:sldMkLst>
          <pc:docMk/>
          <pc:sldMk cId="2584290497" sldId="343"/>
        </pc:sldMkLst>
        <pc:spChg chg="mod">
          <ac:chgData name="Sharma Computer Academy" userId="08476b32c11f4418" providerId="LiveId" clId="{E28B5202-F246-401B-A7F2-C19B91F650FA}" dt="2020-11-06T07:42:06.886" v="507" actId="122"/>
          <ac:spMkLst>
            <pc:docMk/>
            <pc:sldMk cId="2584290497" sldId="343"/>
            <ac:spMk id="2" creationId="{00000000-0000-0000-0000-000000000000}"/>
          </ac:spMkLst>
        </pc:spChg>
      </pc:sldChg>
      <pc:sldChg chg="modSp mod">
        <pc:chgData name="Sharma Computer Academy" userId="08476b32c11f4418" providerId="LiveId" clId="{E28B5202-F246-401B-A7F2-C19B91F650FA}" dt="2020-11-06T08:10:47.308" v="892" actId="113"/>
        <pc:sldMkLst>
          <pc:docMk/>
          <pc:sldMk cId="2584290497" sldId="344"/>
        </pc:sldMkLst>
        <pc:spChg chg="mod">
          <ac:chgData name="Sharma Computer Academy" userId="08476b32c11f4418" providerId="LiveId" clId="{E28B5202-F246-401B-A7F2-C19B91F650FA}" dt="2020-11-06T08:10:47.308" v="892" actId="113"/>
          <ac:spMkLst>
            <pc:docMk/>
            <pc:sldMk cId="2584290497" sldId="344"/>
            <ac:spMk id="3" creationId="{00000000-0000-0000-0000-000000000000}"/>
          </ac:spMkLst>
        </pc:spChg>
      </pc:sldChg>
      <pc:sldChg chg="modSp mod">
        <pc:chgData name="Sharma Computer Academy" userId="08476b32c11f4418" providerId="LiveId" clId="{E28B5202-F246-401B-A7F2-C19B91F650FA}" dt="2020-11-06T07:41:50.116" v="496" actId="122"/>
        <pc:sldMkLst>
          <pc:docMk/>
          <pc:sldMk cId="2584290497" sldId="345"/>
        </pc:sldMkLst>
        <pc:spChg chg="mod">
          <ac:chgData name="Sharma Computer Academy" userId="08476b32c11f4418" providerId="LiveId" clId="{E28B5202-F246-401B-A7F2-C19B91F650FA}" dt="2020-11-06T07:41:50.116" v="496" actId="122"/>
          <ac:spMkLst>
            <pc:docMk/>
            <pc:sldMk cId="2584290497" sldId="345"/>
            <ac:spMk id="2" creationId="{00000000-0000-0000-0000-000000000000}"/>
          </ac:spMkLst>
        </pc:spChg>
      </pc:sldChg>
      <pc:sldChg chg="modSp modAnim">
        <pc:chgData name="Sharma Computer Academy" userId="08476b32c11f4418" providerId="LiveId" clId="{E28B5202-F246-401B-A7F2-C19B91F650FA}" dt="2020-11-06T07:41:44.925" v="494" actId="122"/>
        <pc:sldMkLst>
          <pc:docMk/>
          <pc:sldMk cId="2584290497" sldId="346"/>
        </pc:sldMkLst>
        <pc:spChg chg="mod">
          <ac:chgData name="Sharma Computer Academy" userId="08476b32c11f4418" providerId="LiveId" clId="{E28B5202-F246-401B-A7F2-C19B91F650FA}" dt="2020-11-06T07:41:44.925" v="494" actId="122"/>
          <ac:spMkLst>
            <pc:docMk/>
            <pc:sldMk cId="2584290497" sldId="346"/>
            <ac:spMk id="2" creationId="{00000000-0000-0000-0000-000000000000}"/>
          </ac:spMkLst>
        </pc:spChg>
      </pc:sldChg>
      <pc:sldChg chg="modSp mod">
        <pc:chgData name="Sharma Computer Academy" userId="08476b32c11f4418" providerId="LiveId" clId="{E28B5202-F246-401B-A7F2-C19B91F650FA}" dt="2020-11-06T07:41:47.517" v="495" actId="122"/>
        <pc:sldMkLst>
          <pc:docMk/>
          <pc:sldMk cId="2584290497" sldId="347"/>
        </pc:sldMkLst>
        <pc:spChg chg="mod">
          <ac:chgData name="Sharma Computer Academy" userId="08476b32c11f4418" providerId="LiveId" clId="{E28B5202-F246-401B-A7F2-C19B91F650FA}" dt="2020-11-06T07:41:47.517" v="495" actId="122"/>
          <ac:spMkLst>
            <pc:docMk/>
            <pc:sldMk cId="2584290497" sldId="347"/>
            <ac:spMk id="2" creationId="{00000000-0000-0000-0000-000000000000}"/>
          </ac:spMkLst>
        </pc:spChg>
      </pc:sldChg>
      <pc:sldChg chg="modSp mod">
        <pc:chgData name="Sharma Computer Academy" userId="08476b32c11f4418" providerId="LiveId" clId="{E28B5202-F246-401B-A7F2-C19B91F650FA}" dt="2020-11-06T07:41:42.134" v="493" actId="122"/>
        <pc:sldMkLst>
          <pc:docMk/>
          <pc:sldMk cId="2584290497" sldId="348"/>
        </pc:sldMkLst>
        <pc:spChg chg="mod">
          <ac:chgData name="Sharma Computer Academy" userId="08476b32c11f4418" providerId="LiveId" clId="{E28B5202-F246-401B-A7F2-C19B91F650FA}" dt="2020-11-06T07:41:42.134" v="493" actId="122"/>
          <ac:spMkLst>
            <pc:docMk/>
            <pc:sldMk cId="2584290497" sldId="348"/>
            <ac:spMk id="2" creationId="{00000000-0000-0000-0000-000000000000}"/>
          </ac:spMkLst>
        </pc:spChg>
        <pc:spChg chg="mod">
          <ac:chgData name="Sharma Computer Academy" userId="08476b32c11f4418" providerId="LiveId" clId="{E28B5202-F246-401B-A7F2-C19B91F650FA}" dt="2020-11-06T07:23:06.792" v="299" actId="20577"/>
          <ac:spMkLst>
            <pc:docMk/>
            <pc:sldMk cId="2584290497" sldId="348"/>
            <ac:spMk id="3" creationId="{00000000-0000-0000-0000-000000000000}"/>
          </ac:spMkLst>
        </pc:spChg>
      </pc:sldChg>
      <pc:sldChg chg="modSp mod">
        <pc:chgData name="Sharma Computer Academy" userId="08476b32c11f4418" providerId="LiveId" clId="{E28B5202-F246-401B-A7F2-C19B91F650FA}" dt="2020-11-06T07:41:26.749" v="489" actId="122"/>
        <pc:sldMkLst>
          <pc:docMk/>
          <pc:sldMk cId="2584290497" sldId="349"/>
        </pc:sldMkLst>
        <pc:spChg chg="mod">
          <ac:chgData name="Sharma Computer Academy" userId="08476b32c11f4418" providerId="LiveId" clId="{E28B5202-F246-401B-A7F2-C19B91F650FA}" dt="2020-11-06T07:41:26.749" v="489" actId="122"/>
          <ac:spMkLst>
            <pc:docMk/>
            <pc:sldMk cId="2584290497" sldId="349"/>
            <ac:spMk id="2" creationId="{00000000-0000-0000-0000-000000000000}"/>
          </ac:spMkLst>
        </pc:spChg>
        <pc:spChg chg="mod">
          <ac:chgData name="Sharma Computer Academy" userId="08476b32c11f4418" providerId="LiveId" clId="{E28B5202-F246-401B-A7F2-C19B91F650FA}" dt="2020-11-06T07:11:47.805" v="77" actId="6549"/>
          <ac:spMkLst>
            <pc:docMk/>
            <pc:sldMk cId="2584290497" sldId="349"/>
            <ac:spMk id="3" creationId="{00000000-0000-0000-0000-000000000000}"/>
          </ac:spMkLst>
        </pc:spChg>
      </pc:sldChg>
      <pc:sldChg chg="modSp mod">
        <pc:chgData name="Sharma Computer Academy" userId="08476b32c11f4418" providerId="LiveId" clId="{E28B5202-F246-401B-A7F2-C19B91F650FA}" dt="2020-11-06T08:03:43.349" v="784" actId="113"/>
        <pc:sldMkLst>
          <pc:docMk/>
          <pc:sldMk cId="4120417026" sldId="350"/>
        </pc:sldMkLst>
        <pc:spChg chg="mod">
          <ac:chgData name="Sharma Computer Academy" userId="08476b32c11f4418" providerId="LiveId" clId="{E28B5202-F246-401B-A7F2-C19B91F650FA}" dt="2020-11-06T08:03:43.349" v="784" actId="113"/>
          <ac:spMkLst>
            <pc:docMk/>
            <pc:sldMk cId="4120417026" sldId="350"/>
            <ac:spMk id="3" creationId="{00000000-0000-0000-0000-000000000000}"/>
          </ac:spMkLst>
        </pc:spChg>
      </pc:sldChg>
      <pc:sldChg chg="modSp modAnim">
        <pc:chgData name="Sharma Computer Academy" userId="08476b32c11f4418" providerId="LiveId" clId="{E28B5202-F246-401B-A7F2-C19B91F650FA}" dt="2020-11-06T08:07:14.635" v="851" actId="113"/>
        <pc:sldMkLst>
          <pc:docMk/>
          <pc:sldMk cId="4120417026" sldId="351"/>
        </pc:sldMkLst>
        <pc:spChg chg="mod">
          <ac:chgData name="Sharma Computer Academy" userId="08476b32c11f4418" providerId="LiveId" clId="{E28B5202-F246-401B-A7F2-C19B91F650FA}" dt="2020-11-06T08:07:14.635" v="851" actId="113"/>
          <ac:spMkLst>
            <pc:docMk/>
            <pc:sldMk cId="4120417026" sldId="351"/>
            <ac:spMk id="3" creationId="{00000000-0000-0000-0000-000000000000}"/>
          </ac:spMkLst>
        </pc:spChg>
      </pc:sldChg>
      <pc:sldChg chg="modSp mod">
        <pc:chgData name="Sharma Computer Academy" userId="08476b32c11f4418" providerId="LiveId" clId="{E28B5202-F246-401B-A7F2-C19B91F650FA}" dt="2020-11-09T08:37:15.247" v="1551" actId="20577"/>
        <pc:sldMkLst>
          <pc:docMk/>
          <pc:sldMk cId="2584290497" sldId="352"/>
        </pc:sldMkLst>
        <pc:spChg chg="mod">
          <ac:chgData name="Sharma Computer Academy" userId="08476b32c11f4418" providerId="LiveId" clId="{E28B5202-F246-401B-A7F2-C19B91F650FA}" dt="2020-11-09T08:36:19.155" v="1369" actId="20577"/>
          <ac:spMkLst>
            <pc:docMk/>
            <pc:sldMk cId="2584290497" sldId="352"/>
            <ac:spMk id="2" creationId="{00000000-0000-0000-0000-000000000000}"/>
          </ac:spMkLst>
        </pc:spChg>
        <pc:spChg chg="mod">
          <ac:chgData name="Sharma Computer Academy" userId="08476b32c11f4418" providerId="LiveId" clId="{E28B5202-F246-401B-A7F2-C19B91F650FA}" dt="2020-11-09T08:37:15.247" v="1551" actId="20577"/>
          <ac:spMkLst>
            <pc:docMk/>
            <pc:sldMk cId="2584290497" sldId="352"/>
            <ac:spMk id="3" creationId="{00000000-0000-0000-0000-000000000000}"/>
          </ac:spMkLst>
        </pc:spChg>
      </pc:sldChg>
      <pc:sldChg chg="modSp mod modAnim">
        <pc:chgData name="Sharma Computer Academy" userId="08476b32c11f4418" providerId="LiveId" clId="{E28B5202-F246-401B-A7F2-C19B91F650FA}" dt="2020-11-06T07:44:14.290" v="543"/>
        <pc:sldMkLst>
          <pc:docMk/>
          <pc:sldMk cId="2584290497" sldId="353"/>
        </pc:sldMkLst>
        <pc:spChg chg="mod">
          <ac:chgData name="Sharma Computer Academy" userId="08476b32c11f4418" providerId="LiveId" clId="{E28B5202-F246-401B-A7F2-C19B91F650FA}" dt="2020-11-06T07:43:06.134" v="522" actId="122"/>
          <ac:spMkLst>
            <pc:docMk/>
            <pc:sldMk cId="2584290497" sldId="353"/>
            <ac:spMk id="2" creationId="{00000000-0000-0000-0000-000000000000}"/>
          </ac:spMkLst>
        </pc:spChg>
        <pc:spChg chg="mod">
          <ac:chgData name="Sharma Computer Academy" userId="08476b32c11f4418" providerId="LiveId" clId="{E28B5202-F246-401B-A7F2-C19B91F650FA}" dt="2020-11-06T07:44:04.344" v="540" actId="20577"/>
          <ac:spMkLst>
            <pc:docMk/>
            <pc:sldMk cId="2584290497" sldId="353"/>
            <ac:spMk id="3" creationId="{00000000-0000-0000-0000-000000000000}"/>
          </ac:spMkLst>
        </pc:spChg>
      </pc:sldChg>
      <pc:sldChg chg="modSp">
        <pc:chgData name="Sharma Computer Academy" userId="08476b32c11f4418" providerId="LiveId" clId="{E28B5202-F246-401B-A7F2-C19B91F650FA}" dt="2020-11-06T07:44:30.365" v="547" actId="113"/>
        <pc:sldMkLst>
          <pc:docMk/>
          <pc:sldMk cId="2584290497" sldId="354"/>
        </pc:sldMkLst>
        <pc:spChg chg="mod">
          <ac:chgData name="Sharma Computer Academy" userId="08476b32c11f4418" providerId="LiveId" clId="{E28B5202-F246-401B-A7F2-C19B91F650FA}" dt="2020-11-06T07:44:30.365" v="547" actId="113"/>
          <ac:spMkLst>
            <pc:docMk/>
            <pc:sldMk cId="2584290497" sldId="354"/>
            <ac:spMk id="3" creationId="{00000000-0000-0000-0000-000000000000}"/>
          </ac:spMkLst>
        </pc:spChg>
      </pc:sldChg>
      <pc:sldChg chg="modSp mod">
        <pc:chgData name="Sharma Computer Academy" userId="08476b32c11f4418" providerId="LiveId" clId="{E28B5202-F246-401B-A7F2-C19B91F650FA}" dt="2020-11-06T07:45:42.060" v="553" actId="207"/>
        <pc:sldMkLst>
          <pc:docMk/>
          <pc:sldMk cId="2584290497" sldId="355"/>
        </pc:sldMkLst>
        <pc:spChg chg="mod">
          <ac:chgData name="Sharma Computer Academy" userId="08476b32c11f4418" providerId="LiveId" clId="{E28B5202-F246-401B-A7F2-C19B91F650FA}" dt="2020-11-06T07:45:42.060" v="553" actId="207"/>
          <ac:spMkLst>
            <pc:docMk/>
            <pc:sldMk cId="2584290497" sldId="355"/>
            <ac:spMk id="3" creationId="{00000000-0000-0000-0000-000000000000}"/>
          </ac:spMkLst>
        </pc:spChg>
      </pc:sldChg>
      <pc:sldChg chg="modSp mod">
        <pc:chgData name="Sharma Computer Academy" userId="08476b32c11f4418" providerId="LiveId" clId="{E28B5202-F246-401B-A7F2-C19B91F650FA}" dt="2020-11-06T08:01:17.883" v="766" actId="20577"/>
        <pc:sldMkLst>
          <pc:docMk/>
          <pc:sldMk cId="2584290497" sldId="356"/>
        </pc:sldMkLst>
        <pc:spChg chg="mod">
          <ac:chgData name="Sharma Computer Academy" userId="08476b32c11f4418" providerId="LiveId" clId="{E28B5202-F246-401B-A7F2-C19B91F650FA}" dt="2020-11-06T08:01:17.883" v="766" actId="20577"/>
          <ac:spMkLst>
            <pc:docMk/>
            <pc:sldMk cId="2584290497" sldId="356"/>
            <ac:spMk id="3" creationId="{00000000-0000-0000-0000-000000000000}"/>
          </ac:spMkLst>
        </pc:spChg>
      </pc:sldChg>
      <pc:sldChg chg="modSp mod">
        <pc:chgData name="Sharma Computer Academy" userId="08476b32c11f4418" providerId="LiveId" clId="{E28B5202-F246-401B-A7F2-C19B91F650FA}" dt="2020-11-06T07:49:13.230" v="589" actId="113"/>
        <pc:sldMkLst>
          <pc:docMk/>
          <pc:sldMk cId="2584290497" sldId="357"/>
        </pc:sldMkLst>
        <pc:spChg chg="mod">
          <ac:chgData name="Sharma Computer Academy" userId="08476b32c11f4418" providerId="LiveId" clId="{E28B5202-F246-401B-A7F2-C19B91F650FA}" dt="2020-11-06T07:45:49.437" v="554" actId="122"/>
          <ac:spMkLst>
            <pc:docMk/>
            <pc:sldMk cId="2584290497" sldId="357"/>
            <ac:spMk id="2" creationId="{00000000-0000-0000-0000-000000000000}"/>
          </ac:spMkLst>
        </pc:spChg>
        <pc:spChg chg="mod">
          <ac:chgData name="Sharma Computer Academy" userId="08476b32c11f4418" providerId="LiveId" clId="{E28B5202-F246-401B-A7F2-C19B91F650FA}" dt="2020-11-06T07:49:13.230" v="589" actId="113"/>
          <ac:spMkLst>
            <pc:docMk/>
            <pc:sldMk cId="2584290497" sldId="357"/>
            <ac:spMk id="3" creationId="{00000000-0000-0000-0000-000000000000}"/>
          </ac:spMkLst>
        </pc:spChg>
      </pc:sldChg>
      <pc:sldChg chg="modSp mod">
        <pc:chgData name="Sharma Computer Academy" userId="08476b32c11f4418" providerId="LiveId" clId="{E28B5202-F246-401B-A7F2-C19B91F650FA}" dt="2020-11-06T07:54:31.477" v="683" actId="113"/>
        <pc:sldMkLst>
          <pc:docMk/>
          <pc:sldMk cId="2584290497" sldId="358"/>
        </pc:sldMkLst>
        <pc:spChg chg="mod">
          <ac:chgData name="Sharma Computer Academy" userId="08476b32c11f4418" providerId="LiveId" clId="{E28B5202-F246-401B-A7F2-C19B91F650FA}" dt="2020-11-06T07:54:31.477" v="683" actId="113"/>
          <ac:spMkLst>
            <pc:docMk/>
            <pc:sldMk cId="2584290497" sldId="358"/>
            <ac:spMk id="3" creationId="{00000000-0000-0000-0000-000000000000}"/>
          </ac:spMkLst>
        </pc:spChg>
      </pc:sldChg>
      <pc:sldChg chg="modSp mod">
        <pc:chgData name="Sharma Computer Academy" userId="08476b32c11f4418" providerId="LiveId" clId="{E28B5202-F246-401B-A7F2-C19B91F650FA}" dt="2020-11-06T07:51:23.220" v="626" actId="113"/>
        <pc:sldMkLst>
          <pc:docMk/>
          <pc:sldMk cId="2584290497" sldId="359"/>
        </pc:sldMkLst>
        <pc:spChg chg="mod">
          <ac:chgData name="Sharma Computer Academy" userId="08476b32c11f4418" providerId="LiveId" clId="{E28B5202-F246-401B-A7F2-C19B91F650FA}" dt="2020-11-06T07:51:23.220" v="626" actId="113"/>
          <ac:spMkLst>
            <pc:docMk/>
            <pc:sldMk cId="2584290497" sldId="359"/>
            <ac:spMk id="3" creationId="{00000000-0000-0000-0000-000000000000}"/>
          </ac:spMkLst>
        </pc:spChg>
      </pc:sldChg>
      <pc:sldChg chg="modSp mod">
        <pc:chgData name="Sharma Computer Academy" userId="08476b32c11f4418" providerId="LiveId" clId="{E28B5202-F246-401B-A7F2-C19B91F650FA}" dt="2020-11-06T08:01:23.161" v="767" actId="20577"/>
        <pc:sldMkLst>
          <pc:docMk/>
          <pc:sldMk cId="2584290497" sldId="360"/>
        </pc:sldMkLst>
        <pc:spChg chg="mod">
          <ac:chgData name="Sharma Computer Academy" userId="08476b32c11f4418" providerId="LiveId" clId="{E28B5202-F246-401B-A7F2-C19B91F650FA}" dt="2020-11-06T08:01:23.161" v="767" actId="20577"/>
          <ac:spMkLst>
            <pc:docMk/>
            <pc:sldMk cId="2584290497" sldId="360"/>
            <ac:spMk id="3" creationId="{00000000-0000-0000-0000-000000000000}"/>
          </ac:spMkLst>
        </pc:spChg>
      </pc:sldChg>
      <pc:sldChg chg="modSp mod">
        <pc:chgData name="Sharma Computer Academy" userId="08476b32c11f4418" providerId="LiveId" clId="{E28B5202-F246-401B-A7F2-C19B91F650FA}" dt="2020-11-06T08:05:53.662" v="826" actId="113"/>
        <pc:sldMkLst>
          <pc:docMk/>
          <pc:sldMk cId="4120417026" sldId="361"/>
        </pc:sldMkLst>
        <pc:spChg chg="mod">
          <ac:chgData name="Sharma Computer Academy" userId="08476b32c11f4418" providerId="LiveId" clId="{E28B5202-F246-401B-A7F2-C19B91F650FA}" dt="2020-11-06T08:05:53.662" v="826" actId="113"/>
          <ac:spMkLst>
            <pc:docMk/>
            <pc:sldMk cId="4120417026" sldId="361"/>
            <ac:spMk id="3" creationId="{00000000-0000-0000-0000-000000000000}"/>
          </ac:spMkLst>
        </pc:spChg>
      </pc:sldChg>
      <pc:sldChg chg="modSp mod">
        <pc:chgData name="Sharma Computer Academy" userId="08476b32c11f4418" providerId="LiveId" clId="{E28B5202-F246-401B-A7F2-C19B91F650FA}" dt="2020-11-06T08:07:34.271" v="854" actId="207"/>
        <pc:sldMkLst>
          <pc:docMk/>
          <pc:sldMk cId="2584290497" sldId="362"/>
        </pc:sldMkLst>
        <pc:spChg chg="mod">
          <ac:chgData name="Sharma Computer Academy" userId="08476b32c11f4418" providerId="LiveId" clId="{E28B5202-F246-401B-A7F2-C19B91F650FA}" dt="2020-11-06T08:07:34.271" v="854" actId="207"/>
          <ac:spMkLst>
            <pc:docMk/>
            <pc:sldMk cId="2584290497" sldId="362"/>
            <ac:spMk id="3" creationId="{00000000-0000-0000-0000-000000000000}"/>
          </ac:spMkLst>
        </pc:spChg>
      </pc:sldChg>
      <pc:sldChg chg="modSp mod">
        <pc:chgData name="Sharma Computer Academy" userId="08476b32c11f4418" providerId="LiveId" clId="{E28B5202-F246-401B-A7F2-C19B91F650FA}" dt="2020-11-06T08:08:51.640" v="863" actId="207"/>
        <pc:sldMkLst>
          <pc:docMk/>
          <pc:sldMk cId="2584290497" sldId="363"/>
        </pc:sldMkLst>
        <pc:spChg chg="mod">
          <ac:chgData name="Sharma Computer Academy" userId="08476b32c11f4418" providerId="LiveId" clId="{E28B5202-F246-401B-A7F2-C19B91F650FA}" dt="2020-11-06T08:08:51.640" v="863" actId="207"/>
          <ac:spMkLst>
            <pc:docMk/>
            <pc:sldMk cId="2584290497" sldId="363"/>
            <ac:spMk id="3" creationId="{00000000-0000-0000-0000-000000000000}"/>
          </ac:spMkLst>
        </pc:spChg>
      </pc:sldChg>
      <pc:sldChg chg="modSp">
        <pc:chgData name="Sharma Computer Academy" userId="08476b32c11f4418" providerId="LiveId" clId="{E28B5202-F246-401B-A7F2-C19B91F650FA}" dt="2020-11-06T08:09:05.428" v="865" actId="2711"/>
        <pc:sldMkLst>
          <pc:docMk/>
          <pc:sldMk cId="2584290497" sldId="364"/>
        </pc:sldMkLst>
        <pc:spChg chg="mod">
          <ac:chgData name="Sharma Computer Academy" userId="08476b32c11f4418" providerId="LiveId" clId="{E28B5202-F246-401B-A7F2-C19B91F650FA}" dt="2020-11-06T08:09:05.428" v="865" actId="2711"/>
          <ac:spMkLst>
            <pc:docMk/>
            <pc:sldMk cId="2584290497" sldId="364"/>
            <ac:spMk id="3" creationId="{00000000-0000-0000-0000-000000000000}"/>
          </ac:spMkLst>
        </pc:spChg>
      </pc:sldChg>
      <pc:sldChg chg="modSp mod">
        <pc:chgData name="Sharma Computer Academy" userId="08476b32c11f4418" providerId="LiveId" clId="{E28B5202-F246-401B-A7F2-C19B91F650FA}" dt="2020-11-06T08:11:02.348" v="897" actId="207"/>
        <pc:sldMkLst>
          <pc:docMk/>
          <pc:sldMk cId="2584290497" sldId="365"/>
        </pc:sldMkLst>
        <pc:spChg chg="mod">
          <ac:chgData name="Sharma Computer Academy" userId="08476b32c11f4418" providerId="LiveId" clId="{E28B5202-F246-401B-A7F2-C19B91F650FA}" dt="2020-11-06T08:11:02.348" v="897" actId="207"/>
          <ac:spMkLst>
            <pc:docMk/>
            <pc:sldMk cId="2584290497" sldId="365"/>
            <ac:spMk id="3" creationId="{00000000-0000-0000-0000-000000000000}"/>
          </ac:spMkLst>
        </pc:spChg>
      </pc:sldChg>
      <pc:sldChg chg="modSp mod">
        <pc:chgData name="Sharma Computer Academy" userId="08476b32c11f4418" providerId="LiveId" clId="{E28B5202-F246-401B-A7F2-C19B91F650FA}" dt="2020-11-06T08:12:39.165" v="918" actId="113"/>
        <pc:sldMkLst>
          <pc:docMk/>
          <pc:sldMk cId="4120417026" sldId="366"/>
        </pc:sldMkLst>
        <pc:spChg chg="mod">
          <ac:chgData name="Sharma Computer Academy" userId="08476b32c11f4418" providerId="LiveId" clId="{E28B5202-F246-401B-A7F2-C19B91F650FA}" dt="2020-11-06T08:12:39.165" v="918" actId="113"/>
          <ac:spMkLst>
            <pc:docMk/>
            <pc:sldMk cId="4120417026" sldId="366"/>
            <ac:spMk id="3" creationId="{00000000-0000-0000-0000-000000000000}"/>
          </ac:spMkLst>
        </pc:spChg>
      </pc:sldChg>
      <pc:sldChg chg="modSp mod modAnim">
        <pc:chgData name="Sharma Computer Academy" userId="08476b32c11f4418" providerId="LiveId" clId="{E28B5202-F246-401B-A7F2-C19B91F650FA}" dt="2020-11-06T08:16:56.808" v="950" actId="20577"/>
        <pc:sldMkLst>
          <pc:docMk/>
          <pc:sldMk cId="4120417026" sldId="367"/>
        </pc:sldMkLst>
        <pc:spChg chg="mod">
          <ac:chgData name="Sharma Computer Academy" userId="08476b32c11f4418" providerId="LiveId" clId="{E28B5202-F246-401B-A7F2-C19B91F650FA}" dt="2020-11-06T08:16:56.808" v="950" actId="20577"/>
          <ac:spMkLst>
            <pc:docMk/>
            <pc:sldMk cId="4120417026" sldId="367"/>
            <ac:spMk id="3" creationId="{00000000-0000-0000-0000-000000000000}"/>
          </ac:spMkLst>
        </pc:spChg>
      </pc:sldChg>
      <pc:sldChg chg="modSp mod">
        <pc:chgData name="Sharma Computer Academy" userId="08476b32c11f4418" providerId="LiveId" clId="{E28B5202-F246-401B-A7F2-C19B91F650FA}" dt="2020-11-06T08:21:08.113" v="971" actId="207"/>
        <pc:sldMkLst>
          <pc:docMk/>
          <pc:sldMk cId="2584290497" sldId="368"/>
        </pc:sldMkLst>
        <pc:spChg chg="mod">
          <ac:chgData name="Sharma Computer Academy" userId="08476b32c11f4418" providerId="LiveId" clId="{E28B5202-F246-401B-A7F2-C19B91F650FA}" dt="2020-11-06T08:21:08.113" v="971" actId="207"/>
          <ac:spMkLst>
            <pc:docMk/>
            <pc:sldMk cId="2584290497" sldId="368"/>
            <ac:spMk id="3" creationId="{00000000-0000-0000-0000-000000000000}"/>
          </ac:spMkLst>
        </pc:spChg>
      </pc:sldChg>
      <pc:sldChg chg="modSp modAnim">
        <pc:chgData name="Sharma Computer Academy" userId="08476b32c11f4418" providerId="LiveId" clId="{E28B5202-F246-401B-A7F2-C19B91F650FA}" dt="2020-11-06T08:17:58.259" v="968" actId="5793"/>
        <pc:sldMkLst>
          <pc:docMk/>
          <pc:sldMk cId="4120417026" sldId="370"/>
        </pc:sldMkLst>
        <pc:spChg chg="mod">
          <ac:chgData name="Sharma Computer Academy" userId="08476b32c11f4418" providerId="LiveId" clId="{E28B5202-F246-401B-A7F2-C19B91F650FA}" dt="2020-11-06T08:17:58.259" v="968" actId="5793"/>
          <ac:spMkLst>
            <pc:docMk/>
            <pc:sldMk cId="4120417026" sldId="370"/>
            <ac:spMk id="3" creationId="{00000000-0000-0000-0000-000000000000}"/>
          </ac:spMkLst>
        </pc:spChg>
      </pc:sldChg>
      <pc:sldChg chg="modSp mod">
        <pc:chgData name="Sharma Computer Academy" userId="08476b32c11f4418" providerId="LiveId" clId="{E28B5202-F246-401B-A7F2-C19B91F650FA}" dt="2020-11-06T08:51:43.589" v="972" actId="122"/>
        <pc:sldMkLst>
          <pc:docMk/>
          <pc:sldMk cId="2584290497" sldId="374"/>
        </pc:sldMkLst>
        <pc:spChg chg="mod">
          <ac:chgData name="Sharma Computer Academy" userId="08476b32c11f4418" providerId="LiveId" clId="{E28B5202-F246-401B-A7F2-C19B91F650FA}" dt="2020-11-06T08:51:43.589" v="972" actId="122"/>
          <ac:spMkLst>
            <pc:docMk/>
            <pc:sldMk cId="2584290497" sldId="374"/>
            <ac:spMk id="2" creationId="{00000000-0000-0000-0000-000000000000}"/>
          </ac:spMkLst>
        </pc:spChg>
      </pc:sldChg>
      <pc:sldChg chg="modSp mod">
        <pc:chgData name="Sharma Computer Academy" userId="08476b32c11f4418" providerId="LiveId" clId="{E28B5202-F246-401B-A7F2-C19B91F650FA}" dt="2020-11-06T08:51:46.969" v="973" actId="122"/>
        <pc:sldMkLst>
          <pc:docMk/>
          <pc:sldMk cId="2584290497" sldId="375"/>
        </pc:sldMkLst>
        <pc:spChg chg="mod">
          <ac:chgData name="Sharma Computer Academy" userId="08476b32c11f4418" providerId="LiveId" clId="{E28B5202-F246-401B-A7F2-C19B91F650FA}" dt="2020-11-06T08:51:46.969" v="973" actId="122"/>
          <ac:spMkLst>
            <pc:docMk/>
            <pc:sldMk cId="2584290497" sldId="375"/>
            <ac:spMk id="2" creationId="{00000000-0000-0000-0000-000000000000}"/>
          </ac:spMkLst>
        </pc:spChg>
      </pc:sldChg>
      <pc:sldChg chg="modSp mod">
        <pc:chgData name="Sharma Computer Academy" userId="08476b32c11f4418" providerId="LiveId" clId="{E28B5202-F246-401B-A7F2-C19B91F650FA}" dt="2020-11-06T08:51:55.966" v="975" actId="255"/>
        <pc:sldMkLst>
          <pc:docMk/>
          <pc:sldMk cId="2584290497" sldId="376"/>
        </pc:sldMkLst>
        <pc:spChg chg="mod">
          <ac:chgData name="Sharma Computer Academy" userId="08476b32c11f4418" providerId="LiveId" clId="{E28B5202-F246-401B-A7F2-C19B91F650FA}" dt="2020-11-06T08:51:50.333" v="974" actId="122"/>
          <ac:spMkLst>
            <pc:docMk/>
            <pc:sldMk cId="2584290497" sldId="376"/>
            <ac:spMk id="2" creationId="{00000000-0000-0000-0000-000000000000}"/>
          </ac:spMkLst>
        </pc:spChg>
        <pc:spChg chg="mod">
          <ac:chgData name="Sharma Computer Academy" userId="08476b32c11f4418" providerId="LiveId" clId="{E28B5202-F246-401B-A7F2-C19B91F650FA}" dt="2020-11-06T08:51:55.966" v="975" actId="255"/>
          <ac:spMkLst>
            <pc:docMk/>
            <pc:sldMk cId="2584290497" sldId="376"/>
            <ac:spMk id="3" creationId="{00000000-0000-0000-0000-000000000000}"/>
          </ac:spMkLst>
        </pc:spChg>
      </pc:sldChg>
      <pc:sldChg chg="modSp mod">
        <pc:chgData name="Sharma Computer Academy" userId="08476b32c11f4418" providerId="LiveId" clId="{E28B5202-F246-401B-A7F2-C19B91F650FA}" dt="2020-11-06T08:59:54.977" v="978" actId="122"/>
        <pc:sldMkLst>
          <pc:docMk/>
          <pc:sldMk cId="2584290497" sldId="377"/>
        </pc:sldMkLst>
        <pc:spChg chg="mod">
          <ac:chgData name="Sharma Computer Academy" userId="08476b32c11f4418" providerId="LiveId" clId="{E28B5202-F246-401B-A7F2-C19B91F650FA}" dt="2020-11-06T08:59:54.977" v="978" actId="122"/>
          <ac:spMkLst>
            <pc:docMk/>
            <pc:sldMk cId="2584290497" sldId="377"/>
            <ac:spMk id="2" creationId="{00000000-0000-0000-0000-000000000000}"/>
          </ac:spMkLst>
        </pc:spChg>
        <pc:spChg chg="mod">
          <ac:chgData name="Sharma Computer Academy" userId="08476b32c11f4418" providerId="LiveId" clId="{E28B5202-F246-401B-A7F2-C19B91F650FA}" dt="2020-11-06T08:52:02.570" v="977" actId="27636"/>
          <ac:spMkLst>
            <pc:docMk/>
            <pc:sldMk cId="2584290497" sldId="377"/>
            <ac:spMk id="3" creationId="{00000000-0000-0000-0000-000000000000}"/>
          </ac:spMkLst>
        </pc:spChg>
      </pc:sldChg>
      <pc:sldChg chg="modSp mod">
        <pc:chgData name="Sharma Computer Academy" userId="08476b32c11f4418" providerId="LiveId" clId="{E28B5202-F246-401B-A7F2-C19B91F650FA}" dt="2020-11-06T09:00:03.301" v="979" actId="122"/>
        <pc:sldMkLst>
          <pc:docMk/>
          <pc:sldMk cId="4120417026" sldId="378"/>
        </pc:sldMkLst>
        <pc:spChg chg="mod">
          <ac:chgData name="Sharma Computer Academy" userId="08476b32c11f4418" providerId="LiveId" clId="{E28B5202-F246-401B-A7F2-C19B91F650FA}" dt="2020-11-06T09:00:03.301" v="979" actId="122"/>
          <ac:spMkLst>
            <pc:docMk/>
            <pc:sldMk cId="4120417026" sldId="378"/>
            <ac:spMk id="2" creationId="{00000000-0000-0000-0000-000000000000}"/>
          </ac:spMkLst>
        </pc:spChg>
      </pc:sldChg>
      <pc:sldChg chg="modSp mod">
        <pc:chgData name="Sharma Computer Academy" userId="08476b32c11f4418" providerId="LiveId" clId="{E28B5202-F246-401B-A7F2-C19B91F650FA}" dt="2020-11-06T09:00:08.715" v="980" actId="122"/>
        <pc:sldMkLst>
          <pc:docMk/>
          <pc:sldMk cId="4120417026" sldId="380"/>
        </pc:sldMkLst>
        <pc:spChg chg="mod">
          <ac:chgData name="Sharma Computer Academy" userId="08476b32c11f4418" providerId="LiveId" clId="{E28B5202-F246-401B-A7F2-C19B91F650FA}" dt="2020-11-06T09:00:08.715" v="980" actId="122"/>
          <ac:spMkLst>
            <pc:docMk/>
            <pc:sldMk cId="4120417026" sldId="380"/>
            <ac:spMk id="2" creationId="{00000000-0000-0000-0000-000000000000}"/>
          </ac:spMkLst>
        </pc:spChg>
      </pc:sldChg>
      <pc:sldChg chg="modSp mod">
        <pc:chgData name="Sharma Computer Academy" userId="08476b32c11f4418" providerId="LiveId" clId="{E28B5202-F246-401B-A7F2-C19B91F650FA}" dt="2020-11-06T09:00:13.864" v="981" actId="122"/>
        <pc:sldMkLst>
          <pc:docMk/>
          <pc:sldMk cId="4120417026" sldId="381"/>
        </pc:sldMkLst>
        <pc:spChg chg="mod">
          <ac:chgData name="Sharma Computer Academy" userId="08476b32c11f4418" providerId="LiveId" clId="{E28B5202-F246-401B-A7F2-C19B91F650FA}" dt="2020-11-06T09:00:13.864" v="981" actId="122"/>
          <ac:spMkLst>
            <pc:docMk/>
            <pc:sldMk cId="4120417026" sldId="381"/>
            <ac:spMk id="2" creationId="{00000000-0000-0000-0000-000000000000}"/>
          </ac:spMkLst>
        </pc:spChg>
      </pc:sldChg>
      <pc:sldChg chg="del">
        <pc:chgData name="Sharma Computer Academy" userId="08476b32c11f4418" providerId="LiveId" clId="{E28B5202-F246-401B-A7F2-C19B91F650FA}" dt="2020-11-04T08:08:04.771" v="14" actId="47"/>
        <pc:sldMkLst>
          <pc:docMk/>
          <pc:sldMk cId="1929662225" sldId="490"/>
        </pc:sldMkLst>
      </pc:sldChg>
      <pc:sldChg chg="del">
        <pc:chgData name="Sharma Computer Academy" userId="08476b32c11f4418" providerId="LiveId" clId="{E28B5202-F246-401B-A7F2-C19B91F650FA}" dt="2020-11-04T08:08:53.565" v="58" actId="47"/>
        <pc:sldMkLst>
          <pc:docMk/>
          <pc:sldMk cId="1294106361" sldId="538"/>
        </pc:sldMkLst>
      </pc:sldChg>
      <pc:sldChg chg="del">
        <pc:chgData name="Sharma Computer Academy" userId="08476b32c11f4418" providerId="LiveId" clId="{E28B5202-F246-401B-A7F2-C19B91F650FA}" dt="2020-11-04T08:08:51.497" v="57" actId="47"/>
        <pc:sldMkLst>
          <pc:docMk/>
          <pc:sldMk cId="935817830" sldId="539"/>
        </pc:sldMkLst>
      </pc:sldChg>
      <pc:sldChg chg="add del">
        <pc:chgData name="Sharma Computer Academy" userId="08476b32c11f4418" providerId="LiveId" clId="{E28B5202-F246-401B-A7F2-C19B91F650FA}" dt="2020-11-04T08:08:50.666" v="56" actId="47"/>
        <pc:sldMkLst>
          <pc:docMk/>
          <pc:sldMk cId="564264184" sldId="540"/>
        </pc:sldMkLst>
      </pc:sldChg>
      <pc:sldChg chg="modSp mod ord">
        <pc:chgData name="Sharma Computer Academy" userId="08476b32c11f4418" providerId="LiveId" clId="{E28B5202-F246-401B-A7F2-C19B91F650FA}" dt="2020-10-28T08:12:56.546" v="13" actId="20577"/>
        <pc:sldMkLst>
          <pc:docMk/>
          <pc:sldMk cId="0" sldId="1169"/>
        </pc:sldMkLst>
        <pc:spChg chg="mod">
          <ac:chgData name="Sharma Computer Academy" userId="08476b32c11f4418" providerId="LiveId" clId="{E28B5202-F246-401B-A7F2-C19B91F650FA}" dt="2020-10-28T08:12:56.546" v="13" actId="20577"/>
          <ac:spMkLst>
            <pc:docMk/>
            <pc:sldMk cId="0" sldId="1169"/>
            <ac:spMk id="5" creationId="{00000000-0000-0000-0000-000000000000}"/>
          </ac:spMkLst>
        </pc:spChg>
      </pc:sldChg>
      <pc:sldChg chg="modSp add mod">
        <pc:chgData name="Sharma Computer Academy" userId="08476b32c11f4418" providerId="LiveId" clId="{E28B5202-F246-401B-A7F2-C19B91F650FA}" dt="2020-11-09T12:20:26.300" v="1565" actId="20577"/>
        <pc:sldMkLst>
          <pc:docMk/>
          <pc:sldMk cId="3106022745" sldId="1170"/>
        </pc:sldMkLst>
        <pc:spChg chg="mod">
          <ac:chgData name="Sharma Computer Academy" userId="08476b32c11f4418" providerId="LiveId" clId="{E28B5202-F246-401B-A7F2-C19B91F650FA}" dt="2020-11-06T07:41:38.388" v="492" actId="122"/>
          <ac:spMkLst>
            <pc:docMk/>
            <pc:sldMk cId="3106022745" sldId="1170"/>
            <ac:spMk id="2" creationId="{00000000-0000-0000-0000-000000000000}"/>
          </ac:spMkLst>
        </pc:spChg>
        <pc:spChg chg="mod">
          <ac:chgData name="Sharma Computer Academy" userId="08476b32c11f4418" providerId="LiveId" clId="{E28B5202-F246-401B-A7F2-C19B91F650FA}" dt="2020-11-09T12:20:26.300" v="1565" actId="20577"/>
          <ac:spMkLst>
            <pc:docMk/>
            <pc:sldMk cId="3106022745" sldId="1170"/>
            <ac:spMk id="3" creationId="{00000000-0000-0000-0000-000000000000}"/>
          </ac:spMkLst>
        </pc:spChg>
      </pc:sldChg>
      <pc:sldChg chg="modSp add mod modAnim">
        <pc:chgData name="Sharma Computer Academy" userId="08476b32c11f4418" providerId="LiveId" clId="{E28B5202-F246-401B-A7F2-C19B91F650FA}" dt="2020-11-06T08:08:07.643" v="860" actId="207"/>
        <pc:sldMkLst>
          <pc:docMk/>
          <pc:sldMk cId="3158716792" sldId="1171"/>
        </pc:sldMkLst>
        <pc:spChg chg="mod">
          <ac:chgData name="Sharma Computer Academy" userId="08476b32c11f4418" providerId="LiveId" clId="{E28B5202-F246-401B-A7F2-C19B91F650FA}" dt="2020-11-06T07:41:33.542" v="491" actId="122"/>
          <ac:spMkLst>
            <pc:docMk/>
            <pc:sldMk cId="3158716792" sldId="1171"/>
            <ac:spMk id="2" creationId="{00000000-0000-0000-0000-000000000000}"/>
          </ac:spMkLst>
        </pc:spChg>
        <pc:spChg chg="mod">
          <ac:chgData name="Sharma Computer Academy" userId="08476b32c11f4418" providerId="LiveId" clId="{E28B5202-F246-401B-A7F2-C19B91F650FA}" dt="2020-11-06T08:08:07.643" v="860" actId="207"/>
          <ac:spMkLst>
            <pc:docMk/>
            <pc:sldMk cId="3158716792" sldId="1171"/>
            <ac:spMk id="3" creationId="{00000000-0000-0000-0000-000000000000}"/>
          </ac:spMkLst>
        </pc:spChg>
      </pc:sldChg>
      <pc:sldChg chg="addSp delSp modSp add mod modAnim">
        <pc:chgData name="Sharma Computer Academy" userId="08476b32c11f4418" providerId="LiveId" clId="{E28B5202-F246-401B-A7F2-C19B91F650FA}" dt="2020-11-06T08:08:02.889" v="859" actId="207"/>
        <pc:sldMkLst>
          <pc:docMk/>
          <pc:sldMk cId="2975660195" sldId="1172"/>
        </pc:sldMkLst>
        <pc:spChg chg="mod">
          <ac:chgData name="Sharma Computer Academy" userId="08476b32c11f4418" providerId="LiveId" clId="{E28B5202-F246-401B-A7F2-C19B91F650FA}" dt="2020-11-06T07:41:30.022" v="490" actId="122"/>
          <ac:spMkLst>
            <pc:docMk/>
            <pc:sldMk cId="2975660195" sldId="1172"/>
            <ac:spMk id="2" creationId="{00000000-0000-0000-0000-000000000000}"/>
          </ac:spMkLst>
        </pc:spChg>
        <pc:spChg chg="mod">
          <ac:chgData name="Sharma Computer Academy" userId="08476b32c11f4418" providerId="LiveId" clId="{E28B5202-F246-401B-A7F2-C19B91F650FA}" dt="2020-11-06T08:08:02.889" v="859" actId="207"/>
          <ac:spMkLst>
            <pc:docMk/>
            <pc:sldMk cId="2975660195" sldId="1172"/>
            <ac:spMk id="3" creationId="{00000000-0000-0000-0000-000000000000}"/>
          </ac:spMkLst>
        </pc:spChg>
        <pc:spChg chg="add del">
          <ac:chgData name="Sharma Computer Academy" userId="08476b32c11f4418" providerId="LiveId" clId="{E28B5202-F246-401B-A7F2-C19B91F650FA}" dt="2020-11-06T07:37:38.991" v="443"/>
          <ac:spMkLst>
            <pc:docMk/>
            <pc:sldMk cId="2975660195" sldId="1172"/>
            <ac:spMk id="4" creationId="{B5508F40-737B-4315-857E-DCAF5E933570}"/>
          </ac:spMkLst>
        </pc:spChg>
        <pc:spChg chg="add del">
          <ac:chgData name="Sharma Computer Academy" userId="08476b32c11f4418" providerId="LiveId" clId="{E28B5202-F246-401B-A7F2-C19B91F650FA}" dt="2020-11-06T07:38:27.376" v="447"/>
          <ac:spMkLst>
            <pc:docMk/>
            <pc:sldMk cId="2975660195" sldId="1172"/>
            <ac:spMk id="5" creationId="{5FD6CA09-B07E-4E50-9214-3CA666FAC535}"/>
          </ac:spMkLst>
        </pc:spChg>
        <pc:spChg chg="add del">
          <ac:chgData name="Sharma Computer Academy" userId="08476b32c11f4418" providerId="LiveId" clId="{E28B5202-F246-401B-A7F2-C19B91F650FA}" dt="2020-11-06T07:38:52.134" v="457"/>
          <ac:spMkLst>
            <pc:docMk/>
            <pc:sldMk cId="2975660195" sldId="1172"/>
            <ac:spMk id="6" creationId="{F5FF6FF7-ED7A-466C-AFCA-F2FA4C62497A}"/>
          </ac:spMkLst>
        </pc:spChg>
        <pc:spChg chg="add del mod">
          <ac:chgData name="Sharma Computer Academy" userId="08476b32c11f4418" providerId="LiveId" clId="{E28B5202-F246-401B-A7F2-C19B91F650FA}" dt="2020-11-06T07:38:50.982" v="455"/>
          <ac:spMkLst>
            <pc:docMk/>
            <pc:sldMk cId="2975660195" sldId="1172"/>
            <ac:spMk id="7" creationId="{124972B2-0F7A-4378-8358-836AAECF89F5}"/>
          </ac:spMkLst>
        </pc:spChg>
      </pc:sldChg>
      <pc:sldChg chg="modSp add mod modAnim">
        <pc:chgData name="Sharma Computer Academy" userId="08476b32c11f4418" providerId="LiveId" clId="{E28B5202-F246-401B-A7F2-C19B91F650FA}" dt="2020-11-09T08:30:56.896" v="1352"/>
        <pc:sldMkLst>
          <pc:docMk/>
          <pc:sldMk cId="2267716701" sldId="1173"/>
        </pc:sldMkLst>
        <pc:spChg chg="mod">
          <ac:chgData name="Sharma Computer Academy" userId="08476b32c11f4418" providerId="LiveId" clId="{E28B5202-F246-401B-A7F2-C19B91F650FA}" dt="2020-11-09T07:40:05.742" v="1021" actId="20577"/>
          <ac:spMkLst>
            <pc:docMk/>
            <pc:sldMk cId="2267716701" sldId="1173"/>
            <ac:spMk id="2" creationId="{00000000-0000-0000-0000-000000000000}"/>
          </ac:spMkLst>
        </pc:spChg>
        <pc:spChg chg="mod">
          <ac:chgData name="Sharma Computer Academy" userId="08476b32c11f4418" providerId="LiveId" clId="{E28B5202-F246-401B-A7F2-C19B91F650FA}" dt="2020-11-09T08:29:25.267" v="1346" actId="113"/>
          <ac:spMkLst>
            <pc:docMk/>
            <pc:sldMk cId="2267716701" sldId="1173"/>
            <ac:spMk id="3" creationId="{00000000-0000-0000-0000-000000000000}"/>
          </ac:spMkLst>
        </pc:spChg>
      </pc:sldChg>
      <pc:sldChg chg="addSp delSp modSp add mod modAnim">
        <pc:chgData name="Sharma Computer Academy" userId="08476b32c11f4418" providerId="LiveId" clId="{E28B5202-F246-401B-A7F2-C19B91F650FA}" dt="2020-11-09T08:31:08.666" v="1355"/>
        <pc:sldMkLst>
          <pc:docMk/>
          <pc:sldMk cId="3727242232" sldId="1174"/>
        </pc:sldMkLst>
        <pc:spChg chg="mod">
          <ac:chgData name="Sharma Computer Academy" userId="08476b32c11f4418" providerId="LiveId" clId="{E28B5202-F246-401B-A7F2-C19B91F650FA}" dt="2020-11-09T07:46:05.867" v="1044" actId="20577"/>
          <ac:spMkLst>
            <pc:docMk/>
            <pc:sldMk cId="3727242232" sldId="1174"/>
            <ac:spMk id="2" creationId="{00000000-0000-0000-0000-000000000000}"/>
          </ac:spMkLst>
        </pc:spChg>
        <pc:spChg chg="mod">
          <ac:chgData name="Sharma Computer Academy" userId="08476b32c11f4418" providerId="LiveId" clId="{E28B5202-F246-401B-A7F2-C19B91F650FA}" dt="2020-11-09T08:06:30.931" v="1170" actId="113"/>
          <ac:spMkLst>
            <pc:docMk/>
            <pc:sldMk cId="3727242232" sldId="1174"/>
            <ac:spMk id="3" creationId="{00000000-0000-0000-0000-000000000000}"/>
          </ac:spMkLst>
        </pc:spChg>
        <pc:spChg chg="add del">
          <ac:chgData name="Sharma Computer Academy" userId="08476b32c11f4418" providerId="LiveId" clId="{E28B5202-F246-401B-A7F2-C19B91F650FA}" dt="2020-11-09T07:46:27.671" v="1046"/>
          <ac:spMkLst>
            <pc:docMk/>
            <pc:sldMk cId="3727242232" sldId="1174"/>
            <ac:spMk id="4" creationId="{FF34E2BF-B90E-4688-AAE6-085D2D2556F3}"/>
          </ac:spMkLst>
        </pc:spChg>
      </pc:sldChg>
      <pc:sldChg chg="modSp add mod">
        <pc:chgData name="Sharma Computer Academy" userId="08476b32c11f4418" providerId="LiveId" clId="{E28B5202-F246-401B-A7F2-C19B91F650FA}" dt="2020-11-09T07:49:55.249" v="1130" actId="207"/>
        <pc:sldMkLst>
          <pc:docMk/>
          <pc:sldMk cId="258688014" sldId="1175"/>
        </pc:sldMkLst>
        <pc:spChg chg="mod">
          <ac:chgData name="Sharma Computer Academy" userId="08476b32c11f4418" providerId="LiveId" clId="{E28B5202-F246-401B-A7F2-C19B91F650FA}" dt="2020-11-09T07:49:09.009" v="1101" actId="20577"/>
          <ac:spMkLst>
            <pc:docMk/>
            <pc:sldMk cId="258688014" sldId="1175"/>
            <ac:spMk id="2" creationId="{00000000-0000-0000-0000-000000000000}"/>
          </ac:spMkLst>
        </pc:spChg>
        <pc:spChg chg="mod">
          <ac:chgData name="Sharma Computer Academy" userId="08476b32c11f4418" providerId="LiveId" clId="{E28B5202-F246-401B-A7F2-C19B91F650FA}" dt="2020-11-09T07:49:55.249" v="1130" actId="207"/>
          <ac:spMkLst>
            <pc:docMk/>
            <pc:sldMk cId="258688014" sldId="1175"/>
            <ac:spMk id="3" creationId="{00000000-0000-0000-0000-000000000000}"/>
          </ac:spMkLst>
        </pc:spChg>
      </pc:sldChg>
      <pc:sldChg chg="modSp add mod modAnim">
        <pc:chgData name="Sharma Computer Academy" userId="08476b32c11f4418" providerId="LiveId" clId="{E28B5202-F246-401B-A7F2-C19B91F650FA}" dt="2020-11-09T08:34:15.945" v="1360" actId="115"/>
        <pc:sldMkLst>
          <pc:docMk/>
          <pc:sldMk cId="3493056288" sldId="1176"/>
        </pc:sldMkLst>
        <pc:spChg chg="mod">
          <ac:chgData name="Sharma Computer Academy" userId="08476b32c11f4418" providerId="LiveId" clId="{E28B5202-F246-401B-A7F2-C19B91F650FA}" dt="2020-11-09T07:50:10.113" v="1151" actId="20577"/>
          <ac:spMkLst>
            <pc:docMk/>
            <pc:sldMk cId="3493056288" sldId="1176"/>
            <ac:spMk id="2" creationId="{00000000-0000-0000-0000-000000000000}"/>
          </ac:spMkLst>
        </pc:spChg>
        <pc:spChg chg="mod">
          <ac:chgData name="Sharma Computer Academy" userId="08476b32c11f4418" providerId="LiveId" clId="{E28B5202-F246-401B-A7F2-C19B91F650FA}" dt="2020-11-09T08:34:15.945" v="1360" actId="115"/>
          <ac:spMkLst>
            <pc:docMk/>
            <pc:sldMk cId="3493056288" sldId="1176"/>
            <ac:spMk id="3" creationId="{00000000-0000-0000-0000-000000000000}"/>
          </ac:spMkLst>
        </pc:spChg>
      </pc:sldChg>
      <pc:sldChg chg="modSp add mod modAnim">
        <pc:chgData name="Sharma Computer Academy" userId="08476b32c11f4418" providerId="LiveId" clId="{E28B5202-F246-401B-A7F2-C19B91F650FA}" dt="2020-11-09T08:34:22.785" v="1361"/>
        <pc:sldMkLst>
          <pc:docMk/>
          <pc:sldMk cId="1365462698" sldId="1177"/>
        </pc:sldMkLst>
        <pc:spChg chg="mod">
          <ac:chgData name="Sharma Computer Academy" userId="08476b32c11f4418" providerId="LiveId" clId="{E28B5202-F246-401B-A7F2-C19B91F650FA}" dt="2020-11-09T08:08:23.880" v="1209" actId="20577"/>
          <ac:spMkLst>
            <pc:docMk/>
            <pc:sldMk cId="1365462698" sldId="1177"/>
            <ac:spMk id="2" creationId="{00000000-0000-0000-0000-000000000000}"/>
          </ac:spMkLst>
        </pc:spChg>
        <pc:spChg chg="mod">
          <ac:chgData name="Sharma Computer Academy" userId="08476b32c11f4418" providerId="LiveId" clId="{E28B5202-F246-401B-A7F2-C19B91F650FA}" dt="2020-11-09T08:10:37.434" v="1227" actId="207"/>
          <ac:spMkLst>
            <pc:docMk/>
            <pc:sldMk cId="1365462698" sldId="1177"/>
            <ac:spMk id="3" creationId="{00000000-0000-0000-0000-000000000000}"/>
          </ac:spMkLst>
        </pc:spChg>
      </pc:sldChg>
      <pc:sldChg chg="modSp mod modAnim">
        <pc:chgData name="Sharma Computer Academy" userId="08476b32c11f4418" providerId="LiveId" clId="{E28B5202-F246-401B-A7F2-C19B91F650FA}" dt="2020-11-09T08:34:40.527" v="1363"/>
        <pc:sldMkLst>
          <pc:docMk/>
          <pc:sldMk cId="4294230844" sldId="1178"/>
        </pc:sldMkLst>
        <pc:spChg chg="mod">
          <ac:chgData name="Sharma Computer Academy" userId="08476b32c11f4418" providerId="LiveId" clId="{E28B5202-F246-401B-A7F2-C19B91F650FA}" dt="2020-11-09T08:11:27.439" v="1247" actId="20577"/>
          <ac:spMkLst>
            <pc:docMk/>
            <pc:sldMk cId="4294230844" sldId="1178"/>
            <ac:spMk id="2" creationId="{00000000-0000-0000-0000-000000000000}"/>
          </ac:spMkLst>
        </pc:spChg>
        <pc:spChg chg="mod">
          <ac:chgData name="Sharma Computer Academy" userId="08476b32c11f4418" providerId="LiveId" clId="{E28B5202-F246-401B-A7F2-C19B91F650FA}" dt="2020-11-09T08:15:26.750" v="1276" actId="5793"/>
          <ac:spMkLst>
            <pc:docMk/>
            <pc:sldMk cId="4294230844" sldId="1178"/>
            <ac:spMk id="3" creationId="{00000000-0000-0000-0000-000000000000}"/>
          </ac:spMkLst>
        </pc:spChg>
      </pc:sldChg>
      <pc:sldChg chg="del">
        <pc:chgData name="Sharma Computer Academy" userId="08476b32c11f4418" providerId="LiveId" clId="{E28B5202-F246-401B-A7F2-C19B91F650FA}" dt="2020-11-09T08:25:18.576" v="1287" actId="47"/>
        <pc:sldMkLst>
          <pc:docMk/>
          <pc:sldMk cId="457540876" sldId="1179"/>
        </pc:sldMkLst>
      </pc:sldChg>
      <pc:sldChg chg="modSp add mod ord modAnim">
        <pc:chgData name="Sharma Computer Academy" userId="08476b32c11f4418" providerId="LiveId" clId="{E28B5202-F246-401B-A7F2-C19B91F650FA}" dt="2020-11-09T08:34:46.067" v="1364"/>
        <pc:sldMkLst>
          <pc:docMk/>
          <pc:sldMk cId="2617387224" sldId="1180"/>
        </pc:sldMkLst>
        <pc:spChg chg="mod">
          <ac:chgData name="Sharma Computer Academy" userId="08476b32c11f4418" providerId="LiveId" clId="{E28B5202-F246-401B-A7F2-C19B91F650FA}" dt="2020-11-09T08:25:13.384" v="1286" actId="20577"/>
          <ac:spMkLst>
            <pc:docMk/>
            <pc:sldMk cId="2617387224" sldId="1180"/>
            <ac:spMk id="3" creationId="{00000000-0000-0000-0000-000000000000}"/>
          </ac:spMkLst>
        </pc:spChg>
      </pc:sldChg>
      <pc:sldChg chg="add">
        <pc:chgData name="Sharma Computer Academy" userId="08476b32c11f4418" providerId="LiveId" clId="{E28B5202-F246-401B-A7F2-C19B91F650FA}" dt="2020-11-09T08:35:11.579" v="1368" actId="2890"/>
        <pc:sldMkLst>
          <pc:docMk/>
          <pc:sldMk cId="3861232242" sldId="1181"/>
        </pc:sldMkLst>
      </pc:sldChg>
    </pc:docChg>
  </pc:docChgLst>
  <pc:docChgLst>
    <pc:chgData name="Sharma Computer Academy" userId="08476b32c11f4418" providerId="LiveId" clId="{F939F59A-9999-4E32-B671-7239DEBEE270}"/>
    <pc:docChg chg="modSld">
      <pc:chgData name="Sharma Computer Academy" userId="08476b32c11f4418" providerId="LiveId" clId="{F939F59A-9999-4E32-B671-7239DEBEE270}" dt="2020-11-26T05:04:31.126" v="6" actId="20577"/>
      <pc:docMkLst>
        <pc:docMk/>
      </pc:docMkLst>
      <pc:sldChg chg="modSp mod">
        <pc:chgData name="Sharma Computer Academy" userId="08476b32c11f4418" providerId="LiveId" clId="{F939F59A-9999-4E32-B671-7239DEBEE270}" dt="2020-11-26T05:04:31.126" v="6" actId="20577"/>
        <pc:sldMkLst>
          <pc:docMk/>
          <pc:sldMk cId="0" sldId="1169"/>
        </pc:sldMkLst>
        <pc:spChg chg="mod">
          <ac:chgData name="Sharma Computer Academy" userId="08476b32c11f4418" providerId="LiveId" clId="{F939F59A-9999-4E32-B671-7239DEBEE270}" dt="2020-11-26T05:04:31.126" v="6" actId="20577"/>
          <ac:spMkLst>
            <pc:docMk/>
            <pc:sldMk cId="0" sldId="116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24FF51-ECE4-48DA-AB73-55A4C408ED1E}" type="datetimeFigureOut">
              <a:rPr lang="en-US" smtClean="0"/>
              <a:pPr/>
              <a:t>11/26/2020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0ACB14-A2B2-4DF8-92AA-714F347342B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22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23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193C41-EC79-47F5-8DC3-EF54433A43DC}" type="datetimeFigureOut">
              <a:rPr lang="en-IN" smtClean="0"/>
              <a:pPr/>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D2282-5419-4471-BBE4-3B6AC38C7B08}" type="slidenum">
              <a:rPr lang="en-IN" smtClean="0"/>
              <a:pPr/>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193C41-EC79-47F5-8DC3-EF54433A43DC}" type="datetimeFigureOut">
              <a:rPr lang="en-IN" smtClean="0"/>
              <a:pPr/>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D2282-5419-4471-BBE4-3B6AC38C7B0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3C41-EC79-47F5-8DC3-EF54433A43DC}" type="datetimeFigureOut">
              <a:rPr lang="en-IN" smtClean="0"/>
              <a:pPr/>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D2282-5419-4471-BBE4-3B6AC38C7B0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193C41-EC79-47F5-8DC3-EF54433A43DC}" type="datetimeFigureOut">
              <a:rPr lang="en-IN" smtClean="0"/>
              <a:pPr/>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D2282-5419-4471-BBE4-3B6AC38C7B0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193C41-EC79-47F5-8DC3-EF54433A43DC}" type="datetimeFigureOut">
              <a:rPr lang="en-IN" smtClean="0"/>
              <a:pPr/>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D2282-5419-4471-BBE4-3B6AC38C7B08}" type="slidenum">
              <a:rPr lang="en-IN" smtClean="0"/>
              <a:pPr/>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193C41-EC79-47F5-8DC3-EF54433A43DC}" type="datetimeFigureOut">
              <a:rPr lang="en-IN" smtClean="0"/>
              <a:pPr/>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2D2282-5419-4471-BBE4-3B6AC38C7B0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93C41-EC79-47F5-8DC3-EF54433A43DC}" type="datetimeFigureOut">
              <a:rPr lang="en-IN" smtClean="0"/>
              <a:pPr/>
              <a:t>26-11-2020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2D2282-5419-4471-BBE4-3B6AC38C7B08}" type="slidenum">
              <a:rPr lang="en-IN" smtClean="0"/>
              <a:pPr/>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193C41-EC79-47F5-8DC3-EF54433A43DC}" type="datetimeFigureOut">
              <a:rPr lang="en-IN" smtClean="0"/>
              <a:pPr/>
              <a:t>26-11-2020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2D2282-5419-4471-BBE4-3B6AC38C7B0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93C41-EC79-47F5-8DC3-EF54433A43DC}" type="datetimeFigureOut">
              <a:rPr lang="en-IN" smtClean="0"/>
              <a:pPr/>
              <a:t>26-11-2020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2D2282-5419-4471-BBE4-3B6AC38C7B0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193C41-EC79-47F5-8DC3-EF54433A43DC}" type="datetimeFigureOut">
              <a:rPr lang="en-IN" smtClean="0"/>
              <a:pPr/>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2D2282-5419-4471-BBE4-3B6AC38C7B08}" type="slidenum">
              <a:rPr lang="en-IN" smtClean="0"/>
              <a:pPr/>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193C41-EC79-47F5-8DC3-EF54433A43DC}" type="datetimeFigureOut">
              <a:rPr lang="en-IN" smtClean="0"/>
              <a:pPr/>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2D2282-5419-4471-BBE4-3B6AC38C7B0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D193C41-EC79-47F5-8DC3-EF54433A43DC}" type="datetimeFigureOut">
              <a:rPr lang="en-IN" smtClean="0"/>
              <a:pPr/>
              <a:t>26-11-2020</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92D2282-5419-4471-BBE4-3B6AC38C7B0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28596" y="2346325"/>
            <a:ext cx="8207375" cy="1082675"/>
          </a:xfrm>
        </p:spPr>
        <p:txBody>
          <a:bodyPr>
            <a:normAutofit fontScale="90000"/>
          </a:bodyPr>
          <a:lstStyle/>
          <a:p>
            <a:r>
              <a:rPr lang="en-US" b="1" dirty="0">
                <a:solidFill>
                  <a:schemeClr val="bg1"/>
                </a:solidFill>
                <a:latin typeface="Corbel" pitchFamily="34" charset="0"/>
              </a:rPr>
              <a:t>JAVA </a:t>
            </a:r>
            <a:br>
              <a:rPr lang="en-US" b="1" dirty="0">
                <a:solidFill>
                  <a:schemeClr val="bg1"/>
                </a:solidFill>
                <a:latin typeface="Corbel" pitchFamily="34" charset="0"/>
              </a:rPr>
            </a:br>
            <a:r>
              <a:rPr lang="en-US" b="1" dirty="0" err="1">
                <a:solidFill>
                  <a:schemeClr val="tx1"/>
                </a:solidFill>
                <a:latin typeface="Corbel" pitchFamily="34" charset="0"/>
              </a:rPr>
              <a:t>Java</a:t>
            </a:r>
            <a:r>
              <a:rPr lang="en-US" b="1" dirty="0">
                <a:solidFill>
                  <a:schemeClr val="tx1"/>
                </a:solidFill>
                <a:latin typeface="Corbel" pitchFamily="34" charset="0"/>
              </a:rPr>
              <a:t> Interview boot camp</a:t>
            </a:r>
            <a:br>
              <a:rPr lang="en-US" b="1" dirty="0">
                <a:solidFill>
                  <a:schemeClr val="tx1"/>
                </a:solidFill>
                <a:latin typeface="Corbel" pitchFamily="34" charset="0"/>
              </a:rPr>
            </a:br>
            <a:r>
              <a:rPr lang="en-US" b="1" dirty="0">
                <a:solidFill>
                  <a:schemeClr val="tx1"/>
                </a:solidFill>
                <a:latin typeface="Corbel" pitchFamily="34" charset="0"/>
              </a:rPr>
              <a:t>                Core concepts</a:t>
            </a:r>
          </a:p>
        </p:txBody>
      </p:sp>
      <p:sp>
        <p:nvSpPr>
          <p:cNvPr id="5" name="Subtitle 4"/>
          <p:cNvSpPr>
            <a:spLocks noGrp="1"/>
          </p:cNvSpPr>
          <p:nvPr>
            <p:ph type="subTitle" idx="1"/>
          </p:nvPr>
        </p:nvSpPr>
        <p:spPr>
          <a:xfrm>
            <a:off x="1339552" y="3505200"/>
            <a:ext cx="6400800" cy="2660104"/>
          </a:xfrm>
        </p:spPr>
        <p:txBody>
          <a:bodyPr>
            <a:normAutofit/>
          </a:bodyPr>
          <a:lstStyle/>
          <a:p>
            <a:r>
              <a:rPr lang="en-US" sz="4400" b="1" dirty="0">
                <a:solidFill>
                  <a:schemeClr val="bg1"/>
                </a:solidFill>
                <a:latin typeface="Corbel" pitchFamily="34" charset="0"/>
              </a:rPr>
              <a:t>Lecture 20</a:t>
            </a:r>
          </a:p>
          <a:p>
            <a:pPr algn="ctr"/>
            <a:r>
              <a:rPr lang="en-IN" sz="4400" b="1">
                <a:solidFill>
                  <a:schemeClr val="tx1"/>
                </a:solidFill>
              </a:rPr>
              <a:t>CHAPTER 22-Part 1</a:t>
            </a:r>
            <a:endParaRPr lang="en-IN" sz="4400" b="1" dirty="0">
              <a:solidFill>
                <a:schemeClr val="tx1"/>
              </a:solidFill>
            </a:endParaRPr>
          </a:p>
          <a:p>
            <a:pPr algn="ctr"/>
            <a:r>
              <a:rPr lang="en-IN" sz="4400" b="1" dirty="0">
                <a:solidFill>
                  <a:schemeClr val="tx1"/>
                </a:solidFill>
              </a:rPr>
              <a:t>Collections</a:t>
            </a:r>
          </a:p>
        </p:txBody>
      </p:sp>
      <p:pic>
        <p:nvPicPr>
          <p:cNvPr id="6" name="Picture 2"/>
          <p:cNvPicPr>
            <a:picLocks noChangeAspect="1" noChangeArrowheads="1"/>
          </p:cNvPicPr>
          <p:nvPr/>
        </p:nvPicPr>
        <p:blipFill>
          <a:blip r:embed="rId2"/>
          <a:stretch>
            <a:fillRect/>
          </a:stretch>
        </p:blipFill>
        <p:spPr bwMode="auto">
          <a:xfrm>
            <a:off x="7504996" y="346307"/>
            <a:ext cx="1603508" cy="1498517"/>
          </a:xfrm>
          <a:prstGeom prst="rect">
            <a:avLst/>
          </a:prstGeom>
          <a:noFill/>
          <a:ln w="9525">
            <a:noFill/>
            <a:miter lim="800000"/>
            <a:headEnd/>
            <a:tailEnd/>
          </a:ln>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06" y="405373"/>
            <a:ext cx="1702149" cy="122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05645"/>
            <a:ext cx="5112568" cy="791433"/>
          </a:xfrm>
        </p:spPr>
        <p:txBody>
          <a:bodyPr/>
          <a:lstStyle/>
          <a:p>
            <a:r>
              <a:rPr lang="en-US" dirty="0"/>
              <a:t>The Collection Classes</a:t>
            </a:r>
            <a:endParaRPr lang="en-IN" dirty="0"/>
          </a:p>
        </p:txBody>
      </p:sp>
      <p:sp>
        <p:nvSpPr>
          <p:cNvPr id="3" name="Content Placeholder 2"/>
          <p:cNvSpPr>
            <a:spLocks noGrp="1"/>
          </p:cNvSpPr>
          <p:nvPr>
            <p:ph idx="1"/>
          </p:nvPr>
        </p:nvSpPr>
        <p:spPr/>
        <p:txBody>
          <a:bodyPr/>
          <a:lstStyle/>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32"/>
            <a:ext cx="9144000" cy="6000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53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01" y="332656"/>
            <a:ext cx="8229600" cy="620688"/>
          </a:xfrm>
        </p:spPr>
        <p:txBody>
          <a:bodyPr>
            <a:normAutofit fontScale="90000"/>
          </a:bodyPr>
          <a:lstStyle/>
          <a:p>
            <a:pPr algn="ctr"/>
            <a:r>
              <a:rPr lang="en-US" dirty="0"/>
              <a:t>The Map Classes</a:t>
            </a:r>
            <a:endParaRPr lang="en-IN"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01" y="1412776"/>
            <a:ext cx="8836236" cy="5213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706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eriod"/>
            </a:pPr>
            <a:r>
              <a:rPr lang="en-IN" dirty="0"/>
              <a:t>The core collection interfaces are organized into two distinct inheritance trees. One interface in particular is not considered to be a true Collection, and therefore sits at the top of its own tree. What is the name of this interface? </a:t>
            </a:r>
          </a:p>
          <a:p>
            <a:pPr marL="457200" indent="-457200">
              <a:buNone/>
            </a:pPr>
            <a:endParaRPr lang="en-US" b="1" dirty="0"/>
          </a:p>
          <a:p>
            <a:pPr marL="457200" indent="-457200">
              <a:buNone/>
            </a:pPr>
            <a:r>
              <a:rPr lang="en-US" dirty="0"/>
              <a:t>Answer</a:t>
            </a:r>
            <a:r>
              <a:rPr lang="en-US" b="1" dirty="0"/>
              <a:t>: Map </a:t>
            </a:r>
            <a:endParaRPr lang="en-IN" b="1" dirty="0"/>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eriod" startAt="2"/>
            </a:pPr>
            <a:r>
              <a:rPr lang="en-IN" dirty="0"/>
              <a:t>What interface represents a collection that does not allow duplicate elements? </a:t>
            </a:r>
          </a:p>
          <a:p>
            <a:pPr marL="457200" indent="-457200">
              <a:buAutoNum type="arabicPeriod" startAt="2"/>
            </a:pPr>
            <a:endParaRPr lang="en-US" dirty="0"/>
          </a:p>
          <a:p>
            <a:pPr marL="457200" indent="-457200">
              <a:buNone/>
            </a:pPr>
            <a:r>
              <a:rPr lang="en-US" dirty="0"/>
              <a:t>Answer: </a:t>
            </a:r>
            <a:r>
              <a:rPr lang="en-US" b="1" dirty="0"/>
              <a:t>Set</a:t>
            </a:r>
          </a:p>
          <a:p>
            <a:pPr marL="457200" indent="-457200">
              <a:buAutoNum type="arabicPeriod" startAt="2"/>
            </a:pPr>
            <a:endParaRPr lang="en-US" dirty="0"/>
          </a:p>
          <a:p>
            <a:pPr marL="457200" indent="-457200">
              <a:buAutoNum type="arabicPeriod" startAt="2"/>
            </a:pPr>
            <a:endParaRPr lang="en-IN" dirty="0"/>
          </a:p>
          <a:p>
            <a:pPr marL="457200" indent="-457200">
              <a:buAutoNum type="arabicPlain" startAt="3"/>
            </a:pPr>
            <a:r>
              <a:rPr lang="en-IN" dirty="0"/>
              <a:t>What interface forms the root of the collections hierarchy? </a:t>
            </a:r>
          </a:p>
          <a:p>
            <a:pPr marL="457200" indent="-457200">
              <a:buNone/>
            </a:pPr>
            <a:endParaRPr lang="en-US" b="1" dirty="0"/>
          </a:p>
          <a:p>
            <a:pPr marL="457200" indent="-457200">
              <a:buNone/>
            </a:pPr>
            <a:r>
              <a:rPr lang="en-US" dirty="0"/>
              <a:t>Answer:</a:t>
            </a:r>
            <a:r>
              <a:rPr lang="en-US" b="1" dirty="0"/>
              <a:t> Collection</a:t>
            </a:r>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4"/>
            </a:pPr>
            <a:r>
              <a:rPr lang="en-IN" dirty="0"/>
              <a:t>What interface represents an ordered collection that may contain duplicate elements? </a:t>
            </a:r>
          </a:p>
          <a:p>
            <a:pPr marL="457200" indent="-457200">
              <a:buAutoNum type="arabicPlain" startAt="4"/>
            </a:pPr>
            <a:endParaRPr lang="en-US" dirty="0"/>
          </a:p>
          <a:p>
            <a:pPr marL="457200" indent="-457200">
              <a:buNone/>
            </a:pPr>
            <a:r>
              <a:rPr lang="en-US" dirty="0"/>
              <a:t>Answer: </a:t>
            </a:r>
            <a:r>
              <a:rPr lang="en-US" b="1" dirty="0"/>
              <a:t>List</a:t>
            </a:r>
          </a:p>
          <a:p>
            <a:pPr marL="457200" indent="-457200">
              <a:buAutoNum type="arabicPeriod" startAt="2"/>
            </a:pPr>
            <a:endParaRPr lang="en-US" dirty="0"/>
          </a:p>
          <a:p>
            <a:pPr marL="457200" indent="-457200">
              <a:buAutoNum type="arabicPeriod" startAt="2"/>
            </a:pPr>
            <a:endParaRPr lang="en-IN" dirty="0"/>
          </a:p>
          <a:p>
            <a:pPr marL="457200" indent="-457200">
              <a:buAutoNum type="arabicPeriod" startAt="5"/>
            </a:pPr>
            <a:r>
              <a:rPr lang="en-IN" dirty="0"/>
              <a:t>What interface represents a collection that holds elements prior to processing? </a:t>
            </a:r>
          </a:p>
          <a:p>
            <a:pPr marL="457200" indent="-457200">
              <a:buNone/>
            </a:pPr>
            <a:endParaRPr lang="en-US" b="1" dirty="0"/>
          </a:p>
          <a:p>
            <a:pPr marL="457200" indent="-457200">
              <a:buNone/>
            </a:pPr>
            <a:r>
              <a:rPr lang="en-US" dirty="0"/>
              <a:t>Answer:</a:t>
            </a:r>
            <a:r>
              <a:rPr lang="en-US" b="1" dirty="0"/>
              <a:t> Queue</a:t>
            </a:r>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eriod" startAt="6"/>
            </a:pPr>
            <a:r>
              <a:rPr lang="en-IN" dirty="0"/>
              <a:t> How many different ways are there to iterate over the elements of a Collection. </a:t>
            </a:r>
          </a:p>
          <a:p>
            <a:pPr marL="457200" indent="-457200">
              <a:buAutoNum type="arabicPlain" startAt="4"/>
            </a:pPr>
            <a:endParaRPr lang="en-US" dirty="0"/>
          </a:p>
          <a:p>
            <a:pPr marL="457200" indent="-457200">
              <a:buNone/>
            </a:pPr>
            <a:r>
              <a:rPr lang="en-US" dirty="0"/>
              <a:t>Answer: </a:t>
            </a:r>
            <a:r>
              <a:rPr lang="en-US" b="1" dirty="0"/>
              <a:t>5</a:t>
            </a:r>
          </a:p>
          <a:p>
            <a:pPr marL="457200" indent="-457200">
              <a:buAutoNum type="arabicPeriod" startAt="2"/>
            </a:pPr>
            <a:endParaRPr lang="en-US" dirty="0"/>
          </a:p>
          <a:p>
            <a:pPr marL="457200" indent="-457200">
              <a:buAutoNum type="arabicPeriod" startAt="2"/>
            </a:pPr>
            <a:endParaRPr lang="en-IN" dirty="0"/>
          </a:p>
          <a:p>
            <a:pPr marL="457200" indent="-457200">
              <a:buAutoNum type="arabicPeriod" startAt="7"/>
            </a:pPr>
            <a:r>
              <a:rPr lang="en-IN" dirty="0"/>
              <a:t>How many cursors are there to iterate over the elements of a Collection. </a:t>
            </a:r>
          </a:p>
          <a:p>
            <a:pPr marL="457200" indent="-457200">
              <a:buNone/>
            </a:pPr>
            <a:r>
              <a:rPr lang="en-US" dirty="0"/>
              <a:t>Answer:</a:t>
            </a:r>
            <a:r>
              <a:rPr lang="en-US" b="1" dirty="0"/>
              <a:t> 3</a:t>
            </a:r>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eriod" startAt="8"/>
            </a:pPr>
            <a:r>
              <a:rPr lang="en-IN" dirty="0"/>
              <a:t>Name these cursors</a:t>
            </a:r>
          </a:p>
          <a:p>
            <a:pPr marL="457200" indent="-457200">
              <a:buAutoNum type="arabicPeriod" startAt="8"/>
            </a:pPr>
            <a:endParaRPr lang="en-IN" dirty="0"/>
          </a:p>
          <a:p>
            <a:pPr marL="457200" indent="-457200">
              <a:buNone/>
            </a:pPr>
            <a:r>
              <a:rPr lang="en-US" dirty="0"/>
              <a:t>Answer: </a:t>
            </a:r>
            <a:r>
              <a:rPr lang="en-US" b="1" dirty="0" err="1"/>
              <a:t>Iterator</a:t>
            </a:r>
            <a:r>
              <a:rPr lang="en-US" b="1" dirty="0"/>
              <a:t>, Enumeration </a:t>
            </a:r>
            <a:r>
              <a:rPr lang="en-US" dirty="0"/>
              <a:t>and</a:t>
            </a:r>
            <a:r>
              <a:rPr lang="en-US" b="1" dirty="0"/>
              <a:t> </a:t>
            </a:r>
            <a:r>
              <a:rPr lang="en-US" b="1" dirty="0" err="1"/>
              <a:t>ListIterator</a:t>
            </a:r>
            <a:endParaRPr lang="en-US" b="1" dirty="0"/>
          </a:p>
          <a:p>
            <a:pPr marL="457200" indent="-457200">
              <a:buAutoNum type="arabicPeriod" startAt="2"/>
            </a:pPr>
            <a:endParaRPr lang="en-US" dirty="0"/>
          </a:p>
          <a:p>
            <a:pPr marL="457200" indent="-457200">
              <a:buAutoNum type="arabicPeriod" startAt="2"/>
            </a:pPr>
            <a:endParaRPr lang="en-IN" dirty="0"/>
          </a:p>
          <a:p>
            <a:pPr marL="457200" indent="-457200">
              <a:buAutoNum type="arabicPlain" startAt="9"/>
            </a:pPr>
            <a:r>
              <a:rPr lang="en-IN" dirty="0"/>
              <a:t>Which interface in Collections extends </a:t>
            </a:r>
            <a:r>
              <a:rPr lang="en-IN" dirty="0" err="1"/>
              <a:t>RandomAccess</a:t>
            </a:r>
            <a:r>
              <a:rPr lang="en-IN" dirty="0"/>
              <a:t> ?</a:t>
            </a:r>
          </a:p>
          <a:p>
            <a:pPr marL="457200" indent="-457200">
              <a:buNone/>
            </a:pPr>
            <a:endParaRPr lang="en-US" dirty="0"/>
          </a:p>
          <a:p>
            <a:pPr marL="457200" indent="-457200">
              <a:buNone/>
            </a:pPr>
            <a:r>
              <a:rPr lang="en-US" dirty="0"/>
              <a:t>Answer:</a:t>
            </a:r>
            <a:r>
              <a:rPr lang="en-US" b="1" dirty="0"/>
              <a:t> None ! , It is extended by </a:t>
            </a:r>
            <a:r>
              <a:rPr lang="en-US" b="1" dirty="0" err="1"/>
              <a:t>ArrayList</a:t>
            </a:r>
            <a:r>
              <a:rPr lang="en-US" b="1" dirty="0"/>
              <a:t> and Vector   	   classes</a:t>
            </a:r>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10"/>
            </a:pPr>
            <a:r>
              <a:rPr lang="en-IN" dirty="0"/>
              <a:t>What is the difference between Collection and Collections ?</a:t>
            </a:r>
          </a:p>
          <a:p>
            <a:pPr marL="457200" indent="-457200">
              <a:buNone/>
            </a:pPr>
            <a:endParaRPr lang="en-US" dirty="0"/>
          </a:p>
          <a:p>
            <a:pPr marL="457200" indent="-457200">
              <a:buNone/>
            </a:pPr>
            <a:r>
              <a:rPr lang="en-US" dirty="0"/>
              <a:t>Answer: First is an </a:t>
            </a:r>
            <a:r>
              <a:rPr lang="en-US" b="1" dirty="0">
                <a:solidFill>
                  <a:srgbClr val="FF0000"/>
                </a:solidFill>
              </a:rPr>
              <a:t>interface</a:t>
            </a:r>
            <a:r>
              <a:rPr lang="en-US" dirty="0"/>
              <a:t> while second is a </a:t>
            </a:r>
            <a:r>
              <a:rPr lang="en-US" b="1" dirty="0">
                <a:solidFill>
                  <a:srgbClr val="FF0000"/>
                </a:solidFill>
              </a:rPr>
              <a:t>class</a:t>
            </a:r>
          </a:p>
          <a:p>
            <a:pPr marL="457200" indent="-457200">
              <a:buAutoNum type="arabicPeriod" startAt="2"/>
            </a:pPr>
            <a:endParaRPr lang="en-US" dirty="0"/>
          </a:p>
          <a:p>
            <a:pPr marL="457200" indent="-457200">
              <a:buAutoNum type="arabicPeriod" startAt="2"/>
            </a:pPr>
            <a:endParaRPr lang="en-IN" dirty="0"/>
          </a:p>
          <a:p>
            <a:pPr marL="457200" indent="-457200">
              <a:buAutoNum type="arabicPlain" startAt="11"/>
            </a:pPr>
            <a:r>
              <a:rPr lang="en-IN" dirty="0"/>
              <a:t>Which classes in Collections hierarchy are thread-safe ?</a:t>
            </a:r>
          </a:p>
          <a:p>
            <a:pPr marL="457200" indent="-457200">
              <a:buNone/>
            </a:pPr>
            <a:endParaRPr lang="en-US" dirty="0"/>
          </a:p>
          <a:p>
            <a:pPr marL="457200" indent="-457200">
              <a:buNone/>
            </a:pPr>
            <a:r>
              <a:rPr lang="en-US" dirty="0"/>
              <a:t>Answer:</a:t>
            </a:r>
            <a:r>
              <a:rPr lang="en-US" b="1" dirty="0"/>
              <a:t> </a:t>
            </a:r>
            <a:r>
              <a:rPr lang="en-US" b="1" dirty="0" err="1"/>
              <a:t>Vector,Stack,Hashtable,Properties</a:t>
            </a:r>
            <a:r>
              <a:rPr lang="en-US" b="1" dirty="0"/>
              <a:t> </a:t>
            </a:r>
            <a:r>
              <a:rPr lang="en-US" dirty="0"/>
              <a:t>and </a:t>
            </a:r>
            <a:r>
              <a:rPr lang="en-US" b="1" dirty="0" err="1"/>
              <a:t>PriorityBlockingQueue</a:t>
            </a:r>
            <a:endParaRPr lang="en-US" b="1" dirty="0"/>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12"/>
            </a:pPr>
            <a:r>
              <a:rPr lang="en-IN" dirty="0"/>
              <a:t>Arrange the following in the ascending order (performance):</a:t>
            </a:r>
            <a:br>
              <a:rPr lang="en-IN" dirty="0"/>
            </a:br>
            <a:r>
              <a:rPr lang="en-IN" b="1" dirty="0" err="1"/>
              <a:t>HashMap</a:t>
            </a:r>
            <a:r>
              <a:rPr lang="en-IN" b="1" dirty="0"/>
              <a:t> , </a:t>
            </a:r>
            <a:r>
              <a:rPr lang="en-IN" b="1" dirty="0" err="1"/>
              <a:t>Hashtable</a:t>
            </a:r>
            <a:r>
              <a:rPr lang="en-IN" b="1" dirty="0"/>
              <a:t> , </a:t>
            </a:r>
            <a:r>
              <a:rPr lang="en-IN" b="1" dirty="0" err="1"/>
              <a:t>HashSet</a:t>
            </a:r>
            <a:r>
              <a:rPr lang="en-IN" dirty="0"/>
              <a:t> ?</a:t>
            </a:r>
          </a:p>
          <a:p>
            <a:pPr marL="457200" indent="-457200">
              <a:buNone/>
            </a:pPr>
            <a:endParaRPr lang="en-US" dirty="0"/>
          </a:p>
          <a:p>
            <a:pPr marL="457200" indent="-457200">
              <a:buNone/>
            </a:pPr>
            <a:r>
              <a:rPr lang="en-US" dirty="0"/>
              <a:t>Answer: </a:t>
            </a:r>
            <a:r>
              <a:rPr lang="en-US" dirty="0" err="1"/>
              <a:t>Hashtable</a:t>
            </a:r>
            <a:r>
              <a:rPr lang="en-US" dirty="0"/>
              <a:t>&lt;</a:t>
            </a:r>
            <a:r>
              <a:rPr lang="en-US" dirty="0" err="1"/>
              <a:t>HashMap</a:t>
            </a:r>
            <a:r>
              <a:rPr lang="en-US" dirty="0"/>
              <a:t>&lt;</a:t>
            </a:r>
            <a:r>
              <a:rPr lang="en-US" dirty="0" err="1"/>
              <a:t>HashSet</a:t>
            </a:r>
            <a:endParaRPr lang="en-US" b="1" dirty="0">
              <a:solidFill>
                <a:srgbClr val="FF0000"/>
              </a:solidFill>
            </a:endParaRPr>
          </a:p>
          <a:p>
            <a:pPr marL="457200" indent="-457200">
              <a:buAutoNum type="arabicPeriod" startAt="2"/>
            </a:pPr>
            <a:endParaRPr lang="en-US" dirty="0"/>
          </a:p>
          <a:p>
            <a:pPr marL="457200" indent="-457200">
              <a:buAutoNum type="arabicPeriod" startAt="2"/>
            </a:pPr>
            <a:endParaRPr lang="en-IN" dirty="0"/>
          </a:p>
          <a:p>
            <a:pPr marL="457200" indent="-457200">
              <a:buAutoNum type="arabicPlain" startAt="13"/>
            </a:pPr>
            <a:r>
              <a:rPr lang="en-IN" dirty="0"/>
              <a:t>Does </a:t>
            </a:r>
            <a:r>
              <a:rPr lang="en-IN" dirty="0" err="1"/>
              <a:t>HashSet</a:t>
            </a:r>
            <a:r>
              <a:rPr lang="en-IN" dirty="0"/>
              <a:t> allow null ?</a:t>
            </a:r>
          </a:p>
          <a:p>
            <a:pPr marL="457200" indent="-457200">
              <a:buNone/>
            </a:pPr>
            <a:endParaRPr lang="en-US" dirty="0"/>
          </a:p>
          <a:p>
            <a:pPr marL="457200" indent="-457200">
              <a:buNone/>
            </a:pPr>
            <a:r>
              <a:rPr lang="en-US" dirty="0"/>
              <a:t>Answer:</a:t>
            </a:r>
            <a:r>
              <a:rPr lang="en-US" b="1" dirty="0"/>
              <a:t> Yes, but only once!</a:t>
            </a:r>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14"/>
            </a:pPr>
            <a:r>
              <a:rPr lang="en-IN" dirty="0"/>
              <a:t>Difference between </a:t>
            </a:r>
            <a:r>
              <a:rPr lang="en-IN" dirty="0" err="1"/>
              <a:t>HashMap</a:t>
            </a:r>
            <a:r>
              <a:rPr lang="en-IN" dirty="0"/>
              <a:t> and </a:t>
            </a:r>
            <a:r>
              <a:rPr lang="en-IN" dirty="0" err="1"/>
              <a:t>Hashtable</a:t>
            </a:r>
            <a:endParaRPr lang="en-IN" dirty="0"/>
          </a:p>
          <a:p>
            <a:pPr marL="457200" indent="-457200">
              <a:buAutoNum type="arabicPlain" startAt="14"/>
            </a:pPr>
            <a:endParaRPr lang="en-IN" dirty="0"/>
          </a:p>
          <a:p>
            <a:pPr marL="457200" indent="-457200">
              <a:buNone/>
            </a:pPr>
            <a:r>
              <a:rPr lang="en-IN" dirty="0"/>
              <a:t>A</a:t>
            </a:r>
            <a:r>
              <a:rPr lang="en-US" dirty="0" err="1"/>
              <a:t>nswer</a:t>
            </a:r>
            <a:r>
              <a:rPr lang="en-US" dirty="0"/>
              <a:t>:</a:t>
            </a:r>
          </a:p>
          <a:p>
            <a:pPr marL="457200" indent="-457200">
              <a:buNone/>
            </a:pPr>
            <a:endParaRPr lang="en-US" b="1" dirty="0"/>
          </a:p>
        </p:txBody>
      </p:sp>
      <p:graphicFrame>
        <p:nvGraphicFramePr>
          <p:cNvPr id="4" name="Table 3"/>
          <p:cNvGraphicFramePr>
            <a:graphicFrameLocks noGrp="1"/>
          </p:cNvGraphicFramePr>
          <p:nvPr/>
        </p:nvGraphicFramePr>
        <p:xfrm>
          <a:off x="1285852" y="3286124"/>
          <a:ext cx="6096000" cy="2123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err="1"/>
                        <a:t>HashMap</a:t>
                      </a:r>
                      <a:endParaRPr lang="en-IN" dirty="0"/>
                    </a:p>
                  </a:txBody>
                  <a:tcPr/>
                </a:tc>
                <a:tc>
                  <a:txBody>
                    <a:bodyPr/>
                    <a:lstStyle/>
                    <a:p>
                      <a:r>
                        <a:rPr lang="en-US" dirty="0" err="1"/>
                        <a:t>Hashtable</a:t>
                      </a:r>
                      <a:endParaRPr lang="en-IN" dirty="0"/>
                    </a:p>
                  </a:txBody>
                  <a:tcPr/>
                </a:tc>
                <a:extLst>
                  <a:ext uri="{0D108BD9-81ED-4DB2-BD59-A6C34878D82A}">
                    <a16:rowId xmlns:a16="http://schemas.microsoft.com/office/drawing/2014/main" val="10000"/>
                  </a:ext>
                </a:extLst>
              </a:tr>
              <a:tr h="370840">
                <a:tc>
                  <a:txBody>
                    <a:bodyPr/>
                    <a:lstStyle/>
                    <a:p>
                      <a:r>
                        <a:rPr lang="en-US" dirty="0"/>
                        <a:t>Not</a:t>
                      </a:r>
                      <a:r>
                        <a:rPr lang="en-US" baseline="0" dirty="0"/>
                        <a:t> Synchronized</a:t>
                      </a:r>
                      <a:endParaRPr lang="en-IN" dirty="0"/>
                    </a:p>
                  </a:txBody>
                  <a:tcPr/>
                </a:tc>
                <a:tc>
                  <a:txBody>
                    <a:bodyPr/>
                    <a:lstStyle/>
                    <a:p>
                      <a:r>
                        <a:rPr lang="en-US" dirty="0"/>
                        <a:t>Synchronized</a:t>
                      </a:r>
                      <a:endParaRPr lang="en-IN" dirty="0"/>
                    </a:p>
                  </a:txBody>
                  <a:tcPr/>
                </a:tc>
                <a:extLst>
                  <a:ext uri="{0D108BD9-81ED-4DB2-BD59-A6C34878D82A}">
                    <a16:rowId xmlns:a16="http://schemas.microsoft.com/office/drawing/2014/main" val="10001"/>
                  </a:ext>
                </a:extLst>
              </a:tr>
              <a:tr h="370840">
                <a:tc>
                  <a:txBody>
                    <a:bodyPr/>
                    <a:lstStyle/>
                    <a:p>
                      <a:r>
                        <a:rPr lang="en-US" dirty="0"/>
                        <a:t>Allows null</a:t>
                      </a:r>
                      <a:endParaRPr lang="en-IN" dirty="0"/>
                    </a:p>
                  </a:txBody>
                  <a:tcPr/>
                </a:tc>
                <a:tc>
                  <a:txBody>
                    <a:bodyPr/>
                    <a:lstStyle/>
                    <a:p>
                      <a:r>
                        <a:rPr lang="en-US" dirty="0"/>
                        <a:t>Doesn’t allow null</a:t>
                      </a:r>
                      <a:endParaRPr lang="en-IN" dirty="0"/>
                    </a:p>
                  </a:txBody>
                  <a:tcPr/>
                </a:tc>
                <a:extLst>
                  <a:ext uri="{0D108BD9-81ED-4DB2-BD59-A6C34878D82A}">
                    <a16:rowId xmlns:a16="http://schemas.microsoft.com/office/drawing/2014/main" val="10002"/>
                  </a:ext>
                </a:extLst>
              </a:tr>
              <a:tr h="370840">
                <a:tc>
                  <a:txBody>
                    <a:bodyPr/>
                    <a:lstStyle/>
                    <a:p>
                      <a:r>
                        <a:rPr lang="en-US" dirty="0"/>
                        <a:t>Useful for Single threaded environment</a:t>
                      </a:r>
                      <a:endParaRPr lang="en-IN" dirty="0"/>
                    </a:p>
                  </a:txBody>
                  <a:tcPr/>
                </a:tc>
                <a:tc>
                  <a:txBody>
                    <a:bodyPr/>
                    <a:lstStyle/>
                    <a:p>
                      <a:r>
                        <a:rPr lang="en-US" dirty="0"/>
                        <a:t>Useful for multithreaded environment</a:t>
                      </a:r>
                      <a:endParaRPr lang="en-IN" dirty="0"/>
                    </a:p>
                  </a:txBody>
                  <a:tcPr/>
                </a:tc>
                <a:extLst>
                  <a:ext uri="{0D108BD9-81ED-4DB2-BD59-A6C34878D82A}">
                    <a16:rowId xmlns:a16="http://schemas.microsoft.com/office/drawing/2014/main" val="10003"/>
                  </a:ext>
                </a:extLst>
              </a:tr>
              <a:tr h="370840">
                <a:tc>
                  <a:txBody>
                    <a:bodyPr/>
                    <a:lstStyle/>
                    <a:p>
                      <a:r>
                        <a:rPr lang="en-US" dirty="0"/>
                        <a:t>Used</a:t>
                      </a:r>
                      <a:r>
                        <a:rPr lang="en-US" baseline="0" dirty="0"/>
                        <a:t> very much</a:t>
                      </a:r>
                      <a:endParaRPr lang="en-IN" dirty="0"/>
                    </a:p>
                  </a:txBody>
                  <a:tcPr/>
                </a:tc>
                <a:tc>
                  <a:txBody>
                    <a:bodyPr/>
                    <a:lstStyle/>
                    <a:p>
                      <a:r>
                        <a:rPr lang="en-US" dirty="0"/>
                        <a:t>Declared as Legacy</a:t>
                      </a:r>
                      <a:r>
                        <a:rPr lang="en-US" baseline="0" dirty="0"/>
                        <a:t> class </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COLLECTIONS</a:t>
            </a:r>
            <a:endParaRPr lang="en-IN" sz="5400" dirty="0"/>
          </a:p>
        </p:txBody>
      </p:sp>
      <p:sp>
        <p:nvSpPr>
          <p:cNvPr id="3" name="Subtitle 2"/>
          <p:cNvSpPr>
            <a:spLocks noGrp="1"/>
          </p:cNvSpPr>
          <p:nvPr>
            <p:ph type="subTitle" idx="1"/>
          </p:nvPr>
        </p:nvSpPr>
        <p:spPr/>
        <p:txBody>
          <a:bodyPr>
            <a:noAutofit/>
          </a:bodyPr>
          <a:lstStyle/>
          <a:p>
            <a:r>
              <a:rPr lang="en-US" sz="4000" b="1" dirty="0"/>
              <a:t>(An easy way to manage Objects)</a:t>
            </a:r>
            <a:endParaRPr lang="en-IN" sz="4000" b="1" dirty="0"/>
          </a:p>
        </p:txBody>
      </p:sp>
    </p:spTree>
    <p:extLst>
      <p:ext uri="{BB962C8B-B14F-4D97-AF65-F5344CB8AC3E}">
        <p14:creationId xmlns:p14="http://schemas.microsoft.com/office/powerpoint/2010/main" val="4110603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15"/>
            </a:pPr>
            <a:r>
              <a:rPr lang="en-IN" dirty="0"/>
              <a:t>Difference between </a:t>
            </a:r>
            <a:r>
              <a:rPr lang="en-IN" dirty="0" err="1"/>
              <a:t>ArrayList</a:t>
            </a:r>
            <a:r>
              <a:rPr lang="en-IN" dirty="0"/>
              <a:t> and </a:t>
            </a:r>
            <a:r>
              <a:rPr lang="en-IN" dirty="0" err="1"/>
              <a:t>LinkedList</a:t>
            </a:r>
            <a:endParaRPr lang="en-IN" dirty="0"/>
          </a:p>
          <a:p>
            <a:pPr marL="457200" indent="-457200">
              <a:buNone/>
            </a:pPr>
            <a:r>
              <a:rPr lang="en-IN" dirty="0"/>
              <a:t>A</a:t>
            </a:r>
            <a:r>
              <a:rPr lang="en-US" dirty="0" err="1"/>
              <a:t>nswer</a:t>
            </a:r>
            <a:r>
              <a:rPr lang="en-US" dirty="0"/>
              <a:t>:</a:t>
            </a:r>
          </a:p>
          <a:p>
            <a:pPr marL="457200" indent="-457200">
              <a:buNone/>
            </a:pPr>
            <a:endParaRPr lang="en-US" b="1" dirty="0"/>
          </a:p>
        </p:txBody>
      </p:sp>
      <p:graphicFrame>
        <p:nvGraphicFramePr>
          <p:cNvPr id="4" name="Table 3"/>
          <p:cNvGraphicFramePr>
            <a:graphicFrameLocks noGrp="1"/>
          </p:cNvGraphicFramePr>
          <p:nvPr/>
        </p:nvGraphicFramePr>
        <p:xfrm>
          <a:off x="1500166" y="2643182"/>
          <a:ext cx="6096000" cy="3857653"/>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81067">
                <a:tc>
                  <a:txBody>
                    <a:bodyPr/>
                    <a:lstStyle/>
                    <a:p>
                      <a:r>
                        <a:rPr lang="en-US" dirty="0" err="1"/>
                        <a:t>ArrayList</a:t>
                      </a:r>
                      <a:endParaRPr lang="en-IN" dirty="0"/>
                    </a:p>
                  </a:txBody>
                  <a:tcPr/>
                </a:tc>
                <a:tc>
                  <a:txBody>
                    <a:bodyPr/>
                    <a:lstStyle/>
                    <a:p>
                      <a:r>
                        <a:rPr lang="en-US" dirty="0" err="1"/>
                        <a:t>LinkedList</a:t>
                      </a:r>
                      <a:endParaRPr lang="en-IN" dirty="0"/>
                    </a:p>
                  </a:txBody>
                  <a:tcPr/>
                </a:tc>
                <a:extLst>
                  <a:ext uri="{0D108BD9-81ED-4DB2-BD59-A6C34878D82A}">
                    <a16:rowId xmlns:a16="http://schemas.microsoft.com/office/drawing/2014/main" val="10000"/>
                  </a:ext>
                </a:extLst>
              </a:tr>
              <a:tr h="657732">
                <a:tc>
                  <a:txBody>
                    <a:bodyPr/>
                    <a:lstStyle/>
                    <a:p>
                      <a:r>
                        <a:rPr lang="en-US" dirty="0"/>
                        <a:t>Backed by </a:t>
                      </a:r>
                      <a:r>
                        <a:rPr lang="en-US" dirty="0" err="1"/>
                        <a:t>growable</a:t>
                      </a:r>
                      <a:r>
                        <a:rPr lang="en-US" dirty="0"/>
                        <a:t> Array</a:t>
                      </a:r>
                      <a:endParaRPr lang="en-IN" dirty="0"/>
                    </a:p>
                  </a:txBody>
                  <a:tcPr/>
                </a:tc>
                <a:tc>
                  <a:txBody>
                    <a:bodyPr/>
                    <a:lstStyle/>
                    <a:p>
                      <a:r>
                        <a:rPr lang="en-US" dirty="0"/>
                        <a:t>Backed by Doubly</a:t>
                      </a:r>
                      <a:r>
                        <a:rPr lang="en-US" baseline="0" dirty="0"/>
                        <a:t> Linked List</a:t>
                      </a:r>
                      <a:endParaRPr lang="en-IN" dirty="0"/>
                    </a:p>
                  </a:txBody>
                  <a:tcPr/>
                </a:tc>
                <a:extLst>
                  <a:ext uri="{0D108BD9-81ED-4DB2-BD59-A6C34878D82A}">
                    <a16:rowId xmlns:a16="http://schemas.microsoft.com/office/drawing/2014/main" val="10001"/>
                  </a:ext>
                </a:extLst>
              </a:tr>
              <a:tr h="939618">
                <a:tc>
                  <a:txBody>
                    <a:bodyPr/>
                    <a:lstStyle/>
                    <a:p>
                      <a:r>
                        <a:rPr lang="en-US" dirty="0"/>
                        <a:t>Allows random access using get() method</a:t>
                      </a:r>
                      <a:endParaRPr lang="en-IN" dirty="0"/>
                    </a:p>
                  </a:txBody>
                  <a:tcPr/>
                </a:tc>
                <a:tc>
                  <a:txBody>
                    <a:bodyPr/>
                    <a:lstStyle/>
                    <a:p>
                      <a:r>
                        <a:rPr lang="en-US" dirty="0"/>
                        <a:t>Does give a get() method but internally traverses from head to tail</a:t>
                      </a:r>
                      <a:endParaRPr lang="en-IN" dirty="0"/>
                    </a:p>
                  </a:txBody>
                  <a:tcPr/>
                </a:tc>
                <a:extLst>
                  <a:ext uri="{0D108BD9-81ED-4DB2-BD59-A6C34878D82A}">
                    <a16:rowId xmlns:a16="http://schemas.microsoft.com/office/drawing/2014/main" val="10002"/>
                  </a:ext>
                </a:extLst>
              </a:tr>
              <a:tr h="939618">
                <a:tc>
                  <a:txBody>
                    <a:bodyPr/>
                    <a:lstStyle/>
                    <a:p>
                      <a:r>
                        <a:rPr lang="en-US" dirty="0"/>
                        <a:t>Faster</a:t>
                      </a:r>
                      <a:r>
                        <a:rPr lang="en-US" baseline="0" dirty="0"/>
                        <a:t> in retrieval but slower in addition and deletion</a:t>
                      </a:r>
                      <a:endParaRPr lang="en-IN" dirty="0"/>
                    </a:p>
                  </a:txBody>
                  <a:tcPr/>
                </a:tc>
                <a:tc>
                  <a:txBody>
                    <a:bodyPr/>
                    <a:lstStyle/>
                    <a:p>
                      <a:r>
                        <a:rPr lang="en-US" dirty="0"/>
                        <a:t>Slower in retrieval but faster in addition and </a:t>
                      </a:r>
                      <a:r>
                        <a:rPr lang="en-US" baseline="0" dirty="0"/>
                        <a:t> deletion</a:t>
                      </a:r>
                      <a:endParaRPr lang="en-IN" dirty="0"/>
                    </a:p>
                  </a:txBody>
                  <a:tcPr/>
                </a:tc>
                <a:extLst>
                  <a:ext uri="{0D108BD9-81ED-4DB2-BD59-A6C34878D82A}">
                    <a16:rowId xmlns:a16="http://schemas.microsoft.com/office/drawing/2014/main" val="10003"/>
                  </a:ext>
                </a:extLst>
              </a:tr>
              <a:tr h="939618">
                <a:tc>
                  <a:txBody>
                    <a:bodyPr/>
                    <a:lstStyle/>
                    <a:p>
                      <a:r>
                        <a:rPr lang="en-US" dirty="0"/>
                        <a:t>Uses</a:t>
                      </a:r>
                      <a:r>
                        <a:rPr lang="en-US" baseline="0" dirty="0"/>
                        <a:t> less memory</a:t>
                      </a:r>
                      <a:endParaRPr lang="en-IN" dirty="0"/>
                    </a:p>
                  </a:txBody>
                  <a:tcPr/>
                </a:tc>
                <a:tc>
                  <a:txBody>
                    <a:bodyPr/>
                    <a:lstStyle/>
                    <a:p>
                      <a:r>
                        <a:rPr lang="en-US" dirty="0"/>
                        <a:t>Uses more memory as it also maintains</a:t>
                      </a:r>
                      <a:r>
                        <a:rPr lang="en-US" baseline="0" dirty="0"/>
                        <a:t> references to previous and next nodes</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16"/>
            </a:pPr>
            <a:r>
              <a:rPr lang="en-IN" dirty="0"/>
              <a:t>Difference between </a:t>
            </a:r>
            <a:r>
              <a:rPr lang="en-IN" dirty="0" err="1"/>
              <a:t>HashSet</a:t>
            </a:r>
            <a:r>
              <a:rPr lang="en-IN" dirty="0"/>
              <a:t> and </a:t>
            </a:r>
            <a:r>
              <a:rPr lang="en-IN" dirty="0" err="1"/>
              <a:t>TreeSet</a:t>
            </a:r>
            <a:endParaRPr lang="en-IN" dirty="0"/>
          </a:p>
          <a:p>
            <a:pPr marL="457200" indent="-457200">
              <a:buNone/>
            </a:pPr>
            <a:r>
              <a:rPr lang="en-IN" dirty="0"/>
              <a:t>     A</a:t>
            </a:r>
            <a:r>
              <a:rPr lang="en-US" dirty="0" err="1"/>
              <a:t>nswer</a:t>
            </a:r>
            <a:r>
              <a:rPr lang="en-US" dirty="0"/>
              <a:t>:</a:t>
            </a:r>
          </a:p>
          <a:p>
            <a:pPr marL="457200" indent="-457200">
              <a:buNone/>
            </a:pPr>
            <a:endParaRPr lang="en-US" b="1" dirty="0"/>
          </a:p>
        </p:txBody>
      </p:sp>
      <p:graphicFrame>
        <p:nvGraphicFramePr>
          <p:cNvPr id="4" name="Table 3"/>
          <p:cNvGraphicFramePr>
            <a:graphicFrameLocks noGrp="1"/>
          </p:cNvGraphicFramePr>
          <p:nvPr/>
        </p:nvGraphicFramePr>
        <p:xfrm>
          <a:off x="1500166" y="2786058"/>
          <a:ext cx="6096000" cy="38128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84600">
                <a:tc>
                  <a:txBody>
                    <a:bodyPr/>
                    <a:lstStyle/>
                    <a:p>
                      <a:r>
                        <a:rPr lang="en-US" dirty="0" err="1"/>
                        <a:t>HashSet</a:t>
                      </a:r>
                      <a:endParaRPr lang="en-IN" dirty="0"/>
                    </a:p>
                  </a:txBody>
                  <a:tcPr/>
                </a:tc>
                <a:tc>
                  <a:txBody>
                    <a:bodyPr/>
                    <a:lstStyle/>
                    <a:p>
                      <a:r>
                        <a:rPr lang="en-US" dirty="0" err="1"/>
                        <a:t>TreeSet</a:t>
                      </a:r>
                      <a:endParaRPr lang="en-IN" dirty="0"/>
                    </a:p>
                  </a:txBody>
                  <a:tcPr/>
                </a:tc>
                <a:extLst>
                  <a:ext uri="{0D108BD9-81ED-4DB2-BD59-A6C34878D82A}">
                    <a16:rowId xmlns:a16="http://schemas.microsoft.com/office/drawing/2014/main" val="10000"/>
                  </a:ext>
                </a:extLst>
              </a:tr>
              <a:tr h="491228">
                <a:tc>
                  <a:txBody>
                    <a:bodyPr/>
                    <a:lstStyle/>
                    <a:p>
                      <a:r>
                        <a:rPr lang="en-US" dirty="0"/>
                        <a:t>Maintains</a:t>
                      </a:r>
                      <a:r>
                        <a:rPr lang="en-US" baseline="0" dirty="0"/>
                        <a:t> elements in random order</a:t>
                      </a:r>
                      <a:endParaRPr lang="en-IN" dirty="0"/>
                    </a:p>
                  </a:txBody>
                  <a:tcPr/>
                </a:tc>
                <a:tc>
                  <a:txBody>
                    <a:bodyPr/>
                    <a:lstStyle/>
                    <a:p>
                      <a:r>
                        <a:rPr lang="en-US" dirty="0"/>
                        <a:t>Maintains elements</a:t>
                      </a:r>
                      <a:r>
                        <a:rPr lang="en-US" baseline="0" dirty="0"/>
                        <a:t> in sorted order</a:t>
                      </a:r>
                      <a:endParaRPr lang="en-IN" dirty="0"/>
                    </a:p>
                  </a:txBody>
                  <a:tcPr/>
                </a:tc>
                <a:extLst>
                  <a:ext uri="{0D108BD9-81ED-4DB2-BD59-A6C34878D82A}">
                    <a16:rowId xmlns:a16="http://schemas.microsoft.com/office/drawing/2014/main" val="10001"/>
                  </a:ext>
                </a:extLst>
              </a:tr>
              <a:tr h="701755">
                <a:tc>
                  <a:txBody>
                    <a:bodyPr/>
                    <a:lstStyle/>
                    <a:p>
                      <a:r>
                        <a:rPr lang="en-US" dirty="0"/>
                        <a:t>Allows null</a:t>
                      </a:r>
                      <a:endParaRPr lang="en-IN" dirty="0"/>
                    </a:p>
                  </a:txBody>
                  <a:tcPr/>
                </a:tc>
                <a:tc>
                  <a:txBody>
                    <a:bodyPr/>
                    <a:lstStyle/>
                    <a:p>
                      <a:r>
                        <a:rPr lang="en-US" dirty="0"/>
                        <a:t>Doesn’t allows null</a:t>
                      </a:r>
                      <a:endParaRPr lang="en-IN" dirty="0"/>
                    </a:p>
                  </a:txBody>
                  <a:tcPr/>
                </a:tc>
                <a:extLst>
                  <a:ext uri="{0D108BD9-81ED-4DB2-BD59-A6C34878D82A}">
                    <a16:rowId xmlns:a16="http://schemas.microsoft.com/office/drawing/2014/main" val="10002"/>
                  </a:ext>
                </a:extLst>
              </a:tr>
              <a:tr h="701755">
                <a:tc>
                  <a:txBody>
                    <a:bodyPr/>
                    <a:lstStyle/>
                    <a:p>
                      <a:r>
                        <a:rPr lang="en-US" dirty="0"/>
                        <a:t>Backed by </a:t>
                      </a:r>
                      <a:r>
                        <a:rPr lang="en-US" dirty="0" err="1"/>
                        <a:t>HashMap</a:t>
                      </a:r>
                      <a:endParaRPr lang="en-IN" dirty="0"/>
                    </a:p>
                  </a:txBody>
                  <a:tcPr/>
                </a:tc>
                <a:tc>
                  <a:txBody>
                    <a:bodyPr/>
                    <a:lstStyle/>
                    <a:p>
                      <a:r>
                        <a:rPr lang="en-US" dirty="0"/>
                        <a:t>Backed by binary tree</a:t>
                      </a:r>
                      <a:endParaRPr lang="en-IN" dirty="0"/>
                    </a:p>
                  </a:txBody>
                  <a:tcPr/>
                </a:tc>
                <a:extLst>
                  <a:ext uri="{0D108BD9-81ED-4DB2-BD59-A6C34878D82A}">
                    <a16:rowId xmlns:a16="http://schemas.microsoft.com/office/drawing/2014/main" val="10003"/>
                  </a:ext>
                </a:extLst>
              </a:tr>
              <a:tr h="701755">
                <a:tc>
                  <a:txBody>
                    <a:bodyPr/>
                    <a:lstStyle/>
                    <a:p>
                      <a:r>
                        <a:rPr lang="en-US" dirty="0"/>
                        <a:t>Faster </a:t>
                      </a:r>
                      <a:endParaRPr lang="en-IN" dirty="0"/>
                    </a:p>
                  </a:txBody>
                  <a:tcPr/>
                </a:tc>
                <a:tc>
                  <a:txBody>
                    <a:bodyPr/>
                    <a:lstStyle/>
                    <a:p>
                      <a:r>
                        <a:rPr lang="en-US" dirty="0"/>
                        <a:t>Slower</a:t>
                      </a:r>
                      <a:endParaRPr lang="en-IN" dirty="0"/>
                    </a:p>
                  </a:txBody>
                  <a:tcPr/>
                </a:tc>
                <a:extLst>
                  <a:ext uri="{0D108BD9-81ED-4DB2-BD59-A6C34878D82A}">
                    <a16:rowId xmlns:a16="http://schemas.microsoft.com/office/drawing/2014/main" val="10004"/>
                  </a:ext>
                </a:extLst>
              </a:tr>
              <a:tr h="701755">
                <a:tc>
                  <a:txBody>
                    <a:bodyPr/>
                    <a:lstStyle/>
                    <a:p>
                      <a:r>
                        <a:rPr lang="en-US" dirty="0"/>
                        <a:t>Less functionality</a:t>
                      </a:r>
                      <a:endParaRPr lang="en-IN" dirty="0"/>
                    </a:p>
                  </a:txBody>
                  <a:tcPr/>
                </a:tc>
                <a:tc>
                  <a:txBody>
                    <a:bodyPr/>
                    <a:lstStyle/>
                    <a:p>
                      <a:r>
                        <a:rPr lang="en-US" dirty="0"/>
                        <a:t>Rich in functionality</a:t>
                      </a:r>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marL="457200" indent="-457200">
              <a:buAutoNum type="arabicPlain" startAt="17"/>
            </a:pPr>
            <a:r>
              <a:rPr lang="en-IN" dirty="0"/>
              <a:t>Which collection would you use if you needed to maintain and search on a list of parts identified by their unique alphanumeric serial number </a:t>
            </a:r>
          </a:p>
          <a:p>
            <a:pPr>
              <a:buNone/>
            </a:pPr>
            <a:r>
              <a:rPr lang="en-IN" dirty="0"/>
              <a:t>  </a:t>
            </a:r>
          </a:p>
          <a:p>
            <a:pPr>
              <a:buNone/>
            </a:pPr>
            <a:r>
              <a:rPr lang="en-IN" dirty="0"/>
              <a:t>A</a:t>
            </a:r>
            <a:r>
              <a:rPr lang="en-US" dirty="0" err="1"/>
              <a:t>nswer</a:t>
            </a:r>
            <a:r>
              <a:rPr lang="en-US" dirty="0"/>
              <a:t>: </a:t>
            </a:r>
            <a:r>
              <a:rPr lang="en-US" b="1" dirty="0"/>
              <a:t>Map</a:t>
            </a:r>
          </a:p>
          <a:p>
            <a:pPr marL="457200" indent="-457200">
              <a:buNone/>
            </a:pPr>
            <a:endParaRPr lang="en-US" b="1" dirty="0"/>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2533C"/>
                </a:solidFill>
              </a:rPr>
              <a:t>				Quiz</a:t>
            </a:r>
            <a:endParaRPr lang="en-IN" dirty="0"/>
          </a:p>
        </p:txBody>
      </p:sp>
      <p:sp>
        <p:nvSpPr>
          <p:cNvPr id="3" name="Content Placeholder 2"/>
          <p:cNvSpPr>
            <a:spLocks noGrp="1"/>
          </p:cNvSpPr>
          <p:nvPr>
            <p:ph idx="1"/>
          </p:nvPr>
        </p:nvSpPr>
        <p:spPr/>
        <p:txBody>
          <a:bodyPr>
            <a:normAutofit/>
          </a:bodyPr>
          <a:lstStyle/>
          <a:p>
            <a:pPr>
              <a:buNone/>
            </a:pPr>
            <a:r>
              <a:rPr lang="en-IN" dirty="0"/>
              <a:t>18     Which collection class(es) allows you to shrink its size and provides indexed access to its elements, but whose methods are not synchronized? (Choose all that apply.)</a:t>
            </a:r>
          </a:p>
          <a:p>
            <a:pPr>
              <a:buNone/>
            </a:pPr>
            <a:endParaRPr lang="en-IN" dirty="0"/>
          </a:p>
          <a:p>
            <a:pPr>
              <a:buNone/>
            </a:pPr>
            <a:r>
              <a:rPr lang="en-IN" dirty="0"/>
              <a:t>A. </a:t>
            </a:r>
            <a:r>
              <a:rPr lang="en-IN" dirty="0" err="1"/>
              <a:t>java.util.HashSet</a:t>
            </a:r>
            <a:endParaRPr lang="en-IN" dirty="0"/>
          </a:p>
          <a:p>
            <a:pPr>
              <a:buNone/>
            </a:pPr>
            <a:r>
              <a:rPr lang="en-IN" dirty="0"/>
              <a:t>B. </a:t>
            </a:r>
            <a:r>
              <a:rPr lang="en-IN" dirty="0" err="1"/>
              <a:t>java.util.LinkedHashSet</a:t>
            </a:r>
            <a:endParaRPr lang="en-IN" dirty="0"/>
          </a:p>
          <a:p>
            <a:pPr>
              <a:buNone/>
            </a:pPr>
            <a:r>
              <a:rPr lang="en-IN" dirty="0"/>
              <a:t>C. </a:t>
            </a:r>
            <a:r>
              <a:rPr lang="en-IN" dirty="0" err="1"/>
              <a:t>java.util.List</a:t>
            </a:r>
            <a:endParaRPr lang="en-IN" dirty="0"/>
          </a:p>
          <a:p>
            <a:pPr>
              <a:buNone/>
            </a:pPr>
            <a:r>
              <a:rPr lang="en-IN" dirty="0"/>
              <a:t>D. </a:t>
            </a:r>
            <a:r>
              <a:rPr lang="en-IN" dirty="0" err="1"/>
              <a:t>java.util.ArrayList</a:t>
            </a:r>
            <a:endParaRPr lang="en-IN" dirty="0"/>
          </a:p>
          <a:p>
            <a:pPr>
              <a:buNone/>
            </a:pPr>
            <a:r>
              <a:rPr lang="en-IN" dirty="0"/>
              <a:t>E. </a:t>
            </a:r>
            <a:r>
              <a:rPr lang="en-IN" dirty="0" err="1"/>
              <a:t>java.util.Vector</a:t>
            </a:r>
            <a:endParaRPr lang="en-IN" dirty="0"/>
          </a:p>
          <a:p>
            <a:pPr>
              <a:buNone/>
            </a:pPr>
            <a:r>
              <a:rPr lang="en-IN" dirty="0"/>
              <a:t>F. </a:t>
            </a:r>
            <a:r>
              <a:rPr lang="en-IN" dirty="0" err="1"/>
              <a:t>java.util.PriorityQueue</a:t>
            </a:r>
            <a:endParaRPr lang="en-IN" dirty="0"/>
          </a:p>
          <a:p>
            <a:pPr>
              <a:buNone/>
            </a:pPr>
            <a:r>
              <a:rPr lang="en-IN" dirty="0"/>
              <a:t>A</a:t>
            </a:r>
            <a:r>
              <a:rPr lang="en-US" dirty="0" err="1"/>
              <a:t>nswer</a:t>
            </a:r>
            <a:r>
              <a:rPr lang="en-US" dirty="0"/>
              <a:t>: D</a:t>
            </a:r>
          </a:p>
          <a:p>
            <a:pPr>
              <a:buNone/>
            </a:pPr>
            <a:endParaRPr lang="en-US" b="1" dirty="0"/>
          </a:p>
          <a:p>
            <a:pPr marL="457200" indent="-457200">
              <a:buNone/>
            </a:pPr>
            <a:endParaRPr lang="en-US" b="1" dirty="0"/>
          </a:p>
        </p:txBody>
      </p:sp>
    </p:spTree>
    <p:extLst>
      <p:ext uri="{BB962C8B-B14F-4D97-AF65-F5344CB8AC3E}">
        <p14:creationId xmlns:p14="http://schemas.microsoft.com/office/powerpoint/2010/main" val="26480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D2533C"/>
                </a:solidFill>
              </a:rPr>
              <a:t>Important Methods Of Collections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a:t>The Collection interface is one of the root interfaces of the Java collection classes. The general methods list of the collection interface is:</a:t>
            </a:r>
          </a:p>
          <a:p>
            <a:pPr marL="457200" indent="-457200">
              <a:buAutoNum type="arabicPeriod"/>
            </a:pPr>
            <a:r>
              <a:rPr lang="en-IN" b="1" dirty="0" err="1"/>
              <a:t>boolean</a:t>
            </a:r>
            <a:r>
              <a:rPr lang="en-IN" b="1" dirty="0"/>
              <a:t> add(Object </a:t>
            </a:r>
            <a:r>
              <a:rPr lang="en-IN" b="1" dirty="0" err="1"/>
              <a:t>obj</a:t>
            </a:r>
            <a:r>
              <a:rPr lang="en-IN" b="1" dirty="0"/>
              <a:t>)</a:t>
            </a:r>
          </a:p>
          <a:p>
            <a:pPr marL="457200" indent="-457200">
              <a:buAutoNum type="arabicPeriod"/>
            </a:pPr>
            <a:r>
              <a:rPr lang="en-US" b="1" dirty="0"/>
              <a:t>v</a:t>
            </a:r>
            <a:r>
              <a:rPr lang="en-IN" b="1" dirty="0" err="1"/>
              <a:t>oid</a:t>
            </a:r>
            <a:r>
              <a:rPr lang="en-IN" b="1" dirty="0"/>
              <a:t> clear( )</a:t>
            </a:r>
          </a:p>
          <a:p>
            <a:pPr marL="457200" indent="-457200">
              <a:buAutoNum type="arabicPeriod"/>
            </a:pPr>
            <a:r>
              <a:rPr lang="en-US" b="1" dirty="0"/>
              <a:t>b</a:t>
            </a:r>
            <a:r>
              <a:rPr lang="en-IN" b="1" dirty="0" err="1"/>
              <a:t>oolean</a:t>
            </a:r>
            <a:r>
              <a:rPr lang="en-IN" b="1" dirty="0"/>
              <a:t> contains(Object </a:t>
            </a:r>
            <a:r>
              <a:rPr lang="en-IN" b="1" dirty="0" err="1"/>
              <a:t>obj</a:t>
            </a:r>
            <a:r>
              <a:rPr lang="en-IN" b="1" dirty="0"/>
              <a:t>)</a:t>
            </a:r>
          </a:p>
          <a:p>
            <a:pPr marL="457200" indent="-457200">
              <a:buAutoNum type="arabicPeriod"/>
            </a:pPr>
            <a:r>
              <a:rPr lang="en-US" b="1" dirty="0"/>
              <a:t>b</a:t>
            </a:r>
            <a:r>
              <a:rPr lang="en-IN" b="1" dirty="0" err="1"/>
              <a:t>oolean</a:t>
            </a:r>
            <a:r>
              <a:rPr lang="en-IN" b="1" dirty="0"/>
              <a:t> equals(Object </a:t>
            </a:r>
            <a:r>
              <a:rPr lang="en-IN" b="1" dirty="0" err="1"/>
              <a:t>obj</a:t>
            </a:r>
            <a:r>
              <a:rPr lang="en-IN" b="1" dirty="0"/>
              <a:t>)</a:t>
            </a:r>
          </a:p>
          <a:p>
            <a:pPr marL="457200" indent="-457200">
              <a:buAutoNum type="arabicPeriod"/>
            </a:pPr>
            <a:r>
              <a:rPr lang="en-US" b="1" dirty="0"/>
              <a:t>i</a:t>
            </a:r>
            <a:r>
              <a:rPr lang="en-IN" b="1" dirty="0" err="1"/>
              <a:t>nt</a:t>
            </a:r>
            <a:r>
              <a:rPr lang="en-IN" b="1" dirty="0"/>
              <a:t> </a:t>
            </a:r>
            <a:r>
              <a:rPr lang="en-IN" b="1" dirty="0" err="1"/>
              <a:t>hashCode</a:t>
            </a:r>
            <a:r>
              <a:rPr lang="en-IN" b="1" dirty="0"/>
              <a:t>( )</a:t>
            </a:r>
          </a:p>
          <a:p>
            <a:pPr marL="457200" indent="-457200">
              <a:buAutoNum type="arabicPeriod"/>
            </a:pPr>
            <a:r>
              <a:rPr lang="en-US" b="1" dirty="0"/>
              <a:t>b</a:t>
            </a:r>
            <a:r>
              <a:rPr lang="en-IN" b="1" dirty="0" err="1"/>
              <a:t>oolean</a:t>
            </a:r>
            <a:r>
              <a:rPr lang="en-IN" b="1" dirty="0"/>
              <a:t> </a:t>
            </a:r>
            <a:r>
              <a:rPr lang="en-IN" b="1" dirty="0" err="1"/>
              <a:t>isEmpty</a:t>
            </a:r>
            <a:r>
              <a:rPr lang="en-IN" b="1" dirty="0"/>
              <a:t>( )</a:t>
            </a:r>
          </a:p>
          <a:p>
            <a:pPr marL="457200" indent="-457200">
              <a:buAutoNum type="arabicPeriod"/>
            </a:pPr>
            <a:r>
              <a:rPr lang="en-US" b="1" dirty="0"/>
              <a:t>I</a:t>
            </a:r>
            <a:r>
              <a:rPr lang="en-IN" b="1" dirty="0" err="1"/>
              <a:t>terator</a:t>
            </a:r>
            <a:r>
              <a:rPr lang="en-IN" b="1" dirty="0"/>
              <a:t> iterator( )</a:t>
            </a:r>
          </a:p>
          <a:p>
            <a:pPr marL="457200" indent="-457200">
              <a:buAutoNum type="arabicPeriod"/>
            </a:pPr>
            <a:r>
              <a:rPr lang="en-US" b="1" dirty="0"/>
              <a:t>b</a:t>
            </a:r>
            <a:r>
              <a:rPr lang="en-IN" b="1" dirty="0" err="1"/>
              <a:t>oolean</a:t>
            </a:r>
            <a:r>
              <a:rPr lang="en-IN" b="1" dirty="0"/>
              <a:t> remove(Object </a:t>
            </a:r>
            <a:r>
              <a:rPr lang="en-IN" b="1" dirty="0" err="1"/>
              <a:t>obj</a:t>
            </a:r>
            <a:r>
              <a:rPr lang="en-IN" b="1" dirty="0"/>
              <a:t>)</a:t>
            </a:r>
          </a:p>
          <a:p>
            <a:pPr marL="457200" indent="-457200">
              <a:buAutoNum type="arabicPeriod"/>
            </a:pPr>
            <a:r>
              <a:rPr lang="en-US" b="1" dirty="0"/>
              <a:t>b</a:t>
            </a:r>
            <a:r>
              <a:rPr lang="en-IN" b="1" dirty="0" err="1"/>
              <a:t>oolean</a:t>
            </a:r>
            <a:r>
              <a:rPr lang="en-IN" b="1" dirty="0"/>
              <a:t> </a:t>
            </a:r>
            <a:r>
              <a:rPr lang="en-IN" b="1" dirty="0" err="1"/>
              <a:t>removeAll</a:t>
            </a:r>
            <a:r>
              <a:rPr lang="en-IN" b="1" dirty="0"/>
              <a:t>(Collection c)</a:t>
            </a:r>
          </a:p>
          <a:p>
            <a:pPr marL="457200" indent="-457200">
              <a:buAutoNum type="arabicPeriod"/>
            </a:pPr>
            <a:r>
              <a:rPr lang="en-US" b="1" dirty="0"/>
              <a:t>b</a:t>
            </a:r>
            <a:r>
              <a:rPr lang="en-IN" b="1" dirty="0" err="1"/>
              <a:t>oolean</a:t>
            </a:r>
            <a:r>
              <a:rPr lang="en-IN" b="1" dirty="0"/>
              <a:t> </a:t>
            </a:r>
            <a:r>
              <a:rPr lang="en-IN" b="1" dirty="0" err="1"/>
              <a:t>retainAll</a:t>
            </a:r>
            <a:r>
              <a:rPr lang="en-IN" b="1" dirty="0"/>
              <a:t>(Collection c)</a:t>
            </a:r>
          </a:p>
          <a:p>
            <a:pPr marL="457200" indent="-457200">
              <a:buAutoNum type="arabicPeriod"/>
            </a:pPr>
            <a:r>
              <a:rPr lang="en-US" b="1" dirty="0"/>
              <a:t>i</a:t>
            </a:r>
            <a:r>
              <a:rPr lang="en-IN" b="1" dirty="0" err="1"/>
              <a:t>nt</a:t>
            </a:r>
            <a:r>
              <a:rPr lang="en-IN" b="1" dirty="0"/>
              <a:t> size( )</a:t>
            </a:r>
          </a:p>
          <a:p>
            <a:pPr marL="457200" indent="-457200">
              <a:buAutoNum type="arabicPeriod"/>
            </a:pPr>
            <a:r>
              <a:rPr lang="en-US" b="1" dirty="0"/>
              <a:t>O</a:t>
            </a:r>
            <a:r>
              <a:rPr lang="en-IN" b="1" dirty="0" err="1"/>
              <a:t>bject</a:t>
            </a:r>
            <a:r>
              <a:rPr lang="en-IN" b="1" dirty="0"/>
              <a:t>[ ] </a:t>
            </a:r>
            <a:r>
              <a:rPr lang="en-IN" b="1" dirty="0" err="1"/>
              <a:t>toArray</a:t>
            </a:r>
            <a:r>
              <a:rPr lang="en-IN" b="1" dirty="0"/>
              <a:t>( )</a:t>
            </a:r>
          </a:p>
          <a:p>
            <a:pPr marL="0" indent="0">
              <a:buNone/>
            </a:pPr>
            <a:endParaRPr lang="en-IN" b="1" dirty="0"/>
          </a:p>
        </p:txBody>
      </p:sp>
    </p:spTree>
    <p:extLst>
      <p:ext uri="{BB962C8B-B14F-4D97-AF65-F5344CB8AC3E}">
        <p14:creationId xmlns:p14="http://schemas.microsoft.com/office/powerpoint/2010/main" val="2648085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List Interface</a:t>
            </a:r>
            <a:endParaRPr lang="en-IN" dirty="0"/>
          </a:p>
        </p:txBody>
      </p:sp>
      <p:sp>
        <p:nvSpPr>
          <p:cNvPr id="3" name="Content Placeholder 2"/>
          <p:cNvSpPr>
            <a:spLocks noGrp="1"/>
          </p:cNvSpPr>
          <p:nvPr>
            <p:ph idx="1"/>
          </p:nvPr>
        </p:nvSpPr>
        <p:spPr/>
        <p:txBody>
          <a:bodyPr/>
          <a:lstStyle/>
          <a:p>
            <a:r>
              <a:rPr lang="en-IN" dirty="0"/>
              <a:t>The </a:t>
            </a:r>
            <a:r>
              <a:rPr lang="en-IN" b="1" dirty="0" err="1">
                <a:solidFill>
                  <a:srgbClr val="0070C0"/>
                </a:solidFill>
              </a:rPr>
              <a:t>java.util.List</a:t>
            </a:r>
            <a:r>
              <a:rPr lang="en-IN" b="1" dirty="0">
                <a:solidFill>
                  <a:srgbClr val="0070C0"/>
                </a:solidFill>
              </a:rPr>
              <a:t> </a:t>
            </a:r>
            <a:r>
              <a:rPr lang="en-IN" dirty="0"/>
              <a:t>interface is a subtype of the </a:t>
            </a:r>
            <a:r>
              <a:rPr lang="en-IN" b="1" dirty="0" err="1">
                <a:solidFill>
                  <a:srgbClr val="0070C0"/>
                </a:solidFill>
              </a:rPr>
              <a:t>java.util.Collection</a:t>
            </a:r>
            <a:r>
              <a:rPr lang="en-IN" dirty="0"/>
              <a:t> interface and represents an  ordered collection (sometimes called a sequence). </a:t>
            </a:r>
          </a:p>
          <a:p>
            <a:r>
              <a:rPr lang="en-IN" dirty="0"/>
              <a:t>It means we can access the elements of a List in a specific order, and by an index too.</a:t>
            </a:r>
          </a:p>
          <a:p>
            <a:r>
              <a:rPr lang="en-IN" dirty="0"/>
              <a:t> It allows duplicate objects and one or more elements to be null. </a:t>
            </a:r>
          </a:p>
          <a:p>
            <a:r>
              <a:rPr lang="en-IN" dirty="0"/>
              <a:t>The user of this interface has precise control over where in the list each element is inserted and  can access elements by their integer index (position in the list), and search for elements in the list.</a:t>
            </a:r>
          </a:p>
        </p:txBody>
      </p:sp>
    </p:spTree>
    <p:extLst>
      <p:ext uri="{BB962C8B-B14F-4D97-AF65-F5344CB8AC3E}">
        <p14:creationId xmlns:p14="http://schemas.microsoft.com/office/powerpoint/2010/main" val="1594430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List Interface</a:t>
            </a:r>
            <a:endParaRPr lang="en-IN" dirty="0"/>
          </a:p>
        </p:txBody>
      </p:sp>
      <p:sp>
        <p:nvSpPr>
          <p:cNvPr id="3" name="Content Placeholder 2"/>
          <p:cNvSpPr>
            <a:spLocks noGrp="1"/>
          </p:cNvSpPr>
          <p:nvPr>
            <p:ph idx="1"/>
          </p:nvPr>
        </p:nvSpPr>
        <p:spPr/>
        <p:txBody>
          <a:bodyPr/>
          <a:lstStyle/>
          <a:p>
            <a:r>
              <a:rPr lang="en-IN" dirty="0"/>
              <a:t>The </a:t>
            </a:r>
            <a:r>
              <a:rPr lang="en-IN" b="1" dirty="0" err="1">
                <a:solidFill>
                  <a:srgbClr val="0070C0"/>
                </a:solidFill>
              </a:rPr>
              <a:t>java.util.List</a:t>
            </a:r>
            <a:r>
              <a:rPr lang="en-IN" b="1" dirty="0">
                <a:solidFill>
                  <a:srgbClr val="0070C0"/>
                </a:solidFill>
              </a:rPr>
              <a:t> </a:t>
            </a:r>
            <a:r>
              <a:rPr lang="en-IN" dirty="0"/>
              <a:t>interface is a subtype of the </a:t>
            </a:r>
            <a:r>
              <a:rPr lang="en-IN" b="1" dirty="0" err="1">
                <a:solidFill>
                  <a:srgbClr val="0070C0"/>
                </a:solidFill>
              </a:rPr>
              <a:t>java.util.Collection</a:t>
            </a:r>
            <a:r>
              <a:rPr lang="en-IN" dirty="0"/>
              <a:t> interface and represents an  ordered collection (sometimes called a sequence). </a:t>
            </a:r>
          </a:p>
          <a:p>
            <a:r>
              <a:rPr lang="en-IN" dirty="0"/>
              <a:t>It means we can access the elements of a List in a specific order, and by an index too.</a:t>
            </a:r>
          </a:p>
          <a:p>
            <a:r>
              <a:rPr lang="en-IN" dirty="0"/>
              <a:t> It allows duplicate objects and one or more elements to be null. </a:t>
            </a:r>
          </a:p>
          <a:p>
            <a:r>
              <a:rPr lang="en-IN" dirty="0"/>
              <a:t>The user of this interface has precise control over where in the list each element is inserted and  can access elements by their integer index (position in the list), and search for elements in the list.</a:t>
            </a:r>
          </a:p>
        </p:txBody>
      </p:sp>
    </p:spTree>
    <p:extLst>
      <p:ext uri="{BB962C8B-B14F-4D97-AF65-F5344CB8AC3E}">
        <p14:creationId xmlns:p14="http://schemas.microsoft.com/office/powerpoint/2010/main" val="1594430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 Classes Of “List”</a:t>
            </a:r>
            <a:endParaRPr lang="en-IN" dirty="0"/>
          </a:p>
        </p:txBody>
      </p:sp>
      <p:sp>
        <p:nvSpPr>
          <p:cNvPr id="3" name="Content Placeholder 2"/>
          <p:cNvSpPr>
            <a:spLocks noGrp="1"/>
          </p:cNvSpPr>
          <p:nvPr>
            <p:ph idx="1"/>
          </p:nvPr>
        </p:nvSpPr>
        <p:spPr/>
        <p:txBody>
          <a:bodyPr/>
          <a:lstStyle/>
          <a:p>
            <a:pPr marL="0" indent="0">
              <a:buNone/>
            </a:pPr>
            <a:r>
              <a:rPr lang="en-IN" dirty="0"/>
              <a:t>We can choose between the following List implementations in the Java Collections API: </a:t>
            </a:r>
            <a:br>
              <a:rPr lang="en-IN" dirty="0"/>
            </a:br>
            <a:r>
              <a:rPr lang="en-IN" b="1" dirty="0" err="1">
                <a:solidFill>
                  <a:srgbClr val="0070C0"/>
                </a:solidFill>
              </a:rPr>
              <a:t>java.util.ArrayList</a:t>
            </a:r>
            <a:br>
              <a:rPr lang="en-IN" b="1" dirty="0">
                <a:solidFill>
                  <a:srgbClr val="0070C0"/>
                </a:solidFill>
              </a:rPr>
            </a:br>
            <a:r>
              <a:rPr lang="en-IN" b="1" dirty="0" err="1">
                <a:solidFill>
                  <a:srgbClr val="0070C0"/>
                </a:solidFill>
              </a:rPr>
              <a:t>java.util.LinkedList</a:t>
            </a:r>
            <a:br>
              <a:rPr lang="en-IN" b="1" dirty="0">
                <a:solidFill>
                  <a:srgbClr val="0070C0"/>
                </a:solidFill>
              </a:rPr>
            </a:br>
            <a:r>
              <a:rPr lang="en-IN" b="1" dirty="0" err="1">
                <a:solidFill>
                  <a:srgbClr val="0070C0"/>
                </a:solidFill>
              </a:rPr>
              <a:t>java.util.Vector</a:t>
            </a:r>
            <a:br>
              <a:rPr lang="en-IN" b="1" dirty="0">
                <a:solidFill>
                  <a:srgbClr val="0070C0"/>
                </a:solidFill>
              </a:rPr>
            </a:br>
            <a:r>
              <a:rPr lang="en-IN" b="1" dirty="0" err="1">
                <a:solidFill>
                  <a:srgbClr val="0070C0"/>
                </a:solidFill>
              </a:rPr>
              <a:t>java.util.Stack</a:t>
            </a:r>
            <a:br>
              <a:rPr lang="en-IN" b="1" dirty="0">
                <a:solidFill>
                  <a:srgbClr val="0070C0"/>
                </a:solidFill>
              </a:rPr>
            </a:br>
            <a:br>
              <a:rPr lang="en-IN" dirty="0"/>
            </a:br>
            <a:r>
              <a:rPr lang="en-IN" dirty="0"/>
              <a:t>Here are a few examples of how to create a List instance: </a:t>
            </a:r>
            <a:br>
              <a:rPr lang="en-IN" dirty="0"/>
            </a:br>
            <a:r>
              <a:rPr lang="en-IN" b="1" dirty="0">
                <a:solidFill>
                  <a:srgbClr val="0070C0"/>
                </a:solidFill>
              </a:rPr>
              <a:t>List </a:t>
            </a:r>
            <a:r>
              <a:rPr lang="en-IN" b="1" dirty="0" err="1">
                <a:solidFill>
                  <a:srgbClr val="0070C0"/>
                </a:solidFill>
              </a:rPr>
              <a:t>listA</a:t>
            </a:r>
            <a:r>
              <a:rPr lang="en-IN" b="1" dirty="0">
                <a:solidFill>
                  <a:srgbClr val="0070C0"/>
                </a:solidFill>
              </a:rPr>
              <a:t> = new </a:t>
            </a:r>
            <a:r>
              <a:rPr lang="en-IN" b="1" dirty="0" err="1">
                <a:solidFill>
                  <a:srgbClr val="0070C0"/>
                </a:solidFill>
              </a:rPr>
              <a:t>ArrayList</a:t>
            </a:r>
            <a:r>
              <a:rPr lang="en-IN" b="1" dirty="0">
                <a:solidFill>
                  <a:srgbClr val="0070C0"/>
                </a:solidFill>
              </a:rPr>
              <a:t>();</a:t>
            </a:r>
            <a:br>
              <a:rPr lang="en-IN" b="1" dirty="0">
                <a:solidFill>
                  <a:srgbClr val="0070C0"/>
                </a:solidFill>
              </a:rPr>
            </a:br>
            <a:r>
              <a:rPr lang="en-IN" b="1" dirty="0">
                <a:solidFill>
                  <a:srgbClr val="0070C0"/>
                </a:solidFill>
              </a:rPr>
              <a:t>List </a:t>
            </a:r>
            <a:r>
              <a:rPr lang="en-IN" b="1" dirty="0" err="1">
                <a:solidFill>
                  <a:srgbClr val="0070C0"/>
                </a:solidFill>
              </a:rPr>
              <a:t>listB</a:t>
            </a:r>
            <a:r>
              <a:rPr lang="en-IN" b="1" dirty="0">
                <a:solidFill>
                  <a:srgbClr val="0070C0"/>
                </a:solidFill>
              </a:rPr>
              <a:t> = new </a:t>
            </a:r>
            <a:r>
              <a:rPr lang="en-IN" b="1" dirty="0" err="1">
                <a:solidFill>
                  <a:srgbClr val="0070C0"/>
                </a:solidFill>
              </a:rPr>
              <a:t>LinkedList</a:t>
            </a:r>
            <a:r>
              <a:rPr lang="en-IN" b="1" dirty="0">
                <a:solidFill>
                  <a:srgbClr val="0070C0"/>
                </a:solidFill>
              </a:rPr>
              <a:t>();</a:t>
            </a:r>
            <a:br>
              <a:rPr lang="en-IN" b="1" dirty="0">
                <a:solidFill>
                  <a:srgbClr val="0070C0"/>
                </a:solidFill>
              </a:rPr>
            </a:br>
            <a:r>
              <a:rPr lang="en-IN" b="1" dirty="0">
                <a:solidFill>
                  <a:srgbClr val="0070C0"/>
                </a:solidFill>
              </a:rPr>
              <a:t>List </a:t>
            </a:r>
            <a:r>
              <a:rPr lang="en-IN" b="1" dirty="0" err="1">
                <a:solidFill>
                  <a:srgbClr val="0070C0"/>
                </a:solidFill>
              </a:rPr>
              <a:t>listC</a:t>
            </a:r>
            <a:r>
              <a:rPr lang="en-IN" b="1" dirty="0">
                <a:solidFill>
                  <a:srgbClr val="0070C0"/>
                </a:solidFill>
              </a:rPr>
              <a:t> = new Vector();</a:t>
            </a:r>
            <a:br>
              <a:rPr lang="en-IN" b="1" dirty="0">
                <a:solidFill>
                  <a:srgbClr val="0070C0"/>
                </a:solidFill>
              </a:rPr>
            </a:br>
            <a:r>
              <a:rPr lang="en-IN" b="1" dirty="0">
                <a:solidFill>
                  <a:srgbClr val="0070C0"/>
                </a:solidFill>
              </a:rPr>
              <a:t>List </a:t>
            </a:r>
            <a:r>
              <a:rPr lang="en-IN" b="1" dirty="0" err="1">
                <a:solidFill>
                  <a:srgbClr val="0070C0"/>
                </a:solidFill>
              </a:rPr>
              <a:t>listD</a:t>
            </a:r>
            <a:r>
              <a:rPr lang="en-IN" b="1" dirty="0">
                <a:solidFill>
                  <a:srgbClr val="0070C0"/>
                </a:solidFill>
              </a:rPr>
              <a:t> = new Stack(); </a:t>
            </a:r>
          </a:p>
        </p:txBody>
      </p:sp>
    </p:spTree>
    <p:extLst>
      <p:ext uri="{BB962C8B-B14F-4D97-AF65-F5344CB8AC3E}">
        <p14:creationId xmlns:p14="http://schemas.microsoft.com/office/powerpoint/2010/main" val="353709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err="1"/>
              <a:t>ArrayList</a:t>
            </a:r>
            <a:r>
              <a:rPr lang="en-US" dirty="0"/>
              <a:t>” class</a:t>
            </a:r>
            <a:endParaRPr lang="en-IN" dirty="0"/>
          </a:p>
        </p:txBody>
      </p:sp>
      <p:sp>
        <p:nvSpPr>
          <p:cNvPr id="3" name="Content Placeholder 2"/>
          <p:cNvSpPr>
            <a:spLocks noGrp="1"/>
          </p:cNvSpPr>
          <p:nvPr>
            <p:ph idx="1"/>
          </p:nvPr>
        </p:nvSpPr>
        <p:spPr/>
        <p:txBody>
          <a:bodyPr>
            <a:normAutofit fontScale="92500" lnSpcReduction="10000"/>
          </a:bodyPr>
          <a:lstStyle/>
          <a:p>
            <a:r>
              <a:rPr lang="en-IN" b="1" dirty="0" err="1">
                <a:solidFill>
                  <a:srgbClr val="0070C0"/>
                </a:solidFill>
              </a:rPr>
              <a:t>ArrayList</a:t>
            </a:r>
            <a:r>
              <a:rPr lang="en-IN" dirty="0"/>
              <a:t> implements </a:t>
            </a:r>
            <a:r>
              <a:rPr lang="en-IN" b="1" dirty="0">
                <a:solidFill>
                  <a:srgbClr val="0070C0"/>
                </a:solidFill>
              </a:rPr>
              <a:t>List </a:t>
            </a:r>
            <a:r>
              <a:rPr lang="en-IN" dirty="0"/>
              <a:t>interface. </a:t>
            </a:r>
          </a:p>
          <a:p>
            <a:endParaRPr lang="en-IN" dirty="0"/>
          </a:p>
          <a:p>
            <a:r>
              <a:rPr lang="en-IN" dirty="0" err="1"/>
              <a:t>ArrayList</a:t>
            </a:r>
            <a:r>
              <a:rPr lang="en-IN" dirty="0"/>
              <a:t> capacity grows automatically. </a:t>
            </a:r>
          </a:p>
          <a:p>
            <a:endParaRPr lang="en-IN" dirty="0"/>
          </a:p>
          <a:p>
            <a:r>
              <a:rPr lang="en-IN" dirty="0"/>
              <a:t>The </a:t>
            </a:r>
            <a:r>
              <a:rPr lang="en-IN" dirty="0" err="1"/>
              <a:t>ArrayList</a:t>
            </a:r>
            <a:r>
              <a:rPr lang="en-IN" dirty="0"/>
              <a:t> is not synchronized. </a:t>
            </a:r>
          </a:p>
          <a:p>
            <a:endParaRPr lang="en-IN" dirty="0"/>
          </a:p>
          <a:p>
            <a:r>
              <a:rPr lang="en-IN" dirty="0"/>
              <a:t>It permits all elements including null. </a:t>
            </a:r>
          </a:p>
          <a:p>
            <a:endParaRPr lang="en-IN" dirty="0"/>
          </a:p>
          <a:p>
            <a:r>
              <a:rPr lang="en-IN" dirty="0"/>
              <a:t>Array lists are created with an initial size of 10</a:t>
            </a:r>
          </a:p>
          <a:p>
            <a:endParaRPr lang="en-IN" dirty="0"/>
          </a:p>
          <a:p>
            <a:r>
              <a:rPr lang="en-IN" dirty="0"/>
              <a:t>When this size is exceeded, the collection is automatically enlarged and when objects are removed, the array may be shrunk.</a:t>
            </a:r>
          </a:p>
        </p:txBody>
      </p:sp>
    </p:spTree>
    <p:extLst>
      <p:ext uri="{BB962C8B-B14F-4D97-AF65-F5344CB8AC3E}">
        <p14:creationId xmlns:p14="http://schemas.microsoft.com/office/powerpoint/2010/main" val="4120417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Constructors Of </a:t>
            </a:r>
            <a:r>
              <a:rPr lang="en-US" dirty="0" err="1"/>
              <a:t>ArrayList</a:t>
            </a:r>
            <a:endParaRPr lang="en-IN" dirty="0"/>
          </a:p>
        </p:txBody>
      </p:sp>
      <p:sp>
        <p:nvSpPr>
          <p:cNvPr id="3" name="Content Placeholder 2"/>
          <p:cNvSpPr>
            <a:spLocks noGrp="1"/>
          </p:cNvSpPr>
          <p:nvPr>
            <p:ph idx="1"/>
          </p:nvPr>
        </p:nvSpPr>
        <p:spPr/>
        <p:txBody>
          <a:bodyPr>
            <a:normAutofit fontScale="92500" lnSpcReduction="10000"/>
          </a:bodyPr>
          <a:lstStyle/>
          <a:p>
            <a:pPr marL="457200" indent="-457200">
              <a:buAutoNum type="arabicPeriod"/>
            </a:pPr>
            <a:r>
              <a:rPr lang="en-IN" b="1" dirty="0">
                <a:solidFill>
                  <a:srgbClr val="7030A0"/>
                </a:solidFill>
              </a:rPr>
              <a:t>public </a:t>
            </a:r>
            <a:r>
              <a:rPr lang="en-IN" b="1" dirty="0" err="1">
                <a:solidFill>
                  <a:srgbClr val="7030A0"/>
                </a:solidFill>
              </a:rPr>
              <a:t>ArrayList</a:t>
            </a:r>
            <a:r>
              <a:rPr lang="en-IN" b="1" dirty="0">
                <a:solidFill>
                  <a:srgbClr val="7030A0"/>
                </a:solidFill>
              </a:rPr>
              <a:t>( )</a:t>
            </a:r>
          </a:p>
          <a:p>
            <a:endParaRPr lang="en-IN" dirty="0"/>
          </a:p>
          <a:p>
            <a:r>
              <a:rPr lang="en-IN" dirty="0"/>
              <a:t>This constructor builds an empty array list with an initial capacity of 10</a:t>
            </a:r>
          </a:p>
          <a:p>
            <a:pPr marL="457200" indent="-457200">
              <a:buAutoNum type="arabicPlain" startAt="2"/>
            </a:pPr>
            <a:endParaRPr lang="en-US" b="1" dirty="0"/>
          </a:p>
          <a:p>
            <a:pPr marL="457200" indent="-457200">
              <a:buAutoNum type="arabicPlain" startAt="2"/>
            </a:pPr>
            <a:r>
              <a:rPr lang="en-US" b="1" dirty="0">
                <a:solidFill>
                  <a:srgbClr val="7030A0"/>
                </a:solidFill>
              </a:rPr>
              <a:t>public </a:t>
            </a:r>
            <a:r>
              <a:rPr lang="en-US" b="1" dirty="0" err="1">
                <a:solidFill>
                  <a:srgbClr val="7030A0"/>
                </a:solidFill>
              </a:rPr>
              <a:t>ArrayList</a:t>
            </a:r>
            <a:r>
              <a:rPr lang="en-US" b="1" dirty="0">
                <a:solidFill>
                  <a:srgbClr val="7030A0"/>
                </a:solidFill>
              </a:rPr>
              <a:t>(</a:t>
            </a:r>
            <a:r>
              <a:rPr lang="en-US" b="1" dirty="0" err="1">
                <a:solidFill>
                  <a:srgbClr val="7030A0"/>
                </a:solidFill>
              </a:rPr>
              <a:t>int</a:t>
            </a:r>
            <a:r>
              <a:rPr lang="en-US" b="1" dirty="0">
                <a:solidFill>
                  <a:srgbClr val="7030A0"/>
                </a:solidFill>
              </a:rPr>
              <a:t> capacity)</a:t>
            </a:r>
          </a:p>
          <a:p>
            <a:pPr marL="457200" indent="-457200">
              <a:buNone/>
            </a:pPr>
            <a:r>
              <a:rPr lang="en-IN" dirty="0"/>
              <a:t>    This constructor constructs an empty list with the</a:t>
            </a:r>
          </a:p>
          <a:p>
            <a:pPr marL="457200" indent="-457200">
              <a:buNone/>
            </a:pPr>
            <a:r>
              <a:rPr lang="en-IN" dirty="0"/>
              <a:t>     specified initial capacity.</a:t>
            </a:r>
            <a:endParaRPr lang="en-US" b="1" dirty="0"/>
          </a:p>
          <a:p>
            <a:pPr marL="457200" indent="-457200">
              <a:buAutoNum type="arabicPlain" startAt="2"/>
            </a:pPr>
            <a:endParaRPr lang="en-US" b="1" dirty="0"/>
          </a:p>
          <a:p>
            <a:pPr marL="457200" indent="-457200">
              <a:buAutoNum type="arabicPlain" startAt="3"/>
            </a:pPr>
            <a:r>
              <a:rPr lang="en-US" b="1" dirty="0">
                <a:solidFill>
                  <a:srgbClr val="7030A0"/>
                </a:solidFill>
              </a:rPr>
              <a:t>public </a:t>
            </a:r>
            <a:r>
              <a:rPr lang="en-US" b="1" dirty="0" err="1">
                <a:solidFill>
                  <a:srgbClr val="7030A0"/>
                </a:solidFill>
              </a:rPr>
              <a:t>ArrayList</a:t>
            </a:r>
            <a:r>
              <a:rPr lang="en-US" b="1" dirty="0">
                <a:solidFill>
                  <a:srgbClr val="7030A0"/>
                </a:solidFill>
              </a:rPr>
              <a:t>(Collection c)</a:t>
            </a:r>
          </a:p>
          <a:p>
            <a:pPr>
              <a:buNone/>
            </a:pPr>
            <a:r>
              <a:rPr lang="en-IN" dirty="0"/>
              <a:t>Constructs a list containing the elements of the specified </a:t>
            </a:r>
          </a:p>
          <a:p>
            <a:pPr>
              <a:buNone/>
            </a:pPr>
            <a:r>
              <a:rPr lang="en-IN" dirty="0"/>
              <a:t>collection, </a:t>
            </a:r>
            <a:r>
              <a:rPr lang="en-IN" dirty="0">
                <a:solidFill>
                  <a:srgbClr val="FF0000"/>
                </a:solidFill>
              </a:rPr>
              <a:t>in the order they are returned by the collection's </a:t>
            </a:r>
          </a:p>
          <a:p>
            <a:pPr>
              <a:buNone/>
            </a:pPr>
            <a:r>
              <a:rPr lang="en-IN" dirty="0" err="1">
                <a:solidFill>
                  <a:srgbClr val="FF0000"/>
                </a:solidFill>
              </a:rPr>
              <a:t>iterator</a:t>
            </a:r>
            <a:r>
              <a:rPr lang="en-IN" dirty="0">
                <a:solidFill>
                  <a:srgbClr val="FF0000"/>
                </a:solidFill>
              </a:rPr>
              <a:t>.</a:t>
            </a:r>
            <a:endParaRPr lang="en-US" dirty="0">
              <a:solidFill>
                <a:srgbClr val="FF0000"/>
              </a:solidFill>
            </a:endParaRPr>
          </a:p>
          <a:p>
            <a:endParaRPr lang="en-IN" dirty="0"/>
          </a:p>
          <a:p>
            <a:endParaRPr lang="en-IN" dirty="0"/>
          </a:p>
        </p:txBody>
      </p:sp>
    </p:spTree>
    <p:extLst>
      <p:ext uri="{BB962C8B-B14F-4D97-AF65-F5344CB8AC3E}">
        <p14:creationId xmlns:p14="http://schemas.microsoft.com/office/powerpoint/2010/main" val="41204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linds(horizontal)">
                                      <p:cBhvr>
                                        <p:cTn id="35" dur="500"/>
                                        <p:tgtEl>
                                          <p:spTgt spid="3">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linds(horizontal)">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Collection ?</a:t>
            </a:r>
            <a:endParaRPr lang="en-IN" dirty="0"/>
          </a:p>
        </p:txBody>
      </p:sp>
      <p:sp>
        <p:nvSpPr>
          <p:cNvPr id="3" name="Content Placeholder 2"/>
          <p:cNvSpPr>
            <a:spLocks noGrp="1"/>
          </p:cNvSpPr>
          <p:nvPr>
            <p:ph idx="1"/>
          </p:nvPr>
        </p:nvSpPr>
        <p:spPr/>
        <p:txBody>
          <a:bodyPr/>
          <a:lstStyle/>
          <a:p>
            <a:pPr marL="0" indent="0">
              <a:buNone/>
            </a:pPr>
            <a:r>
              <a:rPr lang="en-IN" dirty="0"/>
              <a:t>As the name </a:t>
            </a:r>
            <a:r>
              <a:rPr lang="en-IN" dirty="0" err="1"/>
              <a:t>indicates,a</a:t>
            </a:r>
            <a:r>
              <a:rPr lang="en-IN" dirty="0"/>
              <a:t> </a:t>
            </a:r>
            <a:r>
              <a:rPr lang="en-IN" b="1" dirty="0">
                <a:solidFill>
                  <a:srgbClr val="0070C0"/>
                </a:solidFill>
              </a:rPr>
              <a:t>collection</a:t>
            </a:r>
            <a:r>
              <a:rPr lang="en-IN" dirty="0"/>
              <a:t> is a group of objects known as its elements. Examples of collections are  :</a:t>
            </a:r>
          </a:p>
          <a:p>
            <a:pPr marL="457200" indent="-457200">
              <a:buAutoNum type="arabicPeriod"/>
            </a:pPr>
            <a:r>
              <a:rPr lang="en-US" dirty="0"/>
              <a:t>Set of Books</a:t>
            </a:r>
          </a:p>
          <a:p>
            <a:pPr marL="457200" indent="-457200">
              <a:buAutoNum type="arabicPeriod"/>
            </a:pPr>
            <a:r>
              <a:rPr lang="en-US" dirty="0"/>
              <a:t>List Of Names</a:t>
            </a:r>
          </a:p>
          <a:p>
            <a:pPr marL="457200" indent="-457200">
              <a:buAutoNum type="arabicPeriod"/>
            </a:pPr>
            <a:r>
              <a:rPr lang="en-US" dirty="0"/>
              <a:t>List of phone numbers</a:t>
            </a:r>
          </a:p>
          <a:p>
            <a:pPr marL="457200" indent="-457200">
              <a:buAutoNum type="arabicPeriod"/>
            </a:pPr>
            <a:r>
              <a:rPr lang="en-US" dirty="0"/>
              <a:t>Records Of Students</a:t>
            </a:r>
          </a:p>
          <a:p>
            <a:pPr marL="457200" indent="-457200">
              <a:buAutoNum type="arabicPeriod"/>
            </a:pPr>
            <a:r>
              <a:rPr lang="en-US" dirty="0"/>
              <a:t>List  Of e-mail  id. </a:t>
            </a:r>
            <a:r>
              <a:rPr lang="en-US" dirty="0" err="1"/>
              <a:t>etc</a:t>
            </a:r>
            <a:endParaRPr lang="en-US" dirty="0"/>
          </a:p>
          <a:p>
            <a:pPr marL="457200" indent="-457200">
              <a:buAutoNum type="arabicPeriod"/>
            </a:pPr>
            <a:endParaRPr lang="en-IN" dirty="0"/>
          </a:p>
        </p:txBody>
      </p:sp>
      <p:pic>
        <p:nvPicPr>
          <p:cNvPr id="4" name="Picture 3" descr="poetry-collections2.jpg"/>
          <p:cNvPicPr>
            <a:picLocks noChangeAspect="1"/>
          </p:cNvPicPr>
          <p:nvPr/>
        </p:nvPicPr>
        <p:blipFill>
          <a:blip r:embed="rId2"/>
          <a:stretch>
            <a:fillRect/>
          </a:stretch>
        </p:blipFill>
        <p:spPr>
          <a:xfrm>
            <a:off x="4185848" y="2714620"/>
            <a:ext cx="4958152" cy="3669032"/>
          </a:xfrm>
          <a:prstGeom prst="rect">
            <a:avLst/>
          </a:prstGeom>
        </p:spPr>
      </p:pic>
    </p:spTree>
    <p:extLst>
      <p:ext uri="{BB962C8B-B14F-4D97-AF65-F5344CB8AC3E}">
        <p14:creationId xmlns:p14="http://schemas.microsoft.com/office/powerpoint/2010/main" val="3539045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Example</a:t>
            </a:r>
            <a:endParaRPr lang="en-IN" dirty="0"/>
          </a:p>
        </p:txBody>
      </p:sp>
      <p:sp>
        <p:nvSpPr>
          <p:cNvPr id="3" name="Content Placeholder 2"/>
          <p:cNvSpPr>
            <a:spLocks noGrp="1"/>
          </p:cNvSpPr>
          <p:nvPr>
            <p:ph idx="1"/>
          </p:nvPr>
        </p:nvSpPr>
        <p:spPr/>
        <p:txBody>
          <a:bodyPr>
            <a:normAutofit/>
          </a:bodyPr>
          <a:lstStyle/>
          <a:p>
            <a:pPr>
              <a:buNone/>
            </a:pPr>
            <a:r>
              <a:rPr lang="en-IN" dirty="0" err="1"/>
              <a:t>ArrayList</a:t>
            </a:r>
            <a:r>
              <a:rPr lang="en-IN" dirty="0"/>
              <a:t> fruits=new </a:t>
            </a:r>
            <a:r>
              <a:rPr lang="en-IN" dirty="0" err="1"/>
              <a:t>ArrayList</a:t>
            </a:r>
            <a:r>
              <a:rPr lang="en-IN" dirty="0"/>
              <a:t>();</a:t>
            </a:r>
          </a:p>
          <a:p>
            <a:pPr>
              <a:buNone/>
            </a:pPr>
            <a:r>
              <a:rPr lang="en-IN" dirty="0" err="1"/>
              <a:t>fruits.add</a:t>
            </a:r>
            <a:r>
              <a:rPr lang="en-IN" dirty="0"/>
              <a:t>("Mango");</a:t>
            </a:r>
          </a:p>
          <a:p>
            <a:pPr>
              <a:buNone/>
            </a:pPr>
            <a:r>
              <a:rPr lang="en-IN" dirty="0" err="1"/>
              <a:t>fruits.add</a:t>
            </a:r>
            <a:r>
              <a:rPr lang="en-IN" dirty="0"/>
              <a:t>("Apple");</a:t>
            </a:r>
          </a:p>
          <a:p>
            <a:pPr>
              <a:buNone/>
            </a:pPr>
            <a:r>
              <a:rPr lang="en-IN" dirty="0" err="1"/>
              <a:t>fruits.add</a:t>
            </a:r>
            <a:r>
              <a:rPr lang="en-IN" dirty="0"/>
              <a:t>("Guava");</a:t>
            </a:r>
          </a:p>
          <a:p>
            <a:pPr>
              <a:buNone/>
            </a:pPr>
            <a:r>
              <a:rPr lang="en-IN" dirty="0" err="1"/>
              <a:t>System.out.println</a:t>
            </a:r>
            <a:r>
              <a:rPr lang="en-IN" dirty="0"/>
              <a:t>("Contents are:"+fruits);</a:t>
            </a:r>
          </a:p>
          <a:p>
            <a:pPr>
              <a:buNone/>
            </a:pPr>
            <a:endParaRPr lang="en-US" dirty="0"/>
          </a:p>
          <a:p>
            <a:pPr>
              <a:buNone/>
            </a:pPr>
            <a:r>
              <a:rPr lang="en-US" b="1" u="sng" dirty="0">
                <a:solidFill>
                  <a:srgbClr val="FF0000"/>
                </a:solidFill>
              </a:rPr>
              <a:t>Output:</a:t>
            </a:r>
          </a:p>
          <a:p>
            <a:pPr>
              <a:buNone/>
            </a:pPr>
            <a:r>
              <a:rPr lang="en-IN" dirty="0">
                <a:solidFill>
                  <a:srgbClr val="00B050"/>
                </a:solidFill>
              </a:rPr>
              <a:t>Contents are:[Mango, Apple, Guava]</a:t>
            </a:r>
          </a:p>
        </p:txBody>
      </p:sp>
    </p:spTree>
    <p:extLst>
      <p:ext uri="{BB962C8B-B14F-4D97-AF65-F5344CB8AC3E}">
        <p14:creationId xmlns:p14="http://schemas.microsoft.com/office/powerpoint/2010/main" val="2584290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 1</a:t>
            </a:r>
            <a:endParaRPr lang="en-IN" dirty="0"/>
          </a:p>
        </p:txBody>
      </p:sp>
      <p:sp>
        <p:nvSpPr>
          <p:cNvPr id="3" name="Content Placeholder 2"/>
          <p:cNvSpPr>
            <a:spLocks noGrp="1"/>
          </p:cNvSpPr>
          <p:nvPr>
            <p:ph idx="1"/>
          </p:nvPr>
        </p:nvSpPr>
        <p:spPr/>
        <p:txBody>
          <a:bodyPr>
            <a:normAutofit/>
          </a:bodyPr>
          <a:lstStyle/>
          <a:p>
            <a:r>
              <a:rPr lang="en-US" sz="3200" dirty="0"/>
              <a:t>Write a program to accept 5 unique integers from the user and store them in the list if they are already not present.</a:t>
            </a:r>
            <a:endParaRPr lang="en-IN" sz="3200" dirty="0"/>
          </a:p>
        </p:txBody>
      </p:sp>
    </p:spTree>
    <p:extLst>
      <p:ext uri="{BB962C8B-B14F-4D97-AF65-F5344CB8AC3E}">
        <p14:creationId xmlns:p14="http://schemas.microsoft.com/office/powerpoint/2010/main" val="2584290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 2</a:t>
            </a:r>
            <a:endParaRPr lang="en-IN" dirty="0"/>
          </a:p>
        </p:txBody>
      </p:sp>
      <p:sp>
        <p:nvSpPr>
          <p:cNvPr id="3" name="Content Placeholder 2"/>
          <p:cNvSpPr>
            <a:spLocks noGrp="1"/>
          </p:cNvSpPr>
          <p:nvPr>
            <p:ph idx="1"/>
          </p:nvPr>
        </p:nvSpPr>
        <p:spPr/>
        <p:txBody>
          <a:bodyPr>
            <a:normAutofit/>
          </a:bodyPr>
          <a:lstStyle/>
          <a:p>
            <a:r>
              <a:rPr lang="en-US" sz="3200" dirty="0"/>
              <a:t>Write a program to accept 10 integers from the user and display how many were unique and how many were duplicate. Also display these numbers</a:t>
            </a:r>
            <a:endParaRPr lang="en-IN" sz="3200" dirty="0"/>
          </a:p>
        </p:txBody>
      </p:sp>
    </p:spTree>
    <p:extLst>
      <p:ext uri="{BB962C8B-B14F-4D97-AF65-F5344CB8AC3E}">
        <p14:creationId xmlns:p14="http://schemas.microsoft.com/office/powerpoint/2010/main" val="2584290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Converting Array To </a:t>
            </a:r>
            <a:r>
              <a:rPr lang="en-US" dirty="0" err="1"/>
              <a:t>ArrayList</a:t>
            </a:r>
            <a:endParaRPr lang="en-IN" dirty="0"/>
          </a:p>
        </p:txBody>
      </p:sp>
      <p:sp>
        <p:nvSpPr>
          <p:cNvPr id="3" name="Content Placeholder 2"/>
          <p:cNvSpPr>
            <a:spLocks noGrp="1"/>
          </p:cNvSpPr>
          <p:nvPr>
            <p:ph idx="1"/>
          </p:nvPr>
        </p:nvSpPr>
        <p:spPr/>
        <p:txBody>
          <a:bodyPr>
            <a:normAutofit lnSpcReduction="10000"/>
          </a:bodyPr>
          <a:lstStyle/>
          <a:p>
            <a:pPr algn="just"/>
            <a:r>
              <a:rPr lang="en-US" sz="2400" b="0" i="0" dirty="0">
                <a:solidFill>
                  <a:srgbClr val="000000"/>
                </a:solidFill>
                <a:effectLst/>
                <a:latin typeface="Arial" panose="020B0604020202020204" pitchFamily="34" charset="0"/>
              </a:rPr>
              <a:t>We can </a:t>
            </a:r>
            <a:r>
              <a:rPr lang="en-US" sz="2400" b="1" i="0" dirty="0">
                <a:solidFill>
                  <a:srgbClr val="00B050"/>
                </a:solidFill>
                <a:effectLst/>
                <a:latin typeface="Arial" panose="020B0604020202020204" pitchFamily="34" charset="0"/>
              </a:rPr>
              <a:t>convert</a:t>
            </a:r>
            <a:r>
              <a:rPr lang="en-US" sz="2400" b="0" i="0" dirty="0">
                <a:solidFill>
                  <a:srgbClr val="000000"/>
                </a:solidFill>
                <a:effectLst/>
                <a:latin typeface="Arial" panose="020B0604020202020204" pitchFamily="34" charset="0"/>
              </a:rPr>
              <a:t> an </a:t>
            </a:r>
            <a:r>
              <a:rPr lang="en-US" sz="2400" b="1" i="0" dirty="0">
                <a:solidFill>
                  <a:srgbClr val="7030A0"/>
                </a:solidFill>
                <a:effectLst/>
                <a:latin typeface="Arial" panose="020B0604020202020204" pitchFamily="34" charset="0"/>
              </a:rPr>
              <a:t>array</a:t>
            </a:r>
            <a:r>
              <a:rPr lang="en-US" sz="2400" b="0" i="0" dirty="0">
                <a:solidFill>
                  <a:srgbClr val="000000"/>
                </a:solidFill>
                <a:effectLst/>
                <a:latin typeface="Arial" panose="020B0604020202020204" pitchFamily="34" charset="0"/>
              </a:rPr>
              <a:t> to </a:t>
            </a:r>
            <a:r>
              <a:rPr lang="en-US" sz="2400" b="1" i="0" dirty="0" err="1">
                <a:solidFill>
                  <a:srgbClr val="7030A0"/>
                </a:solidFill>
                <a:effectLst/>
                <a:latin typeface="Arial" panose="020B0604020202020204" pitchFamily="34" charset="0"/>
              </a:rPr>
              <a:t>arraylist</a:t>
            </a:r>
            <a:r>
              <a:rPr lang="en-US" sz="2400" b="0" i="0" dirty="0">
                <a:solidFill>
                  <a:srgbClr val="000000"/>
                </a:solidFill>
                <a:effectLst/>
                <a:latin typeface="Arial" panose="020B0604020202020204" pitchFamily="34" charset="0"/>
              </a:rPr>
              <a:t> using following ways.</a:t>
            </a:r>
          </a:p>
          <a:p>
            <a:pPr algn="just">
              <a:buFont typeface="Arial" panose="020B0604020202020204" pitchFamily="34" charset="0"/>
              <a:buChar char="•"/>
            </a:pPr>
            <a:endParaRPr lang="en-US" sz="2400" b="1" i="0" dirty="0">
              <a:solidFill>
                <a:srgbClr val="000000"/>
              </a:solidFill>
              <a:effectLst/>
              <a:latin typeface="Arial" panose="020B0604020202020204" pitchFamily="34" charset="0"/>
            </a:endParaRPr>
          </a:p>
          <a:p>
            <a:pPr algn="just">
              <a:buFont typeface="Arial" panose="020B0604020202020204" pitchFamily="34" charset="0"/>
              <a:buChar char="•"/>
            </a:pPr>
            <a:r>
              <a:rPr lang="en-US" sz="2400" b="1" i="0" dirty="0" err="1">
                <a:solidFill>
                  <a:srgbClr val="0070C0"/>
                </a:solidFill>
                <a:effectLst/>
                <a:latin typeface="Arial" panose="020B0604020202020204" pitchFamily="34" charset="0"/>
              </a:rPr>
              <a:t>Arrays.asList</a:t>
            </a:r>
            <a:r>
              <a:rPr lang="en-US" sz="2400" b="1" i="0" dirty="0">
                <a:solidFill>
                  <a:srgbClr val="0070C0"/>
                </a:solidFill>
                <a:effectLst/>
                <a:latin typeface="Arial" panose="020B0604020202020204" pitchFamily="34" charset="0"/>
              </a:rPr>
              <a:t>() </a:t>
            </a:r>
            <a:r>
              <a:rPr lang="en-US" sz="2400" b="1" i="0" dirty="0">
                <a:solidFill>
                  <a:srgbClr val="000000"/>
                </a:solidFill>
                <a:effectLst/>
                <a:latin typeface="Arial" panose="020B0604020202020204" pitchFamily="34" charset="0"/>
              </a:rPr>
              <a:t>method</a:t>
            </a:r>
            <a:r>
              <a:rPr lang="en-US" sz="2400" b="0" i="0" dirty="0">
                <a:solidFill>
                  <a:srgbClr val="000000"/>
                </a:solidFill>
                <a:effectLst/>
                <a:latin typeface="Arial" panose="020B0604020202020204" pitchFamily="34" charset="0"/>
              </a:rPr>
              <a:t> - </a:t>
            </a:r>
            <a:r>
              <a:rPr lang="en-US" sz="2400" b="1" i="0" dirty="0">
                <a:solidFill>
                  <a:srgbClr val="7030A0"/>
                </a:solidFill>
                <a:effectLst/>
                <a:latin typeface="Arial" panose="020B0604020202020204" pitchFamily="34" charset="0"/>
              </a:rPr>
              <a:t>Pass</a:t>
            </a:r>
            <a:r>
              <a:rPr lang="en-US" sz="2400" b="0" i="0" dirty="0">
                <a:solidFill>
                  <a:srgbClr val="000000"/>
                </a:solidFill>
                <a:effectLst/>
                <a:latin typeface="Arial" panose="020B0604020202020204" pitchFamily="34" charset="0"/>
              </a:rPr>
              <a:t> the </a:t>
            </a:r>
            <a:r>
              <a:rPr lang="en-US" sz="2400" b="1" i="0" dirty="0">
                <a:solidFill>
                  <a:schemeClr val="tx2"/>
                </a:solidFill>
                <a:effectLst/>
                <a:latin typeface="Arial" panose="020B0604020202020204" pitchFamily="34" charset="0"/>
              </a:rPr>
              <a:t>required array </a:t>
            </a:r>
            <a:r>
              <a:rPr lang="en-US" sz="2400" b="0" i="0" dirty="0">
                <a:solidFill>
                  <a:srgbClr val="000000"/>
                </a:solidFill>
                <a:effectLst/>
                <a:latin typeface="Arial" panose="020B0604020202020204" pitchFamily="34" charset="0"/>
              </a:rPr>
              <a:t>to this method and get a </a:t>
            </a:r>
            <a:r>
              <a:rPr lang="en-US" sz="2400" b="1" i="0" dirty="0">
                <a:solidFill>
                  <a:srgbClr val="7030A0"/>
                </a:solidFill>
                <a:effectLst/>
                <a:latin typeface="Arial" panose="020B0604020202020204" pitchFamily="34" charset="0"/>
              </a:rPr>
              <a:t>List</a:t>
            </a:r>
            <a:r>
              <a:rPr lang="en-US" sz="2400" b="1" i="0" dirty="0">
                <a:solidFill>
                  <a:srgbClr val="000000"/>
                </a:solidFill>
                <a:effectLst/>
                <a:latin typeface="Arial" panose="020B0604020202020204" pitchFamily="34" charset="0"/>
              </a:rPr>
              <a:t> </a:t>
            </a:r>
            <a:r>
              <a:rPr lang="en-US" sz="2400" b="0" i="0" dirty="0">
                <a:solidFill>
                  <a:srgbClr val="000000"/>
                </a:solidFill>
                <a:effectLst/>
                <a:latin typeface="Arial" panose="020B0604020202020204" pitchFamily="34" charset="0"/>
              </a:rPr>
              <a:t>object and </a:t>
            </a:r>
            <a:r>
              <a:rPr lang="en-US" sz="2400" b="1" i="0" dirty="0">
                <a:solidFill>
                  <a:srgbClr val="00B050"/>
                </a:solidFill>
                <a:effectLst/>
                <a:latin typeface="Arial" panose="020B0604020202020204" pitchFamily="34" charset="0"/>
              </a:rPr>
              <a:t>pass it </a:t>
            </a:r>
            <a:r>
              <a:rPr lang="en-US" sz="2400" b="0" i="0" dirty="0">
                <a:solidFill>
                  <a:srgbClr val="000000"/>
                </a:solidFill>
                <a:effectLst/>
                <a:latin typeface="Arial" panose="020B0604020202020204" pitchFamily="34" charset="0"/>
              </a:rPr>
              <a:t>as a </a:t>
            </a:r>
            <a:r>
              <a:rPr lang="en-US" sz="2400" b="1" i="0" dirty="0">
                <a:solidFill>
                  <a:srgbClr val="002060"/>
                </a:solidFill>
                <a:effectLst/>
                <a:latin typeface="Arial" panose="020B0604020202020204" pitchFamily="34" charset="0"/>
              </a:rPr>
              <a:t>parameter </a:t>
            </a:r>
            <a:r>
              <a:rPr lang="en-US" sz="2400" b="0" i="0" dirty="0">
                <a:solidFill>
                  <a:srgbClr val="000000"/>
                </a:solidFill>
                <a:effectLst/>
                <a:latin typeface="Arial" panose="020B0604020202020204" pitchFamily="34" charset="0"/>
              </a:rPr>
              <a:t>to the </a:t>
            </a:r>
            <a:r>
              <a:rPr lang="en-US" sz="2400" b="0" i="0" dirty="0">
                <a:solidFill>
                  <a:schemeClr val="tx2"/>
                </a:solidFill>
                <a:effectLst/>
                <a:latin typeface="Arial" panose="020B0604020202020204" pitchFamily="34" charset="0"/>
              </a:rPr>
              <a:t>constructor</a:t>
            </a:r>
            <a:r>
              <a:rPr lang="en-US" sz="2400" b="0" i="0" dirty="0">
                <a:solidFill>
                  <a:srgbClr val="000000"/>
                </a:solidFill>
                <a:effectLst/>
                <a:latin typeface="Arial" panose="020B0604020202020204" pitchFamily="34" charset="0"/>
              </a:rPr>
              <a:t> of the </a:t>
            </a:r>
            <a:r>
              <a:rPr lang="en-US" sz="2400" b="1" i="0" dirty="0" err="1">
                <a:solidFill>
                  <a:srgbClr val="C00000"/>
                </a:solidFill>
                <a:effectLst/>
                <a:latin typeface="Arial" panose="020B0604020202020204" pitchFamily="34" charset="0"/>
              </a:rPr>
              <a:t>ArrayList</a:t>
            </a:r>
            <a:r>
              <a:rPr lang="en-US" sz="2400" b="1" i="0" dirty="0">
                <a:solidFill>
                  <a:srgbClr val="000000"/>
                </a:solidFill>
                <a:effectLst/>
                <a:latin typeface="Arial" panose="020B0604020202020204" pitchFamily="34" charset="0"/>
              </a:rPr>
              <a:t> </a:t>
            </a:r>
            <a:r>
              <a:rPr lang="en-US" sz="2400" b="0" i="0" dirty="0">
                <a:solidFill>
                  <a:srgbClr val="000000"/>
                </a:solidFill>
                <a:effectLst/>
                <a:latin typeface="Arial" panose="020B0604020202020204" pitchFamily="34" charset="0"/>
              </a:rPr>
              <a:t>class.</a:t>
            </a:r>
          </a:p>
          <a:p>
            <a:pPr algn="just">
              <a:buFont typeface="Arial" panose="020B0604020202020204" pitchFamily="34" charset="0"/>
              <a:buChar char="•"/>
            </a:pPr>
            <a:endParaRPr lang="en-US" sz="2400" b="1" i="0" dirty="0">
              <a:solidFill>
                <a:srgbClr val="000000"/>
              </a:solidFill>
              <a:effectLst/>
              <a:latin typeface="Arial" panose="020B0604020202020204" pitchFamily="34" charset="0"/>
            </a:endParaRPr>
          </a:p>
          <a:p>
            <a:pPr algn="just">
              <a:buFont typeface="Arial" panose="020B0604020202020204" pitchFamily="34" charset="0"/>
              <a:buChar char="•"/>
            </a:pPr>
            <a:r>
              <a:rPr lang="en-US" sz="2400" b="1" i="0" dirty="0" err="1">
                <a:solidFill>
                  <a:srgbClr val="0070C0"/>
                </a:solidFill>
                <a:effectLst/>
                <a:latin typeface="Arial" panose="020B0604020202020204" pitchFamily="34" charset="0"/>
              </a:rPr>
              <a:t>Collections.addAll</a:t>
            </a:r>
            <a:r>
              <a:rPr lang="en-US" sz="2400" b="1" i="0" dirty="0">
                <a:solidFill>
                  <a:srgbClr val="0070C0"/>
                </a:solidFill>
                <a:effectLst/>
                <a:latin typeface="Arial" panose="020B0604020202020204" pitchFamily="34" charset="0"/>
              </a:rPr>
              <a:t>() </a:t>
            </a:r>
            <a:r>
              <a:rPr lang="en-US" sz="2400" b="1" i="0" dirty="0">
                <a:solidFill>
                  <a:srgbClr val="000000"/>
                </a:solidFill>
                <a:effectLst/>
                <a:latin typeface="Arial" panose="020B0604020202020204" pitchFamily="34" charset="0"/>
              </a:rPr>
              <a:t>method</a:t>
            </a:r>
            <a:r>
              <a:rPr lang="en-US" sz="2400" b="0" i="0" dirty="0">
                <a:solidFill>
                  <a:srgbClr val="000000"/>
                </a:solidFill>
                <a:effectLst/>
                <a:latin typeface="Arial" panose="020B0604020202020204" pitchFamily="34" charset="0"/>
              </a:rPr>
              <a:t> - </a:t>
            </a:r>
            <a:r>
              <a:rPr lang="en-US" sz="2400" b="1" i="0" dirty="0">
                <a:solidFill>
                  <a:srgbClr val="7030A0"/>
                </a:solidFill>
                <a:effectLst/>
                <a:latin typeface="Arial" panose="020B0604020202020204" pitchFamily="34" charset="0"/>
              </a:rPr>
              <a:t>Create</a:t>
            </a:r>
            <a:r>
              <a:rPr lang="en-US" sz="2400" b="0" i="0" dirty="0">
                <a:solidFill>
                  <a:srgbClr val="000000"/>
                </a:solidFill>
                <a:effectLst/>
                <a:latin typeface="Arial" panose="020B0604020202020204" pitchFamily="34" charset="0"/>
              </a:rPr>
              <a:t> a </a:t>
            </a:r>
            <a:r>
              <a:rPr lang="en-US" sz="2400" b="1" i="0" dirty="0">
                <a:solidFill>
                  <a:schemeClr val="tx2"/>
                </a:solidFill>
                <a:effectLst/>
                <a:latin typeface="Arial" panose="020B0604020202020204" pitchFamily="34" charset="0"/>
              </a:rPr>
              <a:t>new list </a:t>
            </a:r>
            <a:r>
              <a:rPr lang="en-US" sz="2400" b="0" i="0" dirty="0">
                <a:solidFill>
                  <a:srgbClr val="000000"/>
                </a:solidFill>
                <a:effectLst/>
                <a:latin typeface="Arial" panose="020B0604020202020204" pitchFamily="34" charset="0"/>
              </a:rPr>
              <a:t>before using this </a:t>
            </a:r>
            <a:r>
              <a:rPr lang="en-US" sz="2400" b="1" i="0" dirty="0">
                <a:solidFill>
                  <a:srgbClr val="00B050"/>
                </a:solidFill>
                <a:effectLst/>
                <a:latin typeface="Arial" panose="020B0604020202020204" pitchFamily="34" charset="0"/>
              </a:rPr>
              <a:t>method</a:t>
            </a:r>
            <a:r>
              <a:rPr lang="en-US" sz="2400" b="0" i="0" dirty="0">
                <a:solidFill>
                  <a:srgbClr val="000000"/>
                </a:solidFill>
                <a:effectLst/>
                <a:latin typeface="Arial" panose="020B0604020202020204" pitchFamily="34" charset="0"/>
              </a:rPr>
              <a:t> and then </a:t>
            </a:r>
            <a:r>
              <a:rPr lang="en-US" sz="2400" b="1" i="0" dirty="0">
                <a:solidFill>
                  <a:srgbClr val="002060"/>
                </a:solidFill>
                <a:effectLst/>
                <a:latin typeface="Arial" panose="020B0604020202020204" pitchFamily="34" charset="0"/>
              </a:rPr>
              <a:t>add array elements </a:t>
            </a:r>
            <a:r>
              <a:rPr lang="en-US" sz="2400" b="0" i="0" dirty="0">
                <a:solidFill>
                  <a:srgbClr val="000000"/>
                </a:solidFill>
                <a:effectLst/>
                <a:latin typeface="Arial" panose="020B0604020202020204" pitchFamily="34" charset="0"/>
              </a:rPr>
              <a:t>using this </a:t>
            </a:r>
            <a:r>
              <a:rPr lang="en-US" sz="2400" b="1" i="0" dirty="0">
                <a:solidFill>
                  <a:srgbClr val="00B050"/>
                </a:solidFill>
                <a:effectLst/>
                <a:latin typeface="Arial" panose="020B0604020202020204" pitchFamily="34" charset="0"/>
              </a:rPr>
              <a:t>method</a:t>
            </a:r>
            <a:r>
              <a:rPr lang="en-US" sz="2400" b="0" i="0" dirty="0">
                <a:solidFill>
                  <a:srgbClr val="000000"/>
                </a:solidFill>
                <a:effectLst/>
                <a:latin typeface="Arial" panose="020B0604020202020204" pitchFamily="34" charset="0"/>
              </a:rPr>
              <a:t> to </a:t>
            </a:r>
            <a:r>
              <a:rPr lang="en-US" sz="2400" b="1" i="0" dirty="0">
                <a:solidFill>
                  <a:srgbClr val="C00000"/>
                </a:solidFill>
                <a:effectLst/>
                <a:latin typeface="Arial" panose="020B0604020202020204" pitchFamily="34" charset="0"/>
              </a:rPr>
              <a:t>existing list.</a:t>
            </a:r>
          </a:p>
          <a:p>
            <a:pPr algn="just">
              <a:buFont typeface="Arial" panose="020B0604020202020204" pitchFamily="34" charset="0"/>
              <a:buChar char="•"/>
            </a:pPr>
            <a:endParaRPr lang="en-US" sz="2400" b="1" i="0" dirty="0">
              <a:solidFill>
                <a:srgbClr val="000000"/>
              </a:solidFill>
              <a:effectLst/>
              <a:latin typeface="Arial" panose="020B0604020202020204" pitchFamily="34" charset="0"/>
            </a:endParaRPr>
          </a:p>
          <a:p>
            <a:pPr algn="just">
              <a:buFont typeface="Arial" panose="020B0604020202020204" pitchFamily="34" charset="0"/>
              <a:buChar char="•"/>
            </a:pPr>
            <a:r>
              <a:rPr lang="en-US" sz="2400" b="1" i="0" dirty="0">
                <a:solidFill>
                  <a:srgbClr val="0070C0"/>
                </a:solidFill>
                <a:effectLst/>
                <a:latin typeface="Arial" panose="020B0604020202020204" pitchFamily="34" charset="0"/>
              </a:rPr>
              <a:t>Iteration method </a:t>
            </a:r>
            <a:r>
              <a:rPr lang="en-US" sz="2400" b="0" i="0" dirty="0">
                <a:solidFill>
                  <a:srgbClr val="000000"/>
                </a:solidFill>
                <a:effectLst/>
                <a:latin typeface="Arial" panose="020B0604020202020204" pitchFamily="34" charset="0"/>
              </a:rPr>
              <a:t>- </a:t>
            </a:r>
            <a:r>
              <a:rPr lang="en-US" sz="2400" b="1" i="0" dirty="0">
                <a:solidFill>
                  <a:srgbClr val="7030A0"/>
                </a:solidFill>
                <a:effectLst/>
                <a:latin typeface="Arial" panose="020B0604020202020204" pitchFamily="34" charset="0"/>
              </a:rPr>
              <a:t>Create</a:t>
            </a:r>
            <a:r>
              <a:rPr lang="en-US" sz="2400" b="0" i="0" dirty="0">
                <a:solidFill>
                  <a:srgbClr val="000000"/>
                </a:solidFill>
                <a:effectLst/>
                <a:latin typeface="Arial" panose="020B0604020202020204" pitchFamily="34" charset="0"/>
              </a:rPr>
              <a:t> a </a:t>
            </a:r>
            <a:r>
              <a:rPr lang="en-US" sz="2400" b="1" i="0" dirty="0">
                <a:solidFill>
                  <a:schemeClr val="tx2"/>
                </a:solidFill>
                <a:effectLst/>
                <a:latin typeface="Arial" panose="020B0604020202020204" pitchFamily="34" charset="0"/>
              </a:rPr>
              <a:t>new list</a:t>
            </a:r>
            <a:r>
              <a:rPr lang="en-US" sz="2400" b="0" i="0" dirty="0">
                <a:solidFill>
                  <a:srgbClr val="000000"/>
                </a:solidFill>
                <a:effectLst/>
                <a:latin typeface="Arial" panose="020B0604020202020204" pitchFamily="34" charset="0"/>
              </a:rPr>
              <a:t>. </a:t>
            </a:r>
            <a:r>
              <a:rPr lang="en-US" sz="2400" b="1" i="0" dirty="0">
                <a:solidFill>
                  <a:srgbClr val="7030A0"/>
                </a:solidFill>
                <a:effectLst/>
                <a:latin typeface="Arial" panose="020B0604020202020204" pitchFamily="34" charset="0"/>
              </a:rPr>
              <a:t>Iterate</a:t>
            </a:r>
            <a:r>
              <a:rPr lang="en-US" sz="2400" b="0" i="0" dirty="0">
                <a:solidFill>
                  <a:srgbClr val="000000"/>
                </a:solidFill>
                <a:effectLst/>
                <a:latin typeface="Arial" panose="020B0604020202020204" pitchFamily="34" charset="0"/>
              </a:rPr>
              <a:t> the array and add each element to the list.</a:t>
            </a:r>
          </a:p>
        </p:txBody>
      </p:sp>
    </p:spTree>
    <p:extLst>
      <p:ext uri="{BB962C8B-B14F-4D97-AF65-F5344CB8AC3E}">
        <p14:creationId xmlns:p14="http://schemas.microsoft.com/office/powerpoint/2010/main" val="226771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Arrays.asList</a:t>
            </a:r>
            <a:r>
              <a:rPr lang="en-US" dirty="0"/>
              <a:t>()</a:t>
            </a:r>
            <a:endParaRPr lang="en-IN" dirty="0"/>
          </a:p>
        </p:txBody>
      </p:sp>
      <p:sp>
        <p:nvSpPr>
          <p:cNvPr id="3" name="Content Placeholder 2"/>
          <p:cNvSpPr>
            <a:spLocks noGrp="1"/>
          </p:cNvSpPr>
          <p:nvPr>
            <p:ph idx="1"/>
          </p:nvPr>
        </p:nvSpPr>
        <p:spPr/>
        <p:txBody>
          <a:bodyPr>
            <a:normAutofit/>
          </a:bodyPr>
          <a:lstStyle/>
          <a:p>
            <a:pPr algn="just"/>
            <a:r>
              <a:rPr lang="en-US" sz="2400" b="1" i="0" u="sng" dirty="0">
                <a:solidFill>
                  <a:srgbClr val="0070C0"/>
                </a:solidFill>
                <a:effectLst/>
                <a:latin typeface="Arial" panose="020B0604020202020204" pitchFamily="34" charset="0"/>
              </a:rPr>
              <a:t>Prototype</a:t>
            </a:r>
            <a:r>
              <a:rPr lang="en-US" sz="2400" b="0" i="0" dirty="0">
                <a:solidFill>
                  <a:srgbClr val="000000"/>
                </a:solidFill>
                <a:effectLst/>
                <a:latin typeface="Arial" panose="020B0604020202020204" pitchFamily="34" charset="0"/>
              </a:rPr>
              <a:t>: </a:t>
            </a:r>
            <a:r>
              <a:rPr lang="en-US" sz="2400" b="1" i="0" dirty="0">
                <a:solidFill>
                  <a:srgbClr val="00B050"/>
                </a:solidFill>
                <a:effectLst/>
                <a:latin typeface="Arial" panose="020B0604020202020204" pitchFamily="34" charset="0"/>
              </a:rPr>
              <a:t>public static List </a:t>
            </a:r>
            <a:r>
              <a:rPr lang="en-US" sz="2400" b="1" i="0" dirty="0" err="1">
                <a:solidFill>
                  <a:srgbClr val="00B050"/>
                </a:solidFill>
                <a:effectLst/>
                <a:latin typeface="Arial" panose="020B0604020202020204" pitchFamily="34" charset="0"/>
              </a:rPr>
              <a:t>asList</a:t>
            </a:r>
            <a:r>
              <a:rPr lang="en-US" sz="2400" b="1" i="0" dirty="0">
                <a:solidFill>
                  <a:srgbClr val="00B050"/>
                </a:solidFill>
                <a:effectLst/>
                <a:latin typeface="Arial" panose="020B0604020202020204" pitchFamily="34" charset="0"/>
              </a:rPr>
              <a:t>(T... a)</a:t>
            </a:r>
          </a:p>
          <a:p>
            <a:pPr algn="just"/>
            <a:endParaRPr lang="en-US" sz="2400" b="1" i="0" dirty="0">
              <a:solidFill>
                <a:srgbClr val="000000"/>
              </a:solidFill>
              <a:effectLst/>
              <a:latin typeface="Arial" panose="020B0604020202020204" pitchFamily="34" charset="0"/>
            </a:endParaRPr>
          </a:p>
          <a:p>
            <a:pPr algn="just">
              <a:buFont typeface="Arial" panose="020B0604020202020204" pitchFamily="34" charset="0"/>
              <a:buChar char="•"/>
            </a:pPr>
            <a:r>
              <a:rPr lang="en-US" sz="2400" b="1" i="0" dirty="0">
                <a:solidFill>
                  <a:srgbClr val="002060"/>
                </a:solidFill>
                <a:effectLst/>
                <a:latin typeface="Arial" panose="020B0604020202020204" pitchFamily="34" charset="0"/>
              </a:rPr>
              <a:t>Returns</a:t>
            </a:r>
            <a:r>
              <a:rPr lang="en-US" sz="2400" i="0" dirty="0">
                <a:solidFill>
                  <a:srgbClr val="000000"/>
                </a:solidFill>
                <a:effectLst/>
                <a:latin typeface="Arial" panose="020B0604020202020204" pitchFamily="34" charset="0"/>
              </a:rPr>
              <a:t> a </a:t>
            </a:r>
            <a:r>
              <a:rPr lang="en-US" sz="2400" b="1" i="0" dirty="0">
                <a:solidFill>
                  <a:schemeClr val="tx2"/>
                </a:solidFill>
                <a:effectLst/>
                <a:latin typeface="Arial" panose="020B0604020202020204" pitchFamily="34" charset="0"/>
              </a:rPr>
              <a:t>fixed-size list </a:t>
            </a:r>
            <a:r>
              <a:rPr lang="en-US" sz="2400" i="0" dirty="0">
                <a:solidFill>
                  <a:srgbClr val="000000"/>
                </a:solidFill>
                <a:effectLst/>
                <a:latin typeface="Arial" panose="020B0604020202020204" pitchFamily="34" charset="0"/>
              </a:rPr>
              <a:t>backed by the </a:t>
            </a:r>
            <a:r>
              <a:rPr lang="en-US" sz="2400" b="1" i="0" dirty="0">
                <a:solidFill>
                  <a:srgbClr val="00B050"/>
                </a:solidFill>
                <a:effectLst/>
                <a:latin typeface="Arial" panose="020B0604020202020204" pitchFamily="34" charset="0"/>
              </a:rPr>
              <a:t>specified array</a:t>
            </a:r>
            <a:r>
              <a:rPr lang="en-US" sz="2400" i="0" dirty="0">
                <a:solidFill>
                  <a:srgbClr val="000000"/>
                </a:solidFill>
                <a:effectLst/>
                <a:latin typeface="Arial" panose="020B0604020202020204" pitchFamily="34" charset="0"/>
              </a:rPr>
              <a:t>.</a:t>
            </a:r>
          </a:p>
          <a:p>
            <a:pPr algn="just">
              <a:buFont typeface="Arial" panose="020B0604020202020204" pitchFamily="34" charset="0"/>
              <a:buChar char="•"/>
            </a:pPr>
            <a:endParaRPr lang="en-US" sz="2400" i="0" dirty="0">
              <a:solidFill>
                <a:srgbClr val="000000"/>
              </a:solidFill>
              <a:effectLst/>
              <a:latin typeface="Arial" panose="020B0604020202020204" pitchFamily="34" charset="0"/>
            </a:endParaRPr>
          </a:p>
          <a:p>
            <a:pPr algn="just">
              <a:buFont typeface="Arial" panose="020B0604020202020204" pitchFamily="34" charset="0"/>
              <a:buChar char="•"/>
            </a:pPr>
            <a:r>
              <a:rPr lang="en-US" sz="2400" i="0" dirty="0">
                <a:solidFill>
                  <a:srgbClr val="000000"/>
                </a:solidFill>
                <a:effectLst/>
                <a:latin typeface="Arial" panose="020B0604020202020204" pitchFamily="34" charset="0"/>
              </a:rPr>
              <a:t>The returned list is </a:t>
            </a:r>
            <a:r>
              <a:rPr lang="en-US" sz="2400" b="1" i="0" dirty="0">
                <a:solidFill>
                  <a:srgbClr val="7030A0"/>
                </a:solidFill>
                <a:effectLst/>
                <a:latin typeface="Arial" panose="020B0604020202020204" pitchFamily="34" charset="0"/>
              </a:rPr>
              <a:t>serializable</a:t>
            </a:r>
            <a:r>
              <a:rPr lang="en-US" sz="2400" i="0" dirty="0">
                <a:solidFill>
                  <a:srgbClr val="000000"/>
                </a:solidFill>
                <a:effectLst/>
                <a:latin typeface="Arial" panose="020B0604020202020204" pitchFamily="34" charset="0"/>
              </a:rPr>
              <a:t> and implements </a:t>
            </a:r>
            <a:r>
              <a:rPr lang="en-US" sz="2400" b="1" i="0" dirty="0" err="1">
                <a:solidFill>
                  <a:srgbClr val="C00000"/>
                </a:solidFill>
                <a:effectLst/>
                <a:latin typeface="Arial" panose="020B0604020202020204" pitchFamily="34" charset="0"/>
              </a:rPr>
              <a:t>RandomAccess</a:t>
            </a:r>
            <a:r>
              <a:rPr lang="en-US" sz="2400" i="0" dirty="0">
                <a:solidFill>
                  <a:srgbClr val="000000"/>
                </a:solidFill>
                <a:effectLst/>
                <a:latin typeface="Arial" panose="020B0604020202020204" pitchFamily="34" charset="0"/>
              </a:rPr>
              <a:t>.</a:t>
            </a:r>
          </a:p>
          <a:p>
            <a:pPr algn="just">
              <a:buFont typeface="Arial" panose="020B0604020202020204" pitchFamily="34" charset="0"/>
              <a:buChar char="•"/>
            </a:pPr>
            <a:endParaRPr lang="en-US" sz="2400" i="0" dirty="0">
              <a:solidFill>
                <a:srgbClr val="000000"/>
              </a:solidFill>
              <a:effectLst/>
              <a:latin typeface="Arial" panose="020B0604020202020204" pitchFamily="34" charset="0"/>
            </a:endParaRPr>
          </a:p>
          <a:p>
            <a:pPr algn="just">
              <a:buFont typeface="Arial" panose="020B0604020202020204" pitchFamily="34" charset="0"/>
              <a:buChar char="•"/>
            </a:pPr>
            <a:r>
              <a:rPr lang="en-US" sz="2400" b="1" i="0" dirty="0">
                <a:solidFill>
                  <a:schemeClr val="accent6">
                    <a:lumMod val="75000"/>
                  </a:schemeClr>
                </a:solidFill>
                <a:effectLst/>
                <a:latin typeface="Arial" panose="020B0604020202020204" pitchFamily="34" charset="0"/>
              </a:rPr>
              <a:t>Since</a:t>
            </a:r>
            <a:r>
              <a:rPr lang="en-US" sz="2400" i="0" dirty="0">
                <a:solidFill>
                  <a:srgbClr val="000000"/>
                </a:solidFill>
                <a:effectLst/>
                <a:latin typeface="Arial" panose="020B0604020202020204" pitchFamily="34" charset="0"/>
              </a:rPr>
              <a:t> returned </a:t>
            </a:r>
            <a:r>
              <a:rPr lang="en-US" sz="2400" b="1" i="0" dirty="0">
                <a:solidFill>
                  <a:srgbClr val="0070C0"/>
                </a:solidFill>
                <a:effectLst/>
                <a:latin typeface="Arial" panose="020B0604020202020204" pitchFamily="34" charset="0"/>
              </a:rPr>
              <a:t>List</a:t>
            </a:r>
            <a:r>
              <a:rPr lang="en-US" sz="2400" i="0" dirty="0">
                <a:solidFill>
                  <a:srgbClr val="000000"/>
                </a:solidFill>
                <a:effectLst/>
                <a:latin typeface="Arial" panose="020B0604020202020204" pitchFamily="34" charset="0"/>
              </a:rPr>
              <a:t> is </a:t>
            </a:r>
            <a:r>
              <a:rPr lang="en-US" sz="2400" b="1" i="0" dirty="0">
                <a:solidFill>
                  <a:schemeClr val="tx2"/>
                </a:solidFill>
                <a:effectLst/>
                <a:latin typeface="Arial" panose="020B0604020202020204" pitchFamily="34" charset="0"/>
              </a:rPr>
              <a:t>fixed-size</a:t>
            </a:r>
            <a:r>
              <a:rPr lang="en-US" sz="2400" i="0" dirty="0">
                <a:solidFill>
                  <a:srgbClr val="000000"/>
                </a:solidFill>
                <a:effectLst/>
                <a:latin typeface="Arial" panose="020B0604020202020204" pitchFamily="34" charset="0"/>
              </a:rPr>
              <a:t> therefore we </a:t>
            </a:r>
            <a:r>
              <a:rPr lang="en-US" sz="2400" b="1" i="0" u="sng" dirty="0">
                <a:solidFill>
                  <a:srgbClr val="7030A0"/>
                </a:solidFill>
                <a:effectLst/>
                <a:latin typeface="Arial" panose="020B0604020202020204" pitchFamily="34" charset="0"/>
              </a:rPr>
              <a:t>can’t add more element</a:t>
            </a:r>
            <a:r>
              <a:rPr lang="en-US" sz="2400" i="0" dirty="0">
                <a:solidFill>
                  <a:srgbClr val="000000"/>
                </a:solidFill>
                <a:effectLst/>
                <a:latin typeface="Arial" panose="020B0604020202020204" pitchFamily="34" charset="0"/>
              </a:rPr>
              <a:t> in it, but </a:t>
            </a:r>
            <a:r>
              <a:rPr lang="en-US" sz="2400" b="1" i="0" dirty="0">
                <a:solidFill>
                  <a:srgbClr val="00B050"/>
                </a:solidFill>
                <a:effectLst/>
                <a:latin typeface="Arial" panose="020B0604020202020204" pitchFamily="34" charset="0"/>
              </a:rPr>
              <a:t>we can replace existing element </a:t>
            </a:r>
            <a:r>
              <a:rPr lang="en-US" sz="2400" i="0" dirty="0">
                <a:solidFill>
                  <a:srgbClr val="000000"/>
                </a:solidFill>
                <a:effectLst/>
                <a:latin typeface="Arial" panose="020B0604020202020204" pitchFamily="34" charset="0"/>
              </a:rPr>
              <a:t>with </a:t>
            </a:r>
            <a:r>
              <a:rPr lang="en-US" sz="2400" b="1" i="0" dirty="0">
                <a:solidFill>
                  <a:srgbClr val="00B050"/>
                </a:solidFill>
                <a:effectLst/>
                <a:latin typeface="Arial" panose="020B0604020202020204" pitchFamily="34" charset="0"/>
              </a:rPr>
              <a:t>new element </a:t>
            </a:r>
            <a:r>
              <a:rPr lang="en-US" sz="2400" i="0" dirty="0">
                <a:solidFill>
                  <a:srgbClr val="000000"/>
                </a:solidFill>
                <a:effectLst/>
                <a:latin typeface="Arial" panose="020B0604020202020204" pitchFamily="34" charset="0"/>
              </a:rPr>
              <a:t>using set(index, new Element) method defined in </a:t>
            </a:r>
            <a:r>
              <a:rPr lang="en-US" sz="2400" b="1" i="0" dirty="0" err="1">
                <a:solidFill>
                  <a:srgbClr val="C00000"/>
                </a:solidFill>
                <a:effectLst/>
                <a:latin typeface="Arial" panose="020B0604020202020204" pitchFamily="34" charset="0"/>
              </a:rPr>
              <a:t>ArrayList</a:t>
            </a:r>
            <a:r>
              <a:rPr lang="en-US" sz="2400" i="0" dirty="0">
                <a:solidFill>
                  <a:srgbClr val="000000"/>
                </a:solidFill>
                <a:effectLst/>
                <a:latin typeface="Arial" panose="020B0604020202020204" pitchFamily="34" charset="0"/>
              </a:rPr>
              <a:t> class.</a:t>
            </a:r>
          </a:p>
        </p:txBody>
      </p:sp>
    </p:spTree>
    <p:extLst>
      <p:ext uri="{BB962C8B-B14F-4D97-AF65-F5344CB8AC3E}">
        <p14:creationId xmlns:p14="http://schemas.microsoft.com/office/powerpoint/2010/main" val="372724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endParaRPr lang="en-IN" dirty="0"/>
          </a:p>
        </p:txBody>
      </p:sp>
      <p:sp>
        <p:nvSpPr>
          <p:cNvPr id="3" name="Content Placeholder 2"/>
          <p:cNvSpPr>
            <a:spLocks noGrp="1"/>
          </p:cNvSpPr>
          <p:nvPr>
            <p:ph idx="1"/>
          </p:nvPr>
        </p:nvSpPr>
        <p:spPr/>
        <p:txBody>
          <a:bodyPr>
            <a:normAutofit/>
          </a:bodyPr>
          <a:lstStyle/>
          <a:p>
            <a:pPr marL="0" indent="0" algn="just">
              <a:buNone/>
            </a:pPr>
            <a:r>
              <a:rPr lang="en-US" sz="2400" b="1" i="0" dirty="0">
                <a:solidFill>
                  <a:schemeClr val="accent6">
                    <a:lumMod val="75000"/>
                  </a:schemeClr>
                </a:solidFill>
                <a:effectLst/>
                <a:latin typeface="Consolas" panose="020B0609020204030204" pitchFamily="49" charset="0"/>
              </a:rPr>
              <a:t>String[] days={"</a:t>
            </a:r>
            <a:r>
              <a:rPr lang="en-US" sz="2400" b="1" i="0" dirty="0" err="1">
                <a:solidFill>
                  <a:schemeClr val="accent6">
                    <a:lumMod val="75000"/>
                  </a:schemeClr>
                </a:solidFill>
                <a:effectLst/>
                <a:latin typeface="Consolas" panose="020B0609020204030204" pitchFamily="49" charset="0"/>
              </a:rPr>
              <a:t>Mon","Tue","Wed</a:t>
            </a:r>
            <a:r>
              <a:rPr lang="en-US" sz="2400" b="1" i="0" dirty="0">
                <a:solidFill>
                  <a:schemeClr val="accent6">
                    <a:lumMod val="75000"/>
                  </a:schemeClr>
                </a:solidFill>
                <a:effectLst/>
                <a:latin typeface="Consolas" panose="020B0609020204030204" pitchFamily="49" charset="0"/>
              </a:rPr>
              <a:t>"};</a:t>
            </a:r>
          </a:p>
          <a:p>
            <a:pPr marL="0" indent="0" algn="just">
              <a:buNone/>
            </a:pPr>
            <a:r>
              <a:rPr lang="en-US" sz="2400" b="1" i="0" dirty="0">
                <a:solidFill>
                  <a:schemeClr val="accent6">
                    <a:lumMod val="75000"/>
                  </a:schemeClr>
                </a:solidFill>
                <a:effectLst/>
                <a:latin typeface="Consolas" panose="020B0609020204030204" pitchFamily="49" charset="0"/>
              </a:rPr>
              <a:t>List&lt;String&gt; </a:t>
            </a:r>
            <a:r>
              <a:rPr lang="en-US" sz="2400" b="1" i="0" dirty="0" err="1">
                <a:solidFill>
                  <a:schemeClr val="accent6">
                    <a:lumMod val="75000"/>
                  </a:schemeClr>
                </a:solidFill>
                <a:effectLst/>
                <a:latin typeface="Consolas" panose="020B0609020204030204" pitchFamily="49" charset="0"/>
              </a:rPr>
              <a:t>daysList</a:t>
            </a:r>
            <a:r>
              <a:rPr lang="en-US" sz="2400" b="1" i="0" dirty="0">
                <a:solidFill>
                  <a:schemeClr val="accent6">
                    <a:lumMod val="75000"/>
                  </a:schemeClr>
                </a:solidFill>
                <a:effectLst/>
                <a:latin typeface="Consolas" panose="020B0609020204030204" pitchFamily="49" charset="0"/>
              </a:rPr>
              <a:t>=</a:t>
            </a:r>
            <a:r>
              <a:rPr lang="en-US" sz="2400" b="1" i="0" dirty="0" err="1">
                <a:solidFill>
                  <a:schemeClr val="accent6">
                    <a:lumMod val="75000"/>
                  </a:schemeClr>
                </a:solidFill>
                <a:effectLst/>
                <a:latin typeface="Consolas" panose="020B0609020204030204" pitchFamily="49" charset="0"/>
              </a:rPr>
              <a:t>Arrays.asList</a:t>
            </a:r>
            <a:r>
              <a:rPr lang="en-US" sz="2400" b="1" i="0" dirty="0">
                <a:solidFill>
                  <a:schemeClr val="accent6">
                    <a:lumMod val="75000"/>
                  </a:schemeClr>
                </a:solidFill>
                <a:effectLst/>
                <a:latin typeface="Consolas" panose="020B0609020204030204" pitchFamily="49" charset="0"/>
              </a:rPr>
              <a:t>(days);</a:t>
            </a:r>
          </a:p>
          <a:p>
            <a:pPr marL="0" indent="0" algn="just">
              <a:buNone/>
            </a:pPr>
            <a:r>
              <a:rPr lang="en-US" sz="2400" b="1" i="0" dirty="0" err="1">
                <a:solidFill>
                  <a:schemeClr val="accent6">
                    <a:lumMod val="75000"/>
                  </a:schemeClr>
                </a:solidFill>
                <a:effectLst/>
                <a:latin typeface="Consolas" panose="020B0609020204030204" pitchFamily="49" charset="0"/>
              </a:rPr>
              <a:t>System.out.println</a:t>
            </a:r>
            <a:r>
              <a:rPr lang="en-US" sz="2400" b="1" i="0" dirty="0">
                <a:solidFill>
                  <a:schemeClr val="accent6">
                    <a:lumMod val="75000"/>
                  </a:schemeClr>
                </a:solidFill>
                <a:effectLst/>
                <a:latin typeface="Consolas" panose="020B0609020204030204" pitchFamily="49" charset="0"/>
              </a:rPr>
              <a:t>(</a:t>
            </a:r>
            <a:r>
              <a:rPr lang="en-US" sz="2400" b="1" i="0" dirty="0" err="1">
                <a:solidFill>
                  <a:schemeClr val="accent6">
                    <a:lumMod val="75000"/>
                  </a:schemeClr>
                </a:solidFill>
                <a:effectLst/>
                <a:latin typeface="Consolas" panose="020B0609020204030204" pitchFamily="49" charset="0"/>
              </a:rPr>
              <a:t>daysList</a:t>
            </a:r>
            <a:r>
              <a:rPr lang="en-US" sz="2400" b="1" i="0" dirty="0">
                <a:solidFill>
                  <a:schemeClr val="accent6">
                    <a:lumMod val="75000"/>
                  </a:schemeClr>
                </a:solidFill>
                <a:effectLst/>
                <a:latin typeface="Consolas" panose="020B0609020204030204" pitchFamily="49" charset="0"/>
              </a:rPr>
              <a:t>);</a:t>
            </a:r>
            <a:endParaRPr lang="en-US" sz="2400" i="0" dirty="0">
              <a:solidFill>
                <a:schemeClr val="accent6">
                  <a:lumMod val="75000"/>
                </a:schemeClr>
              </a:solidFill>
              <a:effectLst/>
              <a:latin typeface="Consolas" panose="020B0609020204030204" pitchFamily="49" charset="0"/>
            </a:endParaRPr>
          </a:p>
        </p:txBody>
      </p:sp>
    </p:spTree>
    <p:extLst>
      <p:ext uri="{BB962C8B-B14F-4D97-AF65-F5344CB8AC3E}">
        <p14:creationId xmlns:p14="http://schemas.microsoft.com/office/powerpoint/2010/main" val="258688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Adding New Element</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400" b="1" i="0" dirty="0">
                <a:solidFill>
                  <a:schemeClr val="accent6">
                    <a:lumMod val="75000"/>
                  </a:schemeClr>
                </a:solidFill>
                <a:effectLst/>
                <a:latin typeface="Consolas" panose="020B0609020204030204" pitchFamily="49" charset="0"/>
              </a:rPr>
              <a:t>String[] days={"</a:t>
            </a:r>
            <a:r>
              <a:rPr lang="en-US" sz="2400" b="1" i="0" dirty="0" err="1">
                <a:solidFill>
                  <a:schemeClr val="accent6">
                    <a:lumMod val="75000"/>
                  </a:schemeClr>
                </a:solidFill>
                <a:effectLst/>
                <a:latin typeface="Consolas" panose="020B0609020204030204" pitchFamily="49" charset="0"/>
              </a:rPr>
              <a:t>Mon","Tue","Wed</a:t>
            </a:r>
            <a:r>
              <a:rPr lang="en-US" sz="2400" b="1" i="0" dirty="0">
                <a:solidFill>
                  <a:schemeClr val="accent6">
                    <a:lumMod val="75000"/>
                  </a:schemeClr>
                </a:solidFill>
                <a:effectLst/>
                <a:latin typeface="Consolas" panose="020B0609020204030204" pitchFamily="49" charset="0"/>
              </a:rPr>
              <a:t>"};</a:t>
            </a:r>
          </a:p>
          <a:p>
            <a:pPr marL="0" indent="0" algn="just">
              <a:buNone/>
            </a:pPr>
            <a:r>
              <a:rPr lang="en-US" sz="2400" b="1" i="0" dirty="0">
                <a:solidFill>
                  <a:schemeClr val="accent6">
                    <a:lumMod val="75000"/>
                  </a:schemeClr>
                </a:solidFill>
                <a:effectLst/>
                <a:latin typeface="Consolas" panose="020B0609020204030204" pitchFamily="49" charset="0"/>
              </a:rPr>
              <a:t>List&lt;String&gt; </a:t>
            </a:r>
            <a:r>
              <a:rPr lang="en-US" sz="2400" b="1" i="0" dirty="0" err="1">
                <a:solidFill>
                  <a:schemeClr val="accent6">
                    <a:lumMod val="75000"/>
                  </a:schemeClr>
                </a:solidFill>
                <a:effectLst/>
                <a:latin typeface="Consolas" panose="020B0609020204030204" pitchFamily="49" charset="0"/>
              </a:rPr>
              <a:t>daysList</a:t>
            </a:r>
            <a:r>
              <a:rPr lang="en-US" sz="2400" b="1" i="0" dirty="0">
                <a:solidFill>
                  <a:schemeClr val="accent6">
                    <a:lumMod val="75000"/>
                  </a:schemeClr>
                </a:solidFill>
                <a:effectLst/>
                <a:latin typeface="Consolas" panose="020B0609020204030204" pitchFamily="49" charset="0"/>
              </a:rPr>
              <a:t>=</a:t>
            </a:r>
            <a:r>
              <a:rPr lang="en-US" sz="2400" b="1" i="0" dirty="0" err="1">
                <a:solidFill>
                  <a:schemeClr val="accent6">
                    <a:lumMod val="75000"/>
                  </a:schemeClr>
                </a:solidFill>
                <a:effectLst/>
                <a:latin typeface="Consolas" panose="020B0609020204030204" pitchFamily="49" charset="0"/>
              </a:rPr>
              <a:t>Arrays.asList</a:t>
            </a:r>
            <a:r>
              <a:rPr lang="en-US" sz="2400" b="1" i="0" dirty="0">
                <a:solidFill>
                  <a:schemeClr val="accent6">
                    <a:lumMod val="75000"/>
                  </a:schemeClr>
                </a:solidFill>
                <a:effectLst/>
                <a:latin typeface="Consolas" panose="020B0609020204030204" pitchFamily="49" charset="0"/>
              </a:rPr>
              <a:t>(days);</a:t>
            </a:r>
          </a:p>
          <a:p>
            <a:pPr marL="0" indent="0" algn="just">
              <a:buNone/>
            </a:pPr>
            <a:r>
              <a:rPr lang="en-US" sz="2400" b="1" i="0" dirty="0" err="1">
                <a:solidFill>
                  <a:schemeClr val="accent6">
                    <a:lumMod val="75000"/>
                  </a:schemeClr>
                </a:solidFill>
                <a:effectLst/>
                <a:latin typeface="Consolas" panose="020B0609020204030204" pitchFamily="49" charset="0"/>
              </a:rPr>
              <a:t>System.out.println</a:t>
            </a:r>
            <a:r>
              <a:rPr lang="en-US" sz="2400" b="1" i="0" dirty="0">
                <a:solidFill>
                  <a:schemeClr val="accent6">
                    <a:lumMod val="75000"/>
                  </a:schemeClr>
                </a:solidFill>
                <a:effectLst/>
                <a:latin typeface="Consolas" panose="020B0609020204030204" pitchFamily="49" charset="0"/>
              </a:rPr>
              <a:t>(</a:t>
            </a:r>
            <a:r>
              <a:rPr lang="en-US" sz="2400" b="1" i="0" dirty="0" err="1">
                <a:solidFill>
                  <a:schemeClr val="accent6">
                    <a:lumMod val="75000"/>
                  </a:schemeClr>
                </a:solidFill>
                <a:effectLst/>
                <a:latin typeface="Consolas" panose="020B0609020204030204" pitchFamily="49" charset="0"/>
              </a:rPr>
              <a:t>daysList</a:t>
            </a:r>
            <a:r>
              <a:rPr lang="en-US" sz="2400" b="1" i="0" dirty="0">
                <a:solidFill>
                  <a:schemeClr val="accent6">
                    <a:lumMod val="75000"/>
                  </a:schemeClr>
                </a:solidFill>
                <a:effectLst/>
                <a:latin typeface="Consolas" panose="020B0609020204030204" pitchFamily="49" charset="0"/>
              </a:rPr>
              <a:t>);</a:t>
            </a:r>
          </a:p>
          <a:p>
            <a:pPr marL="0" indent="0" algn="just">
              <a:buNone/>
            </a:pPr>
            <a:endParaRPr lang="en-US" b="1" dirty="0">
              <a:solidFill>
                <a:schemeClr val="accent6">
                  <a:lumMod val="75000"/>
                </a:schemeClr>
              </a:solidFill>
              <a:latin typeface="Consolas" panose="020B0609020204030204" pitchFamily="49" charset="0"/>
            </a:endParaRPr>
          </a:p>
          <a:p>
            <a:pPr marL="0" indent="0" algn="just">
              <a:buNone/>
            </a:pPr>
            <a:r>
              <a:rPr lang="en-US" sz="2400" b="1" i="0" u="sng" dirty="0">
                <a:solidFill>
                  <a:srgbClr val="002060"/>
                </a:solidFill>
                <a:effectLst/>
                <a:latin typeface="Consolas" panose="020B0609020204030204" pitchFamily="49" charset="0"/>
              </a:rPr>
              <a:t>Output:</a:t>
            </a:r>
          </a:p>
          <a:p>
            <a:pPr marL="0" indent="0" algn="just">
              <a:buNone/>
            </a:pPr>
            <a:r>
              <a:rPr lang="en-US" sz="2400" i="0" dirty="0">
                <a:solidFill>
                  <a:schemeClr val="tx2"/>
                </a:solidFill>
                <a:effectLst/>
                <a:latin typeface="Consolas" panose="020B0609020204030204" pitchFamily="49" charset="0"/>
              </a:rPr>
              <a:t>[Mon, Tue, Wed]</a:t>
            </a:r>
          </a:p>
          <a:p>
            <a:pPr marL="0" indent="0" algn="just">
              <a:buNone/>
            </a:pPr>
            <a:r>
              <a:rPr lang="en-US" sz="2400" i="0" dirty="0">
                <a:solidFill>
                  <a:schemeClr val="tx2"/>
                </a:solidFill>
                <a:effectLst/>
                <a:latin typeface="Consolas" panose="020B0609020204030204" pitchFamily="49" charset="0"/>
              </a:rPr>
              <a:t>Exception in thread "main" </a:t>
            </a:r>
            <a:r>
              <a:rPr lang="en-US" sz="2400" i="0" dirty="0" err="1">
                <a:solidFill>
                  <a:schemeClr val="tx2"/>
                </a:solidFill>
                <a:effectLst/>
                <a:latin typeface="Consolas" panose="020B0609020204030204" pitchFamily="49" charset="0"/>
              </a:rPr>
              <a:t>java.lang.</a:t>
            </a:r>
            <a:r>
              <a:rPr lang="en-US" sz="2400" b="1" i="0" dirty="0" err="1">
                <a:solidFill>
                  <a:srgbClr val="002060"/>
                </a:solidFill>
                <a:effectLst/>
                <a:latin typeface="Consolas" panose="020B0609020204030204" pitchFamily="49" charset="0"/>
              </a:rPr>
              <a:t>UnsupportedOperationException</a:t>
            </a:r>
            <a:endParaRPr lang="en-US" sz="2400" b="1" i="0" dirty="0">
              <a:solidFill>
                <a:srgbClr val="002060"/>
              </a:solidFill>
              <a:effectLst/>
              <a:latin typeface="Consolas" panose="020B0609020204030204" pitchFamily="49" charset="0"/>
            </a:endParaRPr>
          </a:p>
          <a:p>
            <a:pPr marL="0" indent="0" algn="just">
              <a:buNone/>
            </a:pPr>
            <a:endParaRPr lang="en-US" b="1" dirty="0">
              <a:solidFill>
                <a:srgbClr val="002060"/>
              </a:solidFill>
              <a:latin typeface="Consolas" panose="020B0609020204030204" pitchFamily="49" charset="0"/>
            </a:endParaRPr>
          </a:p>
          <a:p>
            <a:pPr marL="0" indent="0" algn="just">
              <a:buNone/>
            </a:pPr>
            <a:r>
              <a:rPr lang="en-US" sz="2400" b="1" i="0" u="sng" dirty="0">
                <a:solidFill>
                  <a:srgbClr val="002060"/>
                </a:solidFill>
                <a:effectLst/>
                <a:latin typeface="Consolas" panose="020B0609020204030204" pitchFamily="49" charset="0"/>
              </a:rPr>
              <a:t>Conclusion:</a:t>
            </a:r>
          </a:p>
          <a:p>
            <a:pPr marL="0" indent="0" algn="just">
              <a:buNone/>
            </a:pPr>
            <a:r>
              <a:rPr lang="en-US" sz="2400" i="0" dirty="0">
                <a:effectLst/>
              </a:rPr>
              <a:t>Since </a:t>
            </a:r>
            <a:r>
              <a:rPr lang="en-US" sz="2400" b="1" i="0" dirty="0">
                <a:solidFill>
                  <a:srgbClr val="00B050"/>
                </a:solidFill>
                <a:effectLst/>
              </a:rPr>
              <a:t>returned List </a:t>
            </a:r>
            <a:r>
              <a:rPr lang="en-US" sz="2400" i="0" dirty="0">
                <a:effectLst/>
              </a:rPr>
              <a:t>is </a:t>
            </a:r>
            <a:r>
              <a:rPr lang="en-US" sz="2400" b="1" i="0" dirty="0">
                <a:solidFill>
                  <a:schemeClr val="tx2"/>
                </a:solidFill>
                <a:effectLst/>
              </a:rPr>
              <a:t>fixed-size List</a:t>
            </a:r>
            <a:r>
              <a:rPr lang="en-US" sz="2400" i="0" dirty="0">
                <a:effectLst/>
              </a:rPr>
              <a:t>, we </a:t>
            </a:r>
            <a:r>
              <a:rPr lang="en-US" sz="2400" b="1" i="0" dirty="0">
                <a:solidFill>
                  <a:srgbClr val="7030A0"/>
                </a:solidFill>
                <a:effectLst/>
              </a:rPr>
              <a:t>can’t add more element(s)</a:t>
            </a:r>
            <a:r>
              <a:rPr lang="en-US" sz="2400" i="0" dirty="0">
                <a:effectLst/>
              </a:rPr>
              <a:t>. An attempt of adding more elements would cause </a:t>
            </a:r>
            <a:r>
              <a:rPr lang="en-US" sz="2400" b="1" i="0" u="sng" dirty="0" err="1">
                <a:solidFill>
                  <a:srgbClr val="7030A0"/>
                </a:solidFill>
                <a:effectLst/>
              </a:rPr>
              <a:t>UnsupportedOperationException</a:t>
            </a:r>
            <a:r>
              <a:rPr lang="en-US" sz="2400" b="1" i="0" u="sng" dirty="0">
                <a:solidFill>
                  <a:srgbClr val="7030A0"/>
                </a:solidFill>
                <a:effectLst/>
              </a:rPr>
              <a:t>.</a:t>
            </a:r>
          </a:p>
        </p:txBody>
      </p:sp>
    </p:spTree>
    <p:extLst>
      <p:ext uri="{BB962C8B-B14F-4D97-AF65-F5344CB8AC3E}">
        <p14:creationId xmlns:p14="http://schemas.microsoft.com/office/powerpoint/2010/main" val="349305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Solution</a:t>
            </a:r>
            <a:endParaRPr lang="en-IN" dirty="0"/>
          </a:p>
        </p:txBody>
      </p:sp>
      <p:sp>
        <p:nvSpPr>
          <p:cNvPr id="3" name="Content Placeholder 2"/>
          <p:cNvSpPr>
            <a:spLocks noGrp="1"/>
          </p:cNvSpPr>
          <p:nvPr>
            <p:ph idx="1"/>
          </p:nvPr>
        </p:nvSpPr>
        <p:spPr/>
        <p:txBody>
          <a:bodyPr>
            <a:normAutofit/>
          </a:bodyPr>
          <a:lstStyle/>
          <a:p>
            <a:pPr marL="0" indent="0" algn="just">
              <a:buNone/>
            </a:pPr>
            <a:r>
              <a:rPr lang="en-US" sz="2000" b="1" i="0" dirty="0">
                <a:solidFill>
                  <a:schemeClr val="accent6">
                    <a:lumMod val="75000"/>
                  </a:schemeClr>
                </a:solidFill>
                <a:effectLst/>
                <a:latin typeface="Consolas" panose="020B0609020204030204" pitchFamily="49" charset="0"/>
              </a:rPr>
              <a:t>String[] days={"</a:t>
            </a:r>
            <a:r>
              <a:rPr lang="en-US" sz="2000" b="1" i="0" dirty="0" err="1">
                <a:solidFill>
                  <a:schemeClr val="accent6">
                    <a:lumMod val="75000"/>
                  </a:schemeClr>
                </a:solidFill>
                <a:effectLst/>
                <a:latin typeface="Consolas" panose="020B0609020204030204" pitchFamily="49" charset="0"/>
              </a:rPr>
              <a:t>Mon","Tue","Wed</a:t>
            </a:r>
            <a:r>
              <a:rPr lang="en-US" sz="2000" b="1" i="0" dirty="0">
                <a:solidFill>
                  <a:schemeClr val="accent6">
                    <a:lumMod val="75000"/>
                  </a:schemeClr>
                </a:solidFill>
                <a:effectLst/>
                <a:latin typeface="Consolas" panose="020B0609020204030204" pitchFamily="49" charset="0"/>
              </a:rPr>
              <a:t>"};</a:t>
            </a:r>
          </a:p>
          <a:p>
            <a:pPr marL="0" indent="0" algn="just">
              <a:buNone/>
            </a:pPr>
            <a:r>
              <a:rPr lang="en-US" sz="2000" b="1" i="0" dirty="0">
                <a:solidFill>
                  <a:srgbClr val="0070C0"/>
                </a:solidFill>
                <a:effectLst/>
                <a:latin typeface="Consolas" panose="020B0609020204030204" pitchFamily="49" charset="0"/>
              </a:rPr>
              <a:t>List&lt;String&gt;</a:t>
            </a:r>
            <a:r>
              <a:rPr lang="en-US" sz="2000" b="1" i="0" dirty="0" err="1">
                <a:solidFill>
                  <a:srgbClr val="0070C0"/>
                </a:solidFill>
                <a:effectLst/>
                <a:latin typeface="Consolas" panose="020B0609020204030204" pitchFamily="49" charset="0"/>
              </a:rPr>
              <a:t>daysList</a:t>
            </a:r>
            <a:r>
              <a:rPr lang="en-US" sz="2000" b="1" i="0" dirty="0">
                <a:solidFill>
                  <a:srgbClr val="0070C0"/>
                </a:solidFill>
                <a:effectLst/>
                <a:latin typeface="Consolas" panose="020B0609020204030204" pitchFamily="49" charset="0"/>
              </a:rPr>
              <a:t>=new </a:t>
            </a:r>
            <a:r>
              <a:rPr lang="en-US" sz="2000" b="1" i="0" dirty="0" err="1">
                <a:solidFill>
                  <a:srgbClr val="0070C0"/>
                </a:solidFill>
                <a:effectLst/>
                <a:latin typeface="Consolas" panose="020B0609020204030204" pitchFamily="49" charset="0"/>
              </a:rPr>
              <a:t>ArrayList</a:t>
            </a:r>
            <a:r>
              <a:rPr lang="en-US" sz="2000" b="1" i="0" dirty="0">
                <a:solidFill>
                  <a:srgbClr val="0070C0"/>
                </a:solidFill>
                <a:effectLst/>
                <a:latin typeface="Consolas" panose="020B0609020204030204" pitchFamily="49" charset="0"/>
              </a:rPr>
              <a:t>(</a:t>
            </a:r>
            <a:r>
              <a:rPr lang="en-US" sz="2000" b="1" i="0" dirty="0" err="1">
                <a:solidFill>
                  <a:srgbClr val="0070C0"/>
                </a:solidFill>
                <a:effectLst/>
                <a:latin typeface="Consolas" panose="020B0609020204030204" pitchFamily="49" charset="0"/>
              </a:rPr>
              <a:t>Arrays.asList</a:t>
            </a:r>
            <a:r>
              <a:rPr lang="en-US" sz="2000" b="1" i="0" dirty="0">
                <a:solidFill>
                  <a:srgbClr val="0070C0"/>
                </a:solidFill>
                <a:effectLst/>
                <a:latin typeface="Consolas" panose="020B0609020204030204" pitchFamily="49" charset="0"/>
              </a:rPr>
              <a:t>(days));</a:t>
            </a:r>
          </a:p>
          <a:p>
            <a:pPr marL="0" indent="0" algn="just">
              <a:buNone/>
            </a:pPr>
            <a:r>
              <a:rPr lang="en-US" sz="2000" b="1" i="0" dirty="0" err="1">
                <a:solidFill>
                  <a:schemeClr val="accent6">
                    <a:lumMod val="75000"/>
                  </a:schemeClr>
                </a:solidFill>
                <a:effectLst/>
                <a:latin typeface="Consolas" panose="020B0609020204030204" pitchFamily="49" charset="0"/>
              </a:rPr>
              <a:t>System.out.println</a:t>
            </a:r>
            <a:r>
              <a:rPr lang="en-US" sz="2000" b="1" i="0" dirty="0">
                <a:solidFill>
                  <a:schemeClr val="accent6">
                    <a:lumMod val="75000"/>
                  </a:schemeClr>
                </a:solidFill>
                <a:effectLst/>
                <a:latin typeface="Consolas" panose="020B0609020204030204" pitchFamily="49" charset="0"/>
              </a:rPr>
              <a:t>(</a:t>
            </a:r>
            <a:r>
              <a:rPr lang="en-US" sz="2000" b="1" i="0" dirty="0" err="1">
                <a:solidFill>
                  <a:schemeClr val="accent6">
                    <a:lumMod val="75000"/>
                  </a:schemeClr>
                </a:solidFill>
                <a:effectLst/>
                <a:latin typeface="Consolas" panose="020B0609020204030204" pitchFamily="49" charset="0"/>
              </a:rPr>
              <a:t>daysList</a:t>
            </a:r>
            <a:r>
              <a:rPr lang="en-US" sz="2000" b="1" i="0" dirty="0">
                <a:solidFill>
                  <a:schemeClr val="accent6">
                    <a:lumMod val="75000"/>
                  </a:schemeClr>
                </a:solidFill>
                <a:effectLst/>
                <a:latin typeface="Consolas" panose="020B0609020204030204" pitchFamily="49" charset="0"/>
              </a:rPr>
              <a:t>);</a:t>
            </a:r>
          </a:p>
          <a:p>
            <a:pPr marL="0" indent="0" algn="just">
              <a:buNone/>
            </a:pPr>
            <a:r>
              <a:rPr lang="en-US" sz="2000" b="1" i="0" dirty="0" err="1">
                <a:solidFill>
                  <a:schemeClr val="accent6">
                    <a:lumMod val="75000"/>
                  </a:schemeClr>
                </a:solidFill>
                <a:effectLst/>
                <a:latin typeface="Consolas" panose="020B0609020204030204" pitchFamily="49" charset="0"/>
              </a:rPr>
              <a:t>daysList.add</a:t>
            </a:r>
            <a:r>
              <a:rPr lang="en-US" sz="2000" b="1" i="0" dirty="0">
                <a:solidFill>
                  <a:schemeClr val="accent6">
                    <a:lumMod val="75000"/>
                  </a:schemeClr>
                </a:solidFill>
                <a:effectLst/>
                <a:latin typeface="Consolas" panose="020B0609020204030204" pitchFamily="49" charset="0"/>
              </a:rPr>
              <a:t>("Thu");</a:t>
            </a:r>
          </a:p>
          <a:p>
            <a:pPr marL="0" indent="0" algn="just">
              <a:buNone/>
            </a:pPr>
            <a:r>
              <a:rPr lang="en-US" sz="2000" b="1" i="0" dirty="0" err="1">
                <a:solidFill>
                  <a:schemeClr val="accent6">
                    <a:lumMod val="75000"/>
                  </a:schemeClr>
                </a:solidFill>
                <a:effectLst/>
                <a:latin typeface="Consolas" panose="020B0609020204030204" pitchFamily="49" charset="0"/>
              </a:rPr>
              <a:t>System.out.println</a:t>
            </a:r>
            <a:r>
              <a:rPr lang="en-US" sz="2000" b="1" i="0" dirty="0">
                <a:solidFill>
                  <a:schemeClr val="accent6">
                    <a:lumMod val="75000"/>
                  </a:schemeClr>
                </a:solidFill>
                <a:effectLst/>
                <a:latin typeface="Consolas" panose="020B0609020204030204" pitchFamily="49" charset="0"/>
              </a:rPr>
              <a:t>(</a:t>
            </a:r>
            <a:r>
              <a:rPr lang="en-US" sz="2000" b="1" i="0" dirty="0" err="1">
                <a:solidFill>
                  <a:schemeClr val="accent6">
                    <a:lumMod val="75000"/>
                  </a:schemeClr>
                </a:solidFill>
                <a:effectLst/>
                <a:latin typeface="Consolas" panose="020B0609020204030204" pitchFamily="49" charset="0"/>
              </a:rPr>
              <a:t>daysList</a:t>
            </a:r>
            <a:r>
              <a:rPr lang="en-US" sz="2000" b="1" i="0" dirty="0">
                <a:solidFill>
                  <a:schemeClr val="accent6">
                    <a:lumMod val="75000"/>
                  </a:schemeClr>
                </a:solidFill>
                <a:effectLst/>
                <a:latin typeface="Consolas" panose="020B0609020204030204" pitchFamily="49" charset="0"/>
              </a:rPr>
              <a:t>);</a:t>
            </a:r>
          </a:p>
          <a:p>
            <a:pPr marL="0" indent="0" algn="just">
              <a:buNone/>
            </a:pPr>
            <a:endParaRPr lang="en-US" sz="2400" b="1" i="0" u="sng" dirty="0">
              <a:solidFill>
                <a:srgbClr val="002060"/>
              </a:solidFill>
              <a:effectLst/>
              <a:latin typeface="Consolas" panose="020B0609020204030204" pitchFamily="49" charset="0"/>
            </a:endParaRPr>
          </a:p>
          <a:p>
            <a:pPr marL="0" indent="0" algn="just">
              <a:buNone/>
            </a:pPr>
            <a:r>
              <a:rPr lang="en-US" sz="2400" b="1" i="0" u="sng" dirty="0">
                <a:solidFill>
                  <a:srgbClr val="002060"/>
                </a:solidFill>
                <a:effectLst/>
                <a:latin typeface="Consolas" panose="020B0609020204030204" pitchFamily="49" charset="0"/>
              </a:rPr>
              <a:t>Output:</a:t>
            </a:r>
          </a:p>
          <a:p>
            <a:pPr marL="0" indent="0" algn="just">
              <a:buNone/>
            </a:pPr>
            <a:r>
              <a:rPr lang="en-US" sz="2400" i="0" dirty="0">
                <a:solidFill>
                  <a:schemeClr val="tx2"/>
                </a:solidFill>
                <a:effectLst/>
                <a:latin typeface="Consolas" panose="020B0609020204030204" pitchFamily="49" charset="0"/>
              </a:rPr>
              <a:t>[Mon, Tue, Wed]</a:t>
            </a:r>
          </a:p>
          <a:p>
            <a:pPr marL="0" indent="0" algn="just">
              <a:buNone/>
            </a:pPr>
            <a:r>
              <a:rPr lang="en-US" sz="2400" i="0" dirty="0">
                <a:solidFill>
                  <a:schemeClr val="tx2"/>
                </a:solidFill>
                <a:effectLst/>
                <a:latin typeface="Consolas" panose="020B0609020204030204" pitchFamily="49" charset="0"/>
              </a:rPr>
              <a:t>[Mon, Tue, Wed, Thu]</a:t>
            </a:r>
          </a:p>
          <a:p>
            <a:pPr marL="0" indent="0" algn="just">
              <a:buNone/>
            </a:pPr>
            <a:endParaRPr lang="en-US" b="1" dirty="0">
              <a:solidFill>
                <a:srgbClr val="002060"/>
              </a:solidFill>
              <a:latin typeface="Consolas" panose="020B0609020204030204" pitchFamily="49" charset="0"/>
            </a:endParaRPr>
          </a:p>
          <a:p>
            <a:pPr marL="0" indent="0" algn="just">
              <a:buNone/>
            </a:pPr>
            <a:endParaRPr lang="en-US" sz="2400" b="1" i="0" u="sng" dirty="0">
              <a:solidFill>
                <a:srgbClr val="002060"/>
              </a:solidFill>
              <a:effectLst/>
              <a:latin typeface="Consolas" panose="020B0609020204030204" pitchFamily="49" charset="0"/>
            </a:endParaRPr>
          </a:p>
        </p:txBody>
      </p:sp>
    </p:spTree>
    <p:extLst>
      <p:ext uri="{BB962C8B-B14F-4D97-AF65-F5344CB8AC3E}">
        <p14:creationId xmlns:p14="http://schemas.microsoft.com/office/powerpoint/2010/main" val="136546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Collections.addAll</a:t>
            </a:r>
            <a:r>
              <a:rPr lang="en-US" dirty="0"/>
              <a:t>()</a:t>
            </a:r>
            <a:endParaRPr lang="en-IN" dirty="0"/>
          </a:p>
        </p:txBody>
      </p:sp>
      <p:sp>
        <p:nvSpPr>
          <p:cNvPr id="3" name="Content Placeholder 2"/>
          <p:cNvSpPr>
            <a:spLocks noGrp="1"/>
          </p:cNvSpPr>
          <p:nvPr>
            <p:ph idx="1"/>
          </p:nvPr>
        </p:nvSpPr>
        <p:spPr/>
        <p:txBody>
          <a:bodyPr>
            <a:normAutofit/>
          </a:bodyPr>
          <a:lstStyle/>
          <a:p>
            <a:pPr algn="just"/>
            <a:r>
              <a:rPr lang="en-US" sz="2400" b="1" i="0" u="sng" dirty="0">
                <a:solidFill>
                  <a:srgbClr val="0070C0"/>
                </a:solidFill>
                <a:effectLst/>
                <a:latin typeface="Arial" panose="020B0604020202020204" pitchFamily="34" charset="0"/>
              </a:rPr>
              <a:t>Prototype</a:t>
            </a:r>
            <a:r>
              <a:rPr lang="en-US" sz="2400" b="0" i="0" dirty="0">
                <a:solidFill>
                  <a:srgbClr val="000000"/>
                </a:solidFill>
                <a:effectLst/>
                <a:latin typeface="Arial" panose="020B0604020202020204" pitchFamily="34" charset="0"/>
              </a:rPr>
              <a:t>: </a:t>
            </a:r>
            <a:r>
              <a:rPr lang="en-US" sz="2200" b="1" i="0" dirty="0">
                <a:solidFill>
                  <a:srgbClr val="00B050"/>
                </a:solidFill>
                <a:effectLst/>
                <a:latin typeface="Arial" panose="020B0604020202020204" pitchFamily="34" charset="0"/>
              </a:rPr>
              <a:t>public static  </a:t>
            </a:r>
            <a:r>
              <a:rPr lang="en-US" sz="2200" b="1" i="0" dirty="0" err="1">
                <a:solidFill>
                  <a:srgbClr val="00B050"/>
                </a:solidFill>
                <a:effectLst/>
                <a:latin typeface="Arial" panose="020B0604020202020204" pitchFamily="34" charset="0"/>
              </a:rPr>
              <a:t>boolean</a:t>
            </a:r>
            <a:r>
              <a:rPr lang="en-US" sz="2200" b="1" i="0" dirty="0">
                <a:solidFill>
                  <a:srgbClr val="00B050"/>
                </a:solidFill>
                <a:effectLst/>
                <a:latin typeface="Arial" panose="020B0604020202020204" pitchFamily="34" charset="0"/>
              </a:rPr>
              <a:t> </a:t>
            </a:r>
            <a:r>
              <a:rPr lang="en-US" sz="2200" b="1" i="0" dirty="0" err="1">
                <a:solidFill>
                  <a:srgbClr val="00B050"/>
                </a:solidFill>
                <a:effectLst/>
                <a:latin typeface="Arial" panose="020B0604020202020204" pitchFamily="34" charset="0"/>
              </a:rPr>
              <a:t>addAll</a:t>
            </a:r>
            <a:r>
              <a:rPr lang="en-US" sz="2200" b="1" i="0" dirty="0">
                <a:solidFill>
                  <a:srgbClr val="00B050"/>
                </a:solidFill>
                <a:effectLst/>
                <a:latin typeface="Arial" panose="020B0604020202020204" pitchFamily="34" charset="0"/>
              </a:rPr>
              <a:t>(Collection c, T... a)</a:t>
            </a:r>
          </a:p>
          <a:p>
            <a:pPr algn="just"/>
            <a:endParaRPr lang="en-US" b="1" dirty="0">
              <a:solidFill>
                <a:srgbClr val="00B050"/>
              </a:solidFill>
              <a:latin typeface="Arial" panose="020B0604020202020204" pitchFamily="34" charset="0"/>
            </a:endParaRPr>
          </a:p>
          <a:p>
            <a:pPr algn="just"/>
            <a:endParaRPr lang="en-US" sz="2400" i="0" dirty="0">
              <a:effectLst/>
              <a:latin typeface="Arial" panose="020B0604020202020204" pitchFamily="34" charset="0"/>
            </a:endParaRPr>
          </a:p>
          <a:p>
            <a:pPr algn="just"/>
            <a:r>
              <a:rPr lang="en-US" sz="2400" b="1" i="0" dirty="0">
                <a:solidFill>
                  <a:srgbClr val="0070C0"/>
                </a:solidFill>
                <a:effectLst/>
                <a:latin typeface="Arial" panose="020B0604020202020204" pitchFamily="34" charset="0"/>
              </a:rPr>
              <a:t>Adds</a:t>
            </a:r>
            <a:r>
              <a:rPr lang="en-US" sz="2400" i="0" dirty="0">
                <a:effectLst/>
                <a:latin typeface="Arial" panose="020B0604020202020204" pitchFamily="34" charset="0"/>
              </a:rPr>
              <a:t> all of the </a:t>
            </a:r>
            <a:r>
              <a:rPr lang="en-US" sz="2400" b="1" i="0" dirty="0">
                <a:solidFill>
                  <a:srgbClr val="C00000"/>
                </a:solidFill>
                <a:effectLst/>
                <a:latin typeface="Arial" panose="020B0604020202020204" pitchFamily="34" charset="0"/>
              </a:rPr>
              <a:t>specified elements </a:t>
            </a:r>
            <a:r>
              <a:rPr lang="en-US" sz="2400" i="0" dirty="0">
                <a:effectLst/>
                <a:latin typeface="Arial" panose="020B0604020202020204" pitchFamily="34" charset="0"/>
              </a:rPr>
              <a:t>to the </a:t>
            </a:r>
            <a:r>
              <a:rPr lang="en-US" sz="2400" b="1" i="0" dirty="0">
                <a:solidFill>
                  <a:srgbClr val="7030A0"/>
                </a:solidFill>
                <a:effectLst/>
                <a:latin typeface="Arial" panose="020B0604020202020204" pitchFamily="34" charset="0"/>
              </a:rPr>
              <a:t>specified collection.</a:t>
            </a:r>
          </a:p>
          <a:p>
            <a:pPr algn="just"/>
            <a:endParaRPr lang="en-US" sz="2400" i="0" dirty="0">
              <a:effectLst/>
              <a:latin typeface="Arial" panose="020B0604020202020204" pitchFamily="34" charset="0"/>
            </a:endParaRPr>
          </a:p>
          <a:p>
            <a:pPr algn="just"/>
            <a:r>
              <a:rPr lang="en-US" sz="2400" b="1" i="0" dirty="0">
                <a:solidFill>
                  <a:srgbClr val="002060"/>
                </a:solidFill>
                <a:effectLst/>
                <a:latin typeface="Arial" panose="020B0604020202020204" pitchFamily="34" charset="0"/>
              </a:rPr>
              <a:t>Elements</a:t>
            </a:r>
            <a:r>
              <a:rPr lang="en-US" sz="2400" i="0" dirty="0">
                <a:effectLst/>
                <a:latin typeface="Arial" panose="020B0604020202020204" pitchFamily="34" charset="0"/>
              </a:rPr>
              <a:t> to be added </a:t>
            </a:r>
            <a:r>
              <a:rPr lang="en-US" sz="2400" b="1" i="0" dirty="0">
                <a:solidFill>
                  <a:srgbClr val="0070C0"/>
                </a:solidFill>
                <a:effectLst/>
                <a:latin typeface="Arial" panose="020B0604020202020204" pitchFamily="34" charset="0"/>
              </a:rPr>
              <a:t>may be specified individually </a:t>
            </a:r>
            <a:r>
              <a:rPr lang="en-US" sz="2400" i="0" dirty="0">
                <a:effectLst/>
                <a:latin typeface="Arial" panose="020B0604020202020204" pitchFamily="34" charset="0"/>
              </a:rPr>
              <a:t>or as an </a:t>
            </a:r>
            <a:r>
              <a:rPr lang="en-US" sz="2400" b="1" i="0" dirty="0">
                <a:solidFill>
                  <a:schemeClr val="tx2"/>
                </a:solidFill>
                <a:effectLst/>
                <a:latin typeface="Arial" panose="020B0604020202020204" pitchFamily="34" charset="0"/>
              </a:rPr>
              <a:t>array</a:t>
            </a:r>
            <a:r>
              <a:rPr lang="en-US" sz="2400" i="0" dirty="0">
                <a:effectLst/>
                <a:latin typeface="Arial" panose="020B0604020202020204" pitchFamily="34" charset="0"/>
              </a:rPr>
              <a:t>.</a:t>
            </a:r>
          </a:p>
          <a:p>
            <a:pPr marL="0" indent="0" algn="just">
              <a:buNone/>
            </a:pPr>
            <a:endParaRPr lang="en-US" sz="2400" i="0" dirty="0">
              <a:effectLst/>
              <a:latin typeface="Arial" panose="020B0604020202020204" pitchFamily="34" charset="0"/>
            </a:endParaRPr>
          </a:p>
        </p:txBody>
      </p:sp>
    </p:spTree>
    <p:extLst>
      <p:ext uri="{BB962C8B-B14F-4D97-AF65-F5344CB8AC3E}">
        <p14:creationId xmlns:p14="http://schemas.microsoft.com/office/powerpoint/2010/main" val="429423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endParaRPr lang="en-IN" dirty="0"/>
          </a:p>
        </p:txBody>
      </p:sp>
      <p:sp>
        <p:nvSpPr>
          <p:cNvPr id="3" name="Content Placeholder 2"/>
          <p:cNvSpPr>
            <a:spLocks noGrp="1"/>
          </p:cNvSpPr>
          <p:nvPr>
            <p:ph idx="1"/>
          </p:nvPr>
        </p:nvSpPr>
        <p:spPr/>
        <p:txBody>
          <a:bodyPr>
            <a:normAutofit/>
          </a:bodyPr>
          <a:lstStyle/>
          <a:p>
            <a:pPr marL="0" indent="0" algn="just">
              <a:buNone/>
            </a:pPr>
            <a:r>
              <a:rPr lang="en-US" sz="2400" b="1" i="0" dirty="0">
                <a:solidFill>
                  <a:schemeClr val="accent6">
                    <a:lumMod val="75000"/>
                  </a:schemeClr>
                </a:solidFill>
                <a:effectLst/>
                <a:latin typeface="Consolas" panose="020B0609020204030204" pitchFamily="49" charset="0"/>
              </a:rPr>
              <a:t>String[] days={"</a:t>
            </a:r>
            <a:r>
              <a:rPr lang="en-US" sz="2400" b="1" i="0" dirty="0" err="1">
                <a:solidFill>
                  <a:schemeClr val="accent6">
                    <a:lumMod val="75000"/>
                  </a:schemeClr>
                </a:solidFill>
                <a:effectLst/>
                <a:latin typeface="Consolas" panose="020B0609020204030204" pitchFamily="49" charset="0"/>
              </a:rPr>
              <a:t>Mon","Tue","Wed</a:t>
            </a:r>
            <a:r>
              <a:rPr lang="en-US" sz="2400" b="1" i="0" dirty="0">
                <a:solidFill>
                  <a:schemeClr val="accent6">
                    <a:lumMod val="75000"/>
                  </a:schemeClr>
                </a:solidFill>
                <a:effectLst/>
                <a:latin typeface="Consolas" panose="020B0609020204030204" pitchFamily="49" charset="0"/>
              </a:rPr>
              <a:t>"};</a:t>
            </a:r>
          </a:p>
          <a:p>
            <a:pPr marL="0" indent="0" algn="just">
              <a:buNone/>
            </a:pPr>
            <a:r>
              <a:rPr lang="en-US" sz="2400" b="1" i="0" dirty="0" err="1">
                <a:solidFill>
                  <a:srgbClr val="0070C0"/>
                </a:solidFill>
                <a:effectLst/>
                <a:latin typeface="Consolas" panose="020B0609020204030204" pitchFamily="49" charset="0"/>
              </a:rPr>
              <a:t>ArrayList</a:t>
            </a:r>
            <a:r>
              <a:rPr lang="en-US" sz="2400" b="1" i="0" dirty="0">
                <a:solidFill>
                  <a:srgbClr val="0070C0"/>
                </a:solidFill>
                <a:effectLst/>
                <a:latin typeface="Consolas" panose="020B0609020204030204" pitchFamily="49" charset="0"/>
              </a:rPr>
              <a:t>&lt;String&gt; </a:t>
            </a:r>
            <a:r>
              <a:rPr lang="en-US" sz="2400" b="1" i="0" dirty="0" err="1">
                <a:solidFill>
                  <a:srgbClr val="0070C0"/>
                </a:solidFill>
                <a:effectLst/>
                <a:latin typeface="Consolas" panose="020B0609020204030204" pitchFamily="49" charset="0"/>
              </a:rPr>
              <a:t>daysList</a:t>
            </a:r>
            <a:r>
              <a:rPr lang="en-US" sz="2400" b="1" i="0" dirty="0">
                <a:solidFill>
                  <a:srgbClr val="0070C0"/>
                </a:solidFill>
                <a:effectLst/>
                <a:latin typeface="Consolas" panose="020B0609020204030204" pitchFamily="49" charset="0"/>
              </a:rPr>
              <a:t>=new </a:t>
            </a:r>
            <a:r>
              <a:rPr lang="en-US" sz="2400" b="1" i="0" dirty="0" err="1">
                <a:solidFill>
                  <a:srgbClr val="0070C0"/>
                </a:solidFill>
                <a:effectLst/>
                <a:latin typeface="Consolas" panose="020B0609020204030204" pitchFamily="49" charset="0"/>
              </a:rPr>
              <a:t>ArrayList</a:t>
            </a:r>
            <a:r>
              <a:rPr lang="en-US" sz="2400" b="1" i="0" dirty="0">
                <a:solidFill>
                  <a:srgbClr val="0070C0"/>
                </a:solidFill>
                <a:effectLst/>
                <a:latin typeface="Consolas" panose="020B0609020204030204" pitchFamily="49" charset="0"/>
              </a:rPr>
              <a:t>&lt;&gt;();</a:t>
            </a:r>
          </a:p>
          <a:p>
            <a:pPr marL="0" indent="0" algn="just">
              <a:buNone/>
            </a:pPr>
            <a:r>
              <a:rPr lang="en-US" sz="2400" b="1" i="0" dirty="0" err="1">
                <a:solidFill>
                  <a:srgbClr val="0070C0"/>
                </a:solidFill>
                <a:effectLst/>
                <a:latin typeface="Consolas" panose="020B0609020204030204" pitchFamily="49" charset="0"/>
              </a:rPr>
              <a:t>Collections.addAll</a:t>
            </a:r>
            <a:r>
              <a:rPr lang="en-US" sz="2400" b="1" i="0" dirty="0">
                <a:solidFill>
                  <a:srgbClr val="0070C0"/>
                </a:solidFill>
                <a:effectLst/>
                <a:latin typeface="Consolas" panose="020B0609020204030204" pitchFamily="49" charset="0"/>
              </a:rPr>
              <a:t>(</a:t>
            </a:r>
            <a:r>
              <a:rPr lang="en-US" sz="2400" b="1" i="0" dirty="0" err="1">
                <a:solidFill>
                  <a:srgbClr val="0070C0"/>
                </a:solidFill>
                <a:effectLst/>
                <a:latin typeface="Consolas" panose="020B0609020204030204" pitchFamily="49" charset="0"/>
              </a:rPr>
              <a:t>daysList</a:t>
            </a:r>
            <a:r>
              <a:rPr lang="en-US" sz="2400" b="1" i="0" dirty="0">
                <a:solidFill>
                  <a:srgbClr val="0070C0"/>
                </a:solidFill>
                <a:effectLst/>
                <a:latin typeface="Consolas" panose="020B0609020204030204" pitchFamily="49" charset="0"/>
              </a:rPr>
              <a:t>, days);</a:t>
            </a:r>
          </a:p>
          <a:p>
            <a:pPr marL="0" indent="0" algn="just">
              <a:buNone/>
            </a:pPr>
            <a:r>
              <a:rPr lang="en-US" sz="2400" b="1" i="0" dirty="0" err="1">
                <a:solidFill>
                  <a:schemeClr val="accent6">
                    <a:lumMod val="75000"/>
                  </a:schemeClr>
                </a:solidFill>
                <a:effectLst/>
                <a:latin typeface="Consolas" panose="020B0609020204030204" pitchFamily="49" charset="0"/>
              </a:rPr>
              <a:t>System.out.println</a:t>
            </a:r>
            <a:r>
              <a:rPr lang="en-US" sz="2400" b="1" i="0" dirty="0">
                <a:solidFill>
                  <a:schemeClr val="accent6">
                    <a:lumMod val="75000"/>
                  </a:schemeClr>
                </a:solidFill>
                <a:effectLst/>
                <a:latin typeface="Consolas" panose="020B0609020204030204" pitchFamily="49" charset="0"/>
              </a:rPr>
              <a:t>(</a:t>
            </a:r>
            <a:r>
              <a:rPr lang="en-US" sz="2400" b="1" i="0" dirty="0" err="1">
                <a:solidFill>
                  <a:schemeClr val="accent6">
                    <a:lumMod val="75000"/>
                  </a:schemeClr>
                </a:solidFill>
                <a:effectLst/>
                <a:latin typeface="Consolas" panose="020B0609020204030204" pitchFamily="49" charset="0"/>
              </a:rPr>
              <a:t>daysList</a:t>
            </a:r>
            <a:r>
              <a:rPr lang="en-US" sz="2400" b="1" i="0" dirty="0">
                <a:solidFill>
                  <a:schemeClr val="accent6">
                    <a:lumMod val="75000"/>
                  </a:schemeClr>
                </a:solidFill>
                <a:effectLst/>
                <a:latin typeface="Consolas" panose="020B0609020204030204" pitchFamily="49" charset="0"/>
              </a:rPr>
              <a:t>);</a:t>
            </a:r>
          </a:p>
          <a:p>
            <a:pPr marL="0" indent="0" algn="just">
              <a:buNone/>
            </a:pPr>
            <a:r>
              <a:rPr lang="en-US" sz="2400" b="1" i="0" dirty="0" err="1">
                <a:solidFill>
                  <a:srgbClr val="0070C0"/>
                </a:solidFill>
                <a:effectLst/>
                <a:latin typeface="Consolas" panose="020B0609020204030204" pitchFamily="49" charset="0"/>
              </a:rPr>
              <a:t>daysList.add</a:t>
            </a:r>
            <a:r>
              <a:rPr lang="en-US" sz="2400" b="1" i="0" dirty="0">
                <a:solidFill>
                  <a:srgbClr val="0070C0"/>
                </a:solidFill>
                <a:effectLst/>
                <a:latin typeface="Consolas" panose="020B0609020204030204" pitchFamily="49" charset="0"/>
              </a:rPr>
              <a:t>("Thu");</a:t>
            </a:r>
          </a:p>
          <a:p>
            <a:pPr marL="0" indent="0" algn="just">
              <a:buNone/>
            </a:pPr>
            <a:r>
              <a:rPr lang="en-US" sz="2400" b="1" i="0" dirty="0" err="1">
                <a:solidFill>
                  <a:schemeClr val="accent6">
                    <a:lumMod val="75000"/>
                  </a:schemeClr>
                </a:solidFill>
                <a:effectLst/>
                <a:latin typeface="Consolas" panose="020B0609020204030204" pitchFamily="49" charset="0"/>
              </a:rPr>
              <a:t>System.out.println</a:t>
            </a:r>
            <a:r>
              <a:rPr lang="en-US" sz="2400" b="1" i="0" dirty="0">
                <a:solidFill>
                  <a:schemeClr val="accent6">
                    <a:lumMod val="75000"/>
                  </a:schemeClr>
                </a:solidFill>
                <a:effectLst/>
                <a:latin typeface="Consolas" panose="020B0609020204030204" pitchFamily="49" charset="0"/>
              </a:rPr>
              <a:t>(</a:t>
            </a:r>
            <a:r>
              <a:rPr lang="en-US" sz="2400" b="1" i="0" dirty="0" err="1">
                <a:solidFill>
                  <a:schemeClr val="accent6">
                    <a:lumMod val="75000"/>
                  </a:schemeClr>
                </a:solidFill>
                <a:effectLst/>
                <a:latin typeface="Consolas" panose="020B0609020204030204" pitchFamily="49" charset="0"/>
              </a:rPr>
              <a:t>daysList</a:t>
            </a:r>
            <a:r>
              <a:rPr lang="en-US" sz="2400" b="1" i="0" dirty="0">
                <a:solidFill>
                  <a:schemeClr val="accent6">
                    <a:lumMod val="75000"/>
                  </a:schemeClr>
                </a:solidFill>
                <a:effectLst/>
                <a:latin typeface="Consolas" panose="020B0609020204030204" pitchFamily="49" charset="0"/>
              </a:rPr>
              <a:t>);</a:t>
            </a:r>
          </a:p>
          <a:p>
            <a:pPr marL="0" indent="0" algn="just">
              <a:buNone/>
            </a:pPr>
            <a:endParaRPr lang="en-US" sz="2400" b="1" i="0" u="sng" dirty="0">
              <a:solidFill>
                <a:srgbClr val="002060"/>
              </a:solidFill>
              <a:effectLst/>
              <a:latin typeface="Consolas" panose="020B0609020204030204" pitchFamily="49" charset="0"/>
            </a:endParaRPr>
          </a:p>
          <a:p>
            <a:pPr marL="0" indent="0" algn="just">
              <a:buNone/>
            </a:pPr>
            <a:r>
              <a:rPr lang="en-US" sz="2400" b="1" i="0" u="sng" dirty="0">
                <a:solidFill>
                  <a:srgbClr val="002060"/>
                </a:solidFill>
                <a:effectLst/>
                <a:latin typeface="Consolas" panose="020B0609020204030204" pitchFamily="49" charset="0"/>
              </a:rPr>
              <a:t>Output:</a:t>
            </a:r>
          </a:p>
          <a:p>
            <a:pPr marL="0" indent="0" algn="just">
              <a:buNone/>
            </a:pPr>
            <a:r>
              <a:rPr lang="en-US" sz="2400" i="0" dirty="0">
                <a:solidFill>
                  <a:schemeClr val="tx2"/>
                </a:solidFill>
                <a:effectLst/>
                <a:latin typeface="Consolas" panose="020B0609020204030204" pitchFamily="49" charset="0"/>
              </a:rPr>
              <a:t>[Mon, Tue, Wed]</a:t>
            </a:r>
          </a:p>
          <a:p>
            <a:pPr marL="0" indent="0" algn="just">
              <a:buNone/>
            </a:pPr>
            <a:r>
              <a:rPr lang="en-US" sz="2400" i="0" dirty="0">
                <a:solidFill>
                  <a:schemeClr val="tx2"/>
                </a:solidFill>
                <a:effectLst/>
                <a:latin typeface="Consolas" panose="020B0609020204030204" pitchFamily="49" charset="0"/>
              </a:rPr>
              <a:t>[Mon, Tue, Wed, Thu]</a:t>
            </a:r>
          </a:p>
          <a:p>
            <a:pPr marL="0" indent="0" algn="just">
              <a:buNone/>
            </a:pPr>
            <a:endParaRPr lang="en-US" sz="2400" i="0" dirty="0">
              <a:solidFill>
                <a:schemeClr val="accent6">
                  <a:lumMod val="75000"/>
                </a:schemeClr>
              </a:solidFill>
              <a:effectLst/>
              <a:latin typeface="Consolas" panose="020B0609020204030204" pitchFamily="49" charset="0"/>
            </a:endParaRPr>
          </a:p>
        </p:txBody>
      </p:sp>
    </p:spTree>
    <p:extLst>
      <p:ext uri="{BB962C8B-B14F-4D97-AF65-F5344CB8AC3E}">
        <p14:creationId xmlns:p14="http://schemas.microsoft.com/office/powerpoint/2010/main" val="261738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Java supports Collections ?</a:t>
            </a:r>
            <a:endParaRPr lang="en-IN" dirty="0"/>
          </a:p>
        </p:txBody>
      </p:sp>
      <p:sp>
        <p:nvSpPr>
          <p:cNvPr id="3" name="Content Placeholder 2"/>
          <p:cNvSpPr>
            <a:spLocks noGrp="1"/>
          </p:cNvSpPr>
          <p:nvPr>
            <p:ph idx="1"/>
          </p:nvPr>
        </p:nvSpPr>
        <p:spPr/>
        <p:txBody>
          <a:bodyPr/>
          <a:lstStyle/>
          <a:p>
            <a:pPr marL="0" indent="0">
              <a:buNone/>
            </a:pPr>
            <a:r>
              <a:rPr lang="en-IN" dirty="0"/>
              <a:t>To handle such collection of objects, Java offers us a huge set of predefined </a:t>
            </a:r>
            <a:r>
              <a:rPr lang="en-IN" b="1" dirty="0">
                <a:solidFill>
                  <a:srgbClr val="0070C0"/>
                </a:solidFill>
              </a:rPr>
              <a:t>classes</a:t>
            </a:r>
            <a:r>
              <a:rPr lang="en-IN" dirty="0">
                <a:solidFill>
                  <a:srgbClr val="0070C0"/>
                </a:solidFill>
              </a:rPr>
              <a:t> </a:t>
            </a:r>
            <a:r>
              <a:rPr lang="en-IN" dirty="0"/>
              <a:t>and </a:t>
            </a:r>
            <a:r>
              <a:rPr lang="en-IN" b="1" dirty="0">
                <a:solidFill>
                  <a:srgbClr val="0070C0"/>
                </a:solidFill>
              </a:rPr>
              <a:t>interfaces </a:t>
            </a:r>
            <a:r>
              <a:rPr lang="en-IN" dirty="0"/>
              <a:t> called as </a:t>
            </a:r>
          </a:p>
          <a:p>
            <a:pPr marL="0" indent="0">
              <a:buNone/>
            </a:pPr>
            <a:r>
              <a:rPr lang="en-IN" b="1" dirty="0"/>
              <a:t>		</a:t>
            </a:r>
            <a:r>
              <a:rPr lang="en-IN" b="1" u="sng" dirty="0"/>
              <a:t>“The Collections Framework”</a:t>
            </a:r>
            <a:endParaRPr lang="en-IN" b="1" u="sng" dirty="0">
              <a:solidFill>
                <a:srgbClr val="0070C0"/>
              </a:solidFill>
            </a:endParaRPr>
          </a:p>
          <a:p>
            <a:pPr marL="0" indent="0">
              <a:buNone/>
            </a:pPr>
            <a:endParaRPr lang="en-US" dirty="0"/>
          </a:p>
          <a:p>
            <a:pPr marL="0" indent="0">
              <a:buNone/>
            </a:pPr>
            <a:r>
              <a:rPr lang="en-US" dirty="0"/>
              <a:t>which is available in the package </a:t>
            </a:r>
            <a:r>
              <a:rPr lang="en-US" b="1" dirty="0"/>
              <a:t>“</a:t>
            </a:r>
            <a:r>
              <a:rPr lang="en-US" b="1" dirty="0" err="1"/>
              <a:t>java.util</a:t>
            </a:r>
            <a:r>
              <a:rPr lang="en-US" b="1" dirty="0"/>
              <a:t>”</a:t>
            </a:r>
            <a:endParaRPr lang="en-IN" b="1" dirty="0"/>
          </a:p>
        </p:txBody>
      </p:sp>
      <p:pic>
        <p:nvPicPr>
          <p:cNvPr id="4" name="Picture 3" descr="Collections Framework Java.png"/>
          <p:cNvPicPr>
            <a:picLocks noChangeAspect="1"/>
          </p:cNvPicPr>
          <p:nvPr/>
        </p:nvPicPr>
        <p:blipFill>
          <a:blip r:embed="rId2"/>
          <a:stretch>
            <a:fillRect/>
          </a:stretch>
        </p:blipFill>
        <p:spPr>
          <a:xfrm>
            <a:off x="0" y="3929066"/>
            <a:ext cx="9144000" cy="2928934"/>
          </a:xfrm>
          <a:prstGeom prst="rect">
            <a:avLst/>
          </a:prstGeom>
        </p:spPr>
      </p:pic>
    </p:spTree>
    <p:extLst>
      <p:ext uri="{BB962C8B-B14F-4D97-AF65-F5344CB8AC3E}">
        <p14:creationId xmlns:p14="http://schemas.microsoft.com/office/powerpoint/2010/main" val="20379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to learn Collection ?</a:t>
            </a:r>
            <a:endParaRPr lang="en-IN" dirty="0"/>
          </a:p>
        </p:txBody>
      </p:sp>
      <p:sp>
        <p:nvSpPr>
          <p:cNvPr id="3" name="Content Placeholder 2"/>
          <p:cNvSpPr>
            <a:spLocks noGrp="1"/>
          </p:cNvSpPr>
          <p:nvPr>
            <p:ph idx="1"/>
          </p:nvPr>
        </p:nvSpPr>
        <p:spPr>
          <a:xfrm>
            <a:off x="0" y="1556792"/>
            <a:ext cx="9144000" cy="5301208"/>
          </a:xfrm>
        </p:spPr>
        <p:txBody>
          <a:bodyPr>
            <a:normAutofit/>
          </a:bodyPr>
          <a:lstStyle/>
          <a:p>
            <a:pPr marL="0" indent="0">
              <a:buNone/>
            </a:pPr>
            <a:r>
              <a:rPr lang="en-US" dirty="0"/>
              <a:t>The first question which comes in mind of every programmer is </a:t>
            </a:r>
          </a:p>
          <a:p>
            <a:pPr marL="0" indent="0">
              <a:buNone/>
            </a:pPr>
            <a:r>
              <a:rPr lang="en-US" b="1" dirty="0">
                <a:solidFill>
                  <a:srgbClr val="FF0000"/>
                </a:solidFill>
              </a:rPr>
              <a:t>Why should I use Collection classes when I have an array ?</a:t>
            </a:r>
          </a:p>
          <a:p>
            <a:pPr marL="0" indent="0">
              <a:buNone/>
            </a:pPr>
            <a:r>
              <a:rPr lang="en-US" dirty="0"/>
              <a:t>Answer:</a:t>
            </a:r>
          </a:p>
          <a:p>
            <a:pPr marL="0" indent="0">
              <a:buNone/>
            </a:pPr>
            <a:r>
              <a:rPr lang="en-US" dirty="0"/>
              <a:t>Although arrays are very useful data storage structures but they suffer from several important drawbacks which are:</a:t>
            </a:r>
          </a:p>
          <a:p>
            <a:pPr marL="0" indent="0">
              <a:buNone/>
            </a:pPr>
            <a:endParaRPr lang="en-US" b="1" dirty="0">
              <a:solidFill>
                <a:srgbClr val="0070C0"/>
              </a:solidFill>
            </a:endParaRPr>
          </a:p>
          <a:p>
            <a:pPr marL="0" indent="0">
              <a:buNone/>
            </a:pPr>
            <a:r>
              <a:rPr lang="en-US" b="1" dirty="0">
                <a:solidFill>
                  <a:srgbClr val="0070C0"/>
                </a:solidFill>
              </a:rPr>
              <a:t>1.Remains of fixed size </a:t>
            </a:r>
          </a:p>
          <a:p>
            <a:pPr marL="0" indent="0">
              <a:buNone/>
            </a:pPr>
            <a:endParaRPr lang="en-US" b="1" dirty="0">
              <a:solidFill>
                <a:srgbClr val="0070C0"/>
              </a:solidFill>
            </a:endParaRPr>
          </a:p>
          <a:p>
            <a:pPr marL="0" indent="0">
              <a:buNone/>
            </a:pPr>
            <a:r>
              <a:rPr lang="en-US" b="1" dirty="0">
                <a:solidFill>
                  <a:srgbClr val="0070C0"/>
                </a:solidFill>
              </a:rPr>
              <a:t>2.Contains only homogeneous elements</a:t>
            </a:r>
          </a:p>
          <a:p>
            <a:pPr marL="0" indent="0">
              <a:buNone/>
            </a:pPr>
            <a:endParaRPr lang="en-US" b="1" dirty="0">
              <a:solidFill>
                <a:srgbClr val="0070C0"/>
              </a:solidFill>
            </a:endParaRPr>
          </a:p>
          <a:p>
            <a:pPr marL="0" indent="0">
              <a:buNone/>
            </a:pPr>
            <a:r>
              <a:rPr lang="en-US" b="1" dirty="0">
                <a:solidFill>
                  <a:srgbClr val="0070C0"/>
                </a:solidFill>
              </a:rPr>
              <a:t>3.No facility to add or remove elements in between</a:t>
            </a:r>
          </a:p>
          <a:p>
            <a:pPr marL="0" indent="0">
              <a:buNone/>
            </a:pPr>
            <a:endParaRPr lang="en-US" b="1" dirty="0">
              <a:solidFill>
                <a:srgbClr val="0070C0"/>
              </a:solidFill>
            </a:endParaRPr>
          </a:p>
          <a:p>
            <a:pPr marL="0" indent="0">
              <a:buNone/>
            </a:pPr>
            <a:endParaRPr lang="en-US" b="1" dirty="0"/>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415429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blinds(horizontal)">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Advantages Of Collections</a:t>
            </a:r>
            <a:br>
              <a:rPr lang="en-IN" dirty="0"/>
            </a:br>
            <a:endParaRPr lang="en-IN" dirty="0"/>
          </a:p>
        </p:txBody>
      </p:sp>
      <p:sp>
        <p:nvSpPr>
          <p:cNvPr id="3" name="Content Placeholder 2"/>
          <p:cNvSpPr>
            <a:spLocks noGrp="1"/>
          </p:cNvSpPr>
          <p:nvPr>
            <p:ph idx="1"/>
          </p:nvPr>
        </p:nvSpPr>
        <p:spPr/>
        <p:txBody>
          <a:bodyPr/>
          <a:lstStyle/>
          <a:p>
            <a:pPr marL="457200" indent="-457200">
              <a:buAutoNum type="arabicPeriod"/>
            </a:pPr>
            <a:r>
              <a:rPr lang="en-US" b="1" dirty="0">
                <a:solidFill>
                  <a:srgbClr val="0070C0"/>
                </a:solidFill>
              </a:rPr>
              <a:t>Can dynamically grow or shrink</a:t>
            </a:r>
          </a:p>
          <a:p>
            <a:pPr marL="457200" indent="-457200">
              <a:buAutoNum type="arabicPeriod"/>
            </a:pPr>
            <a:endParaRPr lang="en-US" b="1" dirty="0">
              <a:solidFill>
                <a:srgbClr val="0070C0"/>
              </a:solidFill>
            </a:endParaRPr>
          </a:p>
          <a:p>
            <a:pPr marL="457200" indent="-457200">
              <a:buAutoNum type="arabicPeriod"/>
            </a:pPr>
            <a:endParaRPr lang="en-US" b="1" dirty="0">
              <a:solidFill>
                <a:srgbClr val="0070C0"/>
              </a:solidFill>
            </a:endParaRPr>
          </a:p>
          <a:p>
            <a:pPr marL="457200" indent="-457200">
              <a:buAutoNum type="arabicPeriod"/>
            </a:pPr>
            <a:r>
              <a:rPr lang="en-US" b="1" dirty="0">
                <a:solidFill>
                  <a:srgbClr val="0070C0"/>
                </a:solidFill>
              </a:rPr>
              <a:t>Can contain heterogeneous or homogeneous elements</a:t>
            </a:r>
          </a:p>
          <a:p>
            <a:pPr marL="457200" indent="-457200">
              <a:buAutoNum type="arabicPeriod"/>
            </a:pPr>
            <a:endParaRPr lang="en-US" b="1" dirty="0">
              <a:solidFill>
                <a:srgbClr val="0070C0"/>
              </a:solidFill>
            </a:endParaRPr>
          </a:p>
          <a:p>
            <a:pPr marL="457200" indent="-457200">
              <a:buAutoNum type="arabicPeriod"/>
            </a:pPr>
            <a:r>
              <a:rPr lang="en-US" b="1" dirty="0">
                <a:solidFill>
                  <a:srgbClr val="0070C0"/>
                </a:solidFill>
              </a:rPr>
              <a:t>Provide predefined methods to perform all C R U D operations</a:t>
            </a:r>
            <a:endParaRPr lang="en-IN" b="1" dirty="0">
              <a:solidFill>
                <a:srgbClr val="0070C0"/>
              </a:solidFill>
            </a:endParaRPr>
          </a:p>
          <a:p>
            <a:pPr marL="0" indent="0">
              <a:buNone/>
            </a:pPr>
            <a:endParaRPr lang="en-US" b="1" dirty="0">
              <a:solidFill>
                <a:srgbClr val="0070C0"/>
              </a:solidFill>
            </a:endParaRPr>
          </a:p>
          <a:p>
            <a:pPr marL="0" indent="0">
              <a:buNone/>
            </a:pPr>
            <a:endParaRPr lang="en-US" dirty="0"/>
          </a:p>
          <a:p>
            <a:pPr marL="457200" indent="-457200">
              <a:buAutoNum type="arabicPeriod"/>
            </a:pPr>
            <a:endParaRPr lang="en-IN" dirty="0"/>
          </a:p>
          <a:p>
            <a:pPr marL="457200" indent="-457200">
              <a:buAutoNum type="arabicPeriod"/>
            </a:pPr>
            <a:endParaRPr lang="en-US" dirty="0"/>
          </a:p>
          <a:p>
            <a:pPr marL="0" indent="0">
              <a:buNone/>
            </a:pPr>
            <a:endParaRPr lang="en-US" dirty="0"/>
          </a:p>
        </p:txBody>
      </p:sp>
    </p:spTree>
    <p:extLst>
      <p:ext uri="{BB962C8B-B14F-4D97-AF65-F5344CB8AC3E}">
        <p14:creationId xmlns:p14="http://schemas.microsoft.com/office/powerpoint/2010/main" val="8376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to="" calcmode="lin" valueType="num">
                                      <p:cBhvr>
                                        <p:cTn id="12" dur="1" fill="hold"/>
                                        <p:tgtEl>
                                          <p:spTgt spid="3">
                                            <p:txEl>
                                              <p:pRg st="3" end="3"/>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to="" calcmode="lin" valueType="num">
                                      <p:cBhvr>
                                        <p:cTn id="17"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Collections</a:t>
            </a:r>
            <a:endParaRPr lang="en-IN" dirty="0"/>
          </a:p>
        </p:txBody>
      </p:sp>
      <p:sp>
        <p:nvSpPr>
          <p:cNvPr id="3" name="Content Placeholder 2"/>
          <p:cNvSpPr>
            <a:spLocks noGrp="1"/>
          </p:cNvSpPr>
          <p:nvPr>
            <p:ph idx="1"/>
          </p:nvPr>
        </p:nvSpPr>
        <p:spPr/>
        <p:txBody>
          <a:bodyPr/>
          <a:lstStyle/>
          <a:p>
            <a:pPr marL="0" indent="0">
              <a:buNone/>
            </a:pPr>
            <a:r>
              <a:rPr lang="en-IN" dirty="0"/>
              <a:t>There are 3 main types of collections:</a:t>
            </a:r>
          </a:p>
          <a:p>
            <a:endParaRPr lang="en-IN" dirty="0"/>
          </a:p>
          <a:p>
            <a:r>
              <a:rPr lang="en-IN" b="1" dirty="0">
                <a:solidFill>
                  <a:srgbClr val="0070C0"/>
                </a:solidFill>
              </a:rPr>
              <a:t>Lists</a:t>
            </a:r>
            <a:r>
              <a:rPr lang="en-IN" dirty="0"/>
              <a:t>: always ordered, may contain duplicates and can be handled the same way as usual arrays</a:t>
            </a:r>
          </a:p>
          <a:p>
            <a:r>
              <a:rPr lang="en-IN" b="1" dirty="0">
                <a:solidFill>
                  <a:srgbClr val="0070C0"/>
                </a:solidFill>
              </a:rPr>
              <a:t>Sets</a:t>
            </a:r>
            <a:r>
              <a:rPr lang="en-IN" dirty="0"/>
              <a:t>: cannot contain duplicates and provide random access to their elements</a:t>
            </a:r>
          </a:p>
          <a:p>
            <a:r>
              <a:rPr lang="en-IN" b="1" dirty="0">
                <a:solidFill>
                  <a:srgbClr val="0070C0"/>
                </a:solidFill>
              </a:rPr>
              <a:t>Maps</a:t>
            </a:r>
            <a:r>
              <a:rPr lang="en-IN" dirty="0"/>
              <a:t>: connect unique keys with values, provide random access to its keys</a:t>
            </a:r>
          </a:p>
        </p:txBody>
      </p:sp>
    </p:spTree>
    <p:extLst>
      <p:ext uri="{BB962C8B-B14F-4D97-AF65-F5344CB8AC3E}">
        <p14:creationId xmlns:p14="http://schemas.microsoft.com/office/powerpoint/2010/main" val="427405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Collection Hierarchy</a:t>
            </a:r>
            <a:endParaRPr lang="en-IN" dirty="0"/>
          </a:p>
        </p:txBody>
      </p:sp>
      <p:sp>
        <p:nvSpPr>
          <p:cNvPr id="3" name="Content Placeholder 2"/>
          <p:cNvSpPr>
            <a:spLocks noGrp="1"/>
          </p:cNvSpPr>
          <p:nvPr>
            <p:ph idx="1"/>
          </p:nvPr>
        </p:nvSpPr>
        <p:spPr/>
        <p:txBody>
          <a:bodyPr/>
          <a:lstStyle/>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799"/>
            <a:ext cx="8640960" cy="511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3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Collection Hierarchy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268760"/>
            <a:ext cx="8856984" cy="5589240"/>
          </a:xfrm>
        </p:spPr>
      </p:pic>
    </p:spTree>
    <p:extLst>
      <p:ext uri="{BB962C8B-B14F-4D97-AF65-F5344CB8AC3E}">
        <p14:creationId xmlns:p14="http://schemas.microsoft.com/office/powerpoint/2010/main" val="187380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3568</TotalTime>
  <Words>1933</Words>
  <Application>Microsoft Office PowerPoint</Application>
  <PresentationFormat>On-screen Show (4:3)</PresentationFormat>
  <Paragraphs>290</Paragraphs>
  <Slides>39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Consolas</vt:lpstr>
      <vt:lpstr>Corbel</vt:lpstr>
      <vt:lpstr>Clarity</vt:lpstr>
      <vt:lpstr>JAVA  Java Interview boot camp                 Core concepts</vt:lpstr>
      <vt:lpstr>COLLECTIONS</vt:lpstr>
      <vt:lpstr>What Is A Collection ?</vt:lpstr>
      <vt:lpstr>How Java supports Collections ?</vt:lpstr>
      <vt:lpstr>Why do we need to learn Collection ?</vt:lpstr>
      <vt:lpstr>Advantages Of Collections </vt:lpstr>
      <vt:lpstr>Types Of Collections</vt:lpstr>
      <vt:lpstr>The Collection Hierarchy</vt:lpstr>
      <vt:lpstr>The Collection Hierarchy</vt:lpstr>
      <vt:lpstr>The Collection Classes</vt:lpstr>
      <vt:lpstr>The Map Classes</vt:lpstr>
      <vt:lpstr>    Quiz</vt:lpstr>
      <vt:lpstr>    Quiz</vt:lpstr>
      <vt:lpstr>    Quiz</vt:lpstr>
      <vt:lpstr>    Quiz</vt:lpstr>
      <vt:lpstr>    Quiz</vt:lpstr>
      <vt:lpstr>    Quiz</vt:lpstr>
      <vt:lpstr>    Quiz</vt:lpstr>
      <vt:lpstr>    Quiz</vt:lpstr>
      <vt:lpstr>    Quiz</vt:lpstr>
      <vt:lpstr>    Quiz</vt:lpstr>
      <vt:lpstr>    Quiz</vt:lpstr>
      <vt:lpstr>    Quiz</vt:lpstr>
      <vt:lpstr>Important Methods Of Collections</vt:lpstr>
      <vt:lpstr>The List Interface</vt:lpstr>
      <vt:lpstr>The List Interface</vt:lpstr>
      <vt:lpstr>Implementation Classes Of “List”</vt:lpstr>
      <vt:lpstr>The “ArrayList” class</vt:lpstr>
      <vt:lpstr>Constructors Of ArrayList</vt:lpstr>
      <vt:lpstr>   Example</vt:lpstr>
      <vt:lpstr>Question 1</vt:lpstr>
      <vt:lpstr>Question 2</vt:lpstr>
      <vt:lpstr>Converting Array To ArrayList</vt:lpstr>
      <vt:lpstr>Arrays.asList()</vt:lpstr>
      <vt:lpstr>Example</vt:lpstr>
      <vt:lpstr>Adding New Element</vt:lpstr>
      <vt:lpstr>Solution</vt:lpstr>
      <vt:lpstr>Collections.addAll()</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dc:creator>Windows7</dc:creator>
  <cp:lastModifiedBy>sachin kapoor</cp:lastModifiedBy>
  <cp:revision>393</cp:revision>
  <dcterms:created xsi:type="dcterms:W3CDTF">2012-06-21T20:06:10Z</dcterms:created>
  <dcterms:modified xsi:type="dcterms:W3CDTF">2020-11-26T05:06:36Z</dcterms:modified>
</cp:coreProperties>
</file>