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1169" r:id="rId2"/>
    <p:sldId id="256" r:id="rId3"/>
    <p:sldId id="1218" r:id="rId4"/>
    <p:sldId id="1219" r:id="rId5"/>
    <p:sldId id="1226" r:id="rId6"/>
    <p:sldId id="1220" r:id="rId7"/>
    <p:sldId id="1221" r:id="rId8"/>
    <p:sldId id="1222" r:id="rId9"/>
    <p:sldId id="1223" r:id="rId10"/>
    <p:sldId id="1224" r:id="rId11"/>
    <p:sldId id="549" r:id="rId12"/>
    <p:sldId id="550" r:id="rId13"/>
    <p:sldId id="12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1/8/2021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32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4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Write a </a:t>
            </a:r>
            <a:r>
              <a:rPr lang="en-US" sz="2400" b="1" dirty="0">
                <a:solidFill>
                  <a:srgbClr val="C00000"/>
                </a:solidFill>
              </a:rPr>
              <a:t>Supplier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return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B050"/>
                </a:solidFill>
              </a:rPr>
              <a:t>current Java version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287244"/>
            <a:ext cx="885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java.util.function.Supplier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SupplierExample2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Supplier &lt;String&gt;sp=()-&gt;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System.getProperty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java.version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("Current Java Version:"+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sp.get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414338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Current Java Version:1.8.0_66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Supplier</a:t>
            </a:r>
            <a:r>
              <a:rPr lang="en-US" sz="2400" dirty="0"/>
              <a:t> to return </a:t>
            </a:r>
            <a:r>
              <a:rPr lang="en-US" sz="2400" b="1" dirty="0">
                <a:solidFill>
                  <a:srgbClr val="00B050"/>
                </a:solidFill>
              </a:rPr>
              <a:t>a random </a:t>
            </a:r>
            <a:r>
              <a:rPr lang="en-US" sz="2400" b="1" dirty="0">
                <a:solidFill>
                  <a:srgbClr val="0070C0"/>
                </a:solidFill>
              </a:rPr>
              <a:t>4 digit OTP </a:t>
            </a:r>
            <a:r>
              <a:rPr lang="en-US" sz="2400" dirty="0"/>
              <a:t>whenever we call it.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287244"/>
            <a:ext cx="8858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java.util.Random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java.util.function.Supplier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SupplierExample3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Supplier &lt;String&gt; sp=()-&gt;{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String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="";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Random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rnd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Random();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for(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=1;i&lt;=4;i++){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num=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rnd.nextInt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+=num;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return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=1;i&lt;=5;i++)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("New OTP received:"+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sp.get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636" y="1428736"/>
            <a:ext cx="28440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OTP received:5567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OTP received:2096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OTP received:2947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OTP received:1417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OTP received:5142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4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8-Part 4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Supplier 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Understanding And Using Methods Of Supplier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Supplier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Supplier </a:t>
            </a:r>
            <a:r>
              <a:rPr lang="en-IN" sz="2400" dirty="0"/>
              <a:t>is an </a:t>
            </a:r>
            <a:r>
              <a:rPr lang="en-IN" sz="2400" b="1" dirty="0">
                <a:solidFill>
                  <a:srgbClr val="00B050"/>
                </a:solidFill>
              </a:rPr>
              <a:t>in-built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which can be </a:t>
            </a:r>
            <a:r>
              <a:rPr lang="en-IN" sz="2400" b="1" dirty="0">
                <a:solidFill>
                  <a:srgbClr val="0070C0"/>
                </a:solidFill>
              </a:rPr>
              <a:t>used in all contexts </a:t>
            </a:r>
            <a:r>
              <a:rPr lang="en-IN" sz="2400" dirty="0"/>
              <a:t>where there is </a:t>
            </a:r>
            <a:r>
              <a:rPr lang="en-IN" sz="2400" b="1" dirty="0">
                <a:solidFill>
                  <a:srgbClr val="002060"/>
                </a:solidFill>
              </a:rPr>
              <a:t>no input </a:t>
            </a:r>
            <a:r>
              <a:rPr lang="en-IN" sz="2400" dirty="0"/>
              <a:t>but an </a:t>
            </a:r>
            <a:r>
              <a:rPr lang="en-IN" sz="2400" b="1" dirty="0">
                <a:solidFill>
                  <a:schemeClr val="tx2"/>
                </a:solidFill>
              </a:rPr>
              <a:t>output is expected.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Supplier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 other words </a:t>
            </a:r>
            <a:r>
              <a:rPr lang="en-IN" sz="2400" dirty="0"/>
              <a:t>, we can say that </a:t>
            </a:r>
            <a:r>
              <a:rPr lang="en-IN" sz="2400" b="1" dirty="0">
                <a:solidFill>
                  <a:srgbClr val="00B050"/>
                </a:solidFill>
              </a:rPr>
              <a:t>if no input is required </a:t>
            </a:r>
            <a:r>
              <a:rPr lang="en-IN" sz="2400" dirty="0"/>
              <a:t>, but </a:t>
            </a:r>
            <a:r>
              <a:rPr lang="en-IN" sz="2400" b="1" dirty="0">
                <a:solidFill>
                  <a:srgbClr val="C00000"/>
                </a:solidFill>
              </a:rPr>
              <a:t>we need some result </a:t>
            </a:r>
            <a:r>
              <a:rPr lang="en-IN" sz="2400" dirty="0"/>
              <a:t>by performing </a:t>
            </a:r>
            <a:r>
              <a:rPr lang="en-IN" sz="2400" b="1" dirty="0">
                <a:solidFill>
                  <a:srgbClr val="002060"/>
                </a:solidFill>
              </a:rPr>
              <a:t>some operation </a:t>
            </a:r>
            <a:r>
              <a:rPr lang="en-IN" sz="2400" dirty="0"/>
              <a:t>then we can use </a:t>
            </a:r>
            <a:r>
              <a:rPr lang="en-IN" sz="2400" b="1" dirty="0">
                <a:solidFill>
                  <a:srgbClr val="7030A0"/>
                </a:solidFill>
              </a:rPr>
              <a:t>Supplier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Common example </a:t>
            </a:r>
            <a:r>
              <a:rPr lang="en-IN" sz="2400" dirty="0"/>
              <a:t>of such an operation is </a:t>
            </a:r>
            <a:r>
              <a:rPr lang="en-IN" sz="2400" b="1" dirty="0">
                <a:solidFill>
                  <a:srgbClr val="0070C0"/>
                </a:solidFill>
              </a:rPr>
              <a:t>retrieving records from database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returning them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2060"/>
                </a:solidFill>
              </a:rPr>
              <a:t>performing some calculation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returning some value.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1538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Supplier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</a:t>
            </a:r>
            <a:r>
              <a:rPr lang="en-IN" sz="2400" b="1" dirty="0">
                <a:solidFill>
                  <a:srgbClr val="C00000"/>
                </a:solidFill>
              </a:rPr>
              <a:t> Supplier</a:t>
            </a:r>
            <a:r>
              <a:rPr lang="en-IN" sz="2400" dirty="0"/>
              <a:t> interface has a </a:t>
            </a:r>
            <a:r>
              <a:rPr lang="en-IN" sz="2400" b="1" dirty="0">
                <a:solidFill>
                  <a:srgbClr val="7030A0"/>
                </a:solidFill>
              </a:rPr>
              <a:t>SAM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0070C0"/>
                </a:solidFill>
              </a:rPr>
              <a:t>get()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It doesn’t accept any argument </a:t>
            </a:r>
            <a:r>
              <a:rPr lang="en-IN" sz="2400" dirty="0"/>
              <a:t>but returns an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any </a:t>
            </a:r>
            <a:r>
              <a:rPr lang="en-IN" sz="2400" b="1" dirty="0">
                <a:solidFill>
                  <a:srgbClr val="C00000"/>
                </a:solidFill>
              </a:rPr>
              <a:t>data type 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Supplier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Supplier</a:t>
            </a:r>
            <a:r>
              <a:rPr lang="en-IN" sz="2400" dirty="0"/>
              <a:t> contains only </a:t>
            </a:r>
            <a:r>
              <a:rPr lang="en-IN" sz="2400" b="1" dirty="0">
                <a:solidFill>
                  <a:srgbClr val="FF0000"/>
                </a:solidFill>
              </a:rPr>
              <a:t>1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</a:t>
            </a:r>
            <a:r>
              <a:rPr lang="en-IN" sz="2400" dirty="0"/>
              <a:t> and it is:</a:t>
            </a:r>
          </a:p>
          <a:p>
            <a:pPr lvl="1"/>
            <a:endParaRPr lang="en-IN" sz="1900" dirty="0"/>
          </a:p>
          <a:p>
            <a:pPr lvl="1"/>
            <a:endParaRPr lang="en-IN" b="1" dirty="0">
              <a:solidFill>
                <a:srgbClr val="00B05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get()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get()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method.</a:t>
            </a:r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get()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complete prototype </a:t>
            </a:r>
            <a:r>
              <a:rPr lang="en-US" sz="2400" dirty="0"/>
              <a:t>of the method </a:t>
            </a:r>
            <a:r>
              <a:rPr lang="en-US" sz="2400" b="1" dirty="0">
                <a:solidFill>
                  <a:srgbClr val="0070C0"/>
                </a:solidFill>
              </a:rPr>
              <a:t>get() </a:t>
            </a:r>
            <a:r>
              <a:rPr lang="en-US" sz="2400" b="1" dirty="0">
                <a:solidFill>
                  <a:srgbClr val="002060"/>
                </a:solidFill>
              </a:rPr>
              <a:t>as declared </a:t>
            </a:r>
            <a:r>
              <a:rPr lang="en-US" sz="2400" dirty="0"/>
              <a:t>in the interface </a:t>
            </a:r>
            <a:r>
              <a:rPr lang="en-US" sz="2400" b="1" dirty="0">
                <a:solidFill>
                  <a:srgbClr val="C00000"/>
                </a:solidFill>
              </a:rPr>
              <a:t>Supplier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get() </a:t>
            </a:r>
            <a:r>
              <a:rPr lang="en-US" sz="2400" dirty="0"/>
              <a:t>accepts </a:t>
            </a:r>
            <a:r>
              <a:rPr lang="en-US" sz="2400" b="1" dirty="0">
                <a:solidFill>
                  <a:srgbClr val="00B050"/>
                </a:solidFill>
              </a:rPr>
              <a:t>nothing</a:t>
            </a:r>
            <a:r>
              <a:rPr lang="en-US" sz="2400" dirty="0"/>
              <a:t> as argument but </a:t>
            </a:r>
            <a:r>
              <a:rPr lang="en-US" sz="2400" b="1" dirty="0">
                <a:solidFill>
                  <a:srgbClr val="0070C0"/>
                </a:solidFill>
              </a:rPr>
              <a:t>returns a value </a:t>
            </a:r>
            <a:r>
              <a:rPr lang="en-US" sz="2400" dirty="0"/>
              <a:t>of type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13403"/>
            <a:ext cx="4916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Supplier&lt;T&gt;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T get();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Supplier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return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7030A0"/>
                </a:solidFill>
              </a:rPr>
              <a:t>random integer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Supplier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r>
              <a:rPr lang="en-US" sz="2000" b="1" u="sng" dirty="0">
                <a:solidFill>
                  <a:srgbClr val="002060"/>
                </a:solidFill>
              </a:rPr>
              <a:t>Using The Supplier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13110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Supplier&lt;Integer&gt;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rds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() -&gt; new Random().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78632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rds.get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5042</TotalTime>
  <Words>512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Pre-defined functional interfaces-Part 4</vt:lpstr>
      <vt:lpstr>Today’s Agenda</vt:lpstr>
      <vt:lpstr>Supplier</vt:lpstr>
      <vt:lpstr>Supplier</vt:lpstr>
      <vt:lpstr>Supplier</vt:lpstr>
      <vt:lpstr>Supplier Members</vt:lpstr>
      <vt:lpstr>Prototype Of get()</vt:lpstr>
      <vt:lpstr>Example 1</vt:lpstr>
      <vt:lpstr>Example 2</vt:lpstr>
      <vt:lpstr>Complete Code</vt:lpstr>
      <vt:lpstr>Example 3</vt:lpstr>
      <vt:lpstr>Complete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577</cp:revision>
  <dcterms:created xsi:type="dcterms:W3CDTF">2012-06-21T20:06:10Z</dcterms:created>
  <dcterms:modified xsi:type="dcterms:W3CDTF">2021-01-08T05:23:18Z</dcterms:modified>
</cp:coreProperties>
</file>