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1"/>
  </p:notesMasterIdLst>
  <p:sldIdLst>
    <p:sldId id="1169" r:id="rId2"/>
    <p:sldId id="256" r:id="rId3"/>
    <p:sldId id="1309" r:id="rId4"/>
    <p:sldId id="1310" r:id="rId5"/>
    <p:sldId id="1311" r:id="rId6"/>
    <p:sldId id="1312" r:id="rId7"/>
    <p:sldId id="1313" r:id="rId8"/>
    <p:sldId id="1296" r:id="rId9"/>
    <p:sldId id="1315" r:id="rId10"/>
    <p:sldId id="1314" r:id="rId11"/>
    <p:sldId id="1297" r:id="rId12"/>
    <p:sldId id="1298" r:id="rId13"/>
    <p:sldId id="1299" r:id="rId14"/>
    <p:sldId id="1300" r:id="rId15"/>
    <p:sldId id="1301" r:id="rId16"/>
    <p:sldId id="1302" r:id="rId17"/>
    <p:sldId id="1303" r:id="rId18"/>
    <p:sldId id="1316" r:id="rId19"/>
    <p:sldId id="1304" r:id="rId20"/>
    <p:sldId id="1305" r:id="rId21"/>
    <p:sldId id="1306" r:id="rId22"/>
    <p:sldId id="1307" r:id="rId23"/>
    <p:sldId id="1308" r:id="rId24"/>
    <p:sldId id="1318" r:id="rId25"/>
    <p:sldId id="1319" r:id="rId26"/>
    <p:sldId id="1320" r:id="rId27"/>
    <p:sldId id="1322" r:id="rId28"/>
    <p:sldId id="1321" r:id="rId29"/>
    <p:sldId id="1323" r:id="rId30"/>
    <p:sldId id="1324" r:id="rId31"/>
    <p:sldId id="1325" r:id="rId32"/>
    <p:sldId id="1326" r:id="rId33"/>
    <p:sldId id="1327" r:id="rId34"/>
    <p:sldId id="1328" r:id="rId35"/>
    <p:sldId id="1329" r:id="rId36"/>
    <p:sldId id="1330" r:id="rId37"/>
    <p:sldId id="1331" r:id="rId38"/>
    <p:sldId id="1332" r:id="rId39"/>
    <p:sldId id="131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6A3D834-EF9C-4C2A-A4F9-C205A81DF216}"/>
    <pc:docChg chg="undo custSel addSld delSld modSld sldOrd">
      <pc:chgData name="Sharma Computer Academy" userId="08476b32c11f4418" providerId="LiveId" clId="{86A3D834-EF9C-4C2A-A4F9-C205A81DF216}" dt="2021-02-03T07:36:41.779" v="2000"/>
      <pc:docMkLst>
        <pc:docMk/>
      </pc:docMkLst>
      <pc:sldChg chg="modSp del">
        <pc:chgData name="Sharma Computer Academy" userId="08476b32c11f4418" providerId="LiveId" clId="{86A3D834-EF9C-4C2A-A4F9-C205A81DF216}" dt="2021-02-03T05:13:12.221" v="218" actId="47"/>
        <pc:sldMkLst>
          <pc:docMk/>
          <pc:sldMk cId="1943640172" sldId="1277"/>
        </pc:sldMkLst>
        <pc:spChg chg="mod">
          <ac:chgData name="Sharma Computer Academy" userId="08476b32c11f4418" providerId="LiveId" clId="{86A3D834-EF9C-4C2A-A4F9-C205A81DF216}" dt="2021-02-03T05:02:23.880" v="75" actId="20577"/>
          <ac:spMkLst>
            <pc:docMk/>
            <pc:sldMk cId="1943640172" sldId="127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6A3D834-EF9C-4C2A-A4F9-C205A81DF216}" dt="2021-02-03T05:38:25.678" v="667"/>
        <pc:sldMkLst>
          <pc:docMk/>
          <pc:sldMk cId="2876239559" sldId="1296"/>
        </pc:sldMkLst>
        <pc:spChg chg="mod">
          <ac:chgData name="Sharma Computer Academy" userId="08476b32c11f4418" providerId="LiveId" clId="{86A3D834-EF9C-4C2A-A4F9-C205A81DF216}" dt="2021-02-03T05:36:08.058" v="465" actId="20577"/>
          <ac:spMkLst>
            <pc:docMk/>
            <pc:sldMk cId="2876239559" sldId="1296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5:38:12.436" v="664" actId="20577"/>
          <ac:spMkLst>
            <pc:docMk/>
            <pc:sldMk cId="2876239559" sldId="12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6A3D834-EF9C-4C2A-A4F9-C205A81DF216}" dt="2021-02-03T06:14:17.379" v="1021" actId="27636"/>
        <pc:sldMkLst>
          <pc:docMk/>
          <pc:sldMk cId="2254743079" sldId="1297"/>
        </pc:sldMkLst>
        <pc:spChg chg="mod">
          <ac:chgData name="Sharma Computer Academy" userId="08476b32c11f4418" providerId="LiveId" clId="{86A3D834-EF9C-4C2A-A4F9-C205A81DF216}" dt="2021-02-03T06:14:17.379" v="1021" actId="27636"/>
          <ac:spMkLst>
            <pc:docMk/>
            <pc:sldMk cId="2254743079" sldId="1297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6:13:59.251" v="990" actId="20577"/>
          <ac:spMkLst>
            <pc:docMk/>
            <pc:sldMk cId="2254743079" sldId="12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6A3D834-EF9C-4C2A-A4F9-C205A81DF216}" dt="2021-02-03T06:14:57.495" v="1024" actId="115"/>
        <pc:sldMkLst>
          <pc:docMk/>
          <pc:sldMk cId="3955551822" sldId="1300"/>
        </pc:sldMkLst>
        <pc:spChg chg="mod">
          <ac:chgData name="Sharma Computer Academy" userId="08476b32c11f4418" providerId="LiveId" clId="{86A3D834-EF9C-4C2A-A4F9-C205A81DF216}" dt="2021-02-03T06:14:57.495" v="1024" actId="115"/>
          <ac:spMkLst>
            <pc:docMk/>
            <pc:sldMk cId="3955551822" sldId="130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6A3D834-EF9C-4C2A-A4F9-C205A81DF216}" dt="2021-02-03T06:15:23.603" v="1027" actId="1076"/>
        <pc:sldMkLst>
          <pc:docMk/>
          <pc:sldMk cId="619261666" sldId="1302"/>
        </pc:sldMkLst>
        <pc:picChg chg="mod">
          <ac:chgData name="Sharma Computer Academy" userId="08476b32c11f4418" providerId="LiveId" clId="{86A3D834-EF9C-4C2A-A4F9-C205A81DF216}" dt="2021-02-03T06:15:23.603" v="1027" actId="1076"/>
          <ac:picMkLst>
            <pc:docMk/>
            <pc:sldMk cId="619261666" sldId="1302"/>
            <ac:picMk id="5" creationId="{400CF359-5867-46EE-98AD-0AB87BBBBD2A}"/>
          </ac:picMkLst>
        </pc:picChg>
      </pc:sldChg>
      <pc:sldChg chg="modSp mod modAnim">
        <pc:chgData name="Sharma Computer Academy" userId="08476b32c11f4418" providerId="LiveId" clId="{86A3D834-EF9C-4C2A-A4F9-C205A81DF216}" dt="2021-02-03T06:16:30.232" v="1040" actId="115"/>
        <pc:sldMkLst>
          <pc:docMk/>
          <pc:sldMk cId="2508623134" sldId="1303"/>
        </pc:sldMkLst>
        <pc:spChg chg="mod">
          <ac:chgData name="Sharma Computer Academy" userId="08476b32c11f4418" providerId="LiveId" clId="{86A3D834-EF9C-4C2A-A4F9-C205A81DF216}" dt="2021-02-03T06:16:30.232" v="1040" actId="115"/>
          <ac:spMkLst>
            <pc:docMk/>
            <pc:sldMk cId="2508623134" sldId="130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86A3D834-EF9C-4C2A-A4F9-C205A81DF216}" dt="2021-02-03T07:30:53.680" v="1957" actId="20577"/>
        <pc:sldMkLst>
          <pc:docMk/>
          <pc:sldMk cId="412338796" sldId="1305"/>
        </pc:sldMkLst>
        <pc:spChg chg="mod">
          <ac:chgData name="Sharma Computer Academy" userId="08476b32c11f4418" providerId="LiveId" clId="{86A3D834-EF9C-4C2A-A4F9-C205A81DF216}" dt="2021-02-03T07:30:53.680" v="1957" actId="20577"/>
          <ac:spMkLst>
            <pc:docMk/>
            <pc:sldMk cId="412338796" sldId="130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6A3D834-EF9C-4C2A-A4F9-C205A81DF216}" dt="2021-02-03T07:30:58.107" v="1959" actId="27636"/>
        <pc:sldMkLst>
          <pc:docMk/>
          <pc:sldMk cId="1107427749" sldId="1306"/>
        </pc:sldMkLst>
        <pc:spChg chg="mod">
          <ac:chgData name="Sharma Computer Academy" userId="08476b32c11f4418" providerId="LiveId" clId="{86A3D834-EF9C-4C2A-A4F9-C205A81DF216}" dt="2021-02-03T07:30:58.107" v="1959" actId="27636"/>
          <ac:spMkLst>
            <pc:docMk/>
            <pc:sldMk cId="1107427749" sldId="130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86A3D834-EF9C-4C2A-A4F9-C205A81DF216}" dt="2021-02-03T07:31:01.891" v="1960" actId="20577"/>
        <pc:sldMkLst>
          <pc:docMk/>
          <pc:sldMk cId="728731092" sldId="1307"/>
        </pc:sldMkLst>
        <pc:spChg chg="mod">
          <ac:chgData name="Sharma Computer Academy" userId="08476b32c11f4418" providerId="LiveId" clId="{86A3D834-EF9C-4C2A-A4F9-C205A81DF216}" dt="2021-02-03T07:31:01.891" v="1960" actId="20577"/>
          <ac:spMkLst>
            <pc:docMk/>
            <pc:sldMk cId="728731092" sldId="1307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86A3D834-EF9C-4C2A-A4F9-C205A81DF216}" dt="2021-02-03T07:31:05.515" v="1961" actId="20577"/>
        <pc:sldMkLst>
          <pc:docMk/>
          <pc:sldMk cId="2265969647" sldId="1308"/>
        </pc:sldMkLst>
        <pc:spChg chg="mod">
          <ac:chgData name="Sharma Computer Academy" userId="08476b32c11f4418" providerId="LiveId" clId="{86A3D834-EF9C-4C2A-A4F9-C205A81DF216}" dt="2021-02-03T07:31:05.515" v="1961" actId="20577"/>
          <ac:spMkLst>
            <pc:docMk/>
            <pc:sldMk cId="2265969647" sldId="130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5:13:27.926" v="220" actId="115"/>
        <pc:sldMkLst>
          <pc:docMk/>
          <pc:sldMk cId="1815708028" sldId="1309"/>
        </pc:sldMkLst>
        <pc:spChg chg="mod">
          <ac:chgData name="Sharma Computer Academy" userId="08476b32c11f4418" providerId="LiveId" clId="{86A3D834-EF9C-4C2A-A4F9-C205A81DF216}" dt="2021-02-03T05:13:27.926" v="220" actId="115"/>
          <ac:spMkLst>
            <pc:docMk/>
            <pc:sldMk cId="1815708028" sldId="13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5:10:41.517" v="169" actId="20577"/>
        <pc:sldMkLst>
          <pc:docMk/>
          <pc:sldMk cId="1571190738" sldId="1310"/>
        </pc:sldMkLst>
        <pc:spChg chg="mod">
          <ac:chgData name="Sharma Computer Academy" userId="08476b32c11f4418" providerId="LiveId" clId="{86A3D834-EF9C-4C2A-A4F9-C205A81DF216}" dt="2021-02-03T05:03:27.889" v="107" actId="20577"/>
          <ac:spMkLst>
            <pc:docMk/>
            <pc:sldMk cId="1571190738" sldId="1310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5:10:41.517" v="169" actId="20577"/>
          <ac:spMkLst>
            <pc:docMk/>
            <pc:sldMk cId="1571190738" sldId="131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86A3D834-EF9C-4C2A-A4F9-C205A81DF216}" dt="2021-02-03T05:12:42.454" v="217" actId="20577"/>
        <pc:sldMkLst>
          <pc:docMk/>
          <pc:sldMk cId="2171624896" sldId="1311"/>
        </pc:sldMkLst>
        <pc:spChg chg="mod">
          <ac:chgData name="Sharma Computer Academy" userId="08476b32c11f4418" providerId="LiveId" clId="{86A3D834-EF9C-4C2A-A4F9-C205A81DF216}" dt="2021-02-03T05:12:42.454" v="217" actId="20577"/>
          <ac:spMkLst>
            <pc:docMk/>
            <pc:sldMk cId="2171624896" sldId="131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5:17:42.848" v="293" actId="20577"/>
        <pc:sldMkLst>
          <pc:docMk/>
          <pc:sldMk cId="771579104" sldId="1312"/>
        </pc:sldMkLst>
        <pc:spChg chg="mod">
          <ac:chgData name="Sharma Computer Academy" userId="08476b32c11f4418" providerId="LiveId" clId="{86A3D834-EF9C-4C2A-A4F9-C205A81DF216}" dt="2021-02-03T05:14:29.862" v="265" actId="27636"/>
          <ac:spMkLst>
            <pc:docMk/>
            <pc:sldMk cId="771579104" sldId="1312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5:17:42.848" v="293" actId="20577"/>
          <ac:spMkLst>
            <pc:docMk/>
            <pc:sldMk cId="771579104" sldId="13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5:19:13.011" v="321" actId="207"/>
        <pc:sldMkLst>
          <pc:docMk/>
          <pc:sldMk cId="1337393193" sldId="1313"/>
        </pc:sldMkLst>
        <pc:spChg chg="mod">
          <ac:chgData name="Sharma Computer Academy" userId="08476b32c11f4418" providerId="LiveId" clId="{86A3D834-EF9C-4C2A-A4F9-C205A81DF216}" dt="2021-02-03T05:19:13.011" v="321" actId="207"/>
          <ac:spMkLst>
            <pc:docMk/>
            <pc:sldMk cId="1337393193" sldId="131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86A3D834-EF9C-4C2A-A4F9-C205A81DF216}" dt="2021-02-03T06:13:51.968" v="987" actId="113"/>
        <pc:sldMkLst>
          <pc:docMk/>
          <pc:sldMk cId="1705863832" sldId="1314"/>
        </pc:sldMkLst>
        <pc:spChg chg="mod">
          <ac:chgData name="Sharma Computer Academy" userId="08476b32c11f4418" providerId="LiveId" clId="{86A3D834-EF9C-4C2A-A4F9-C205A81DF216}" dt="2021-02-03T06:11:53.683" v="944" actId="20577"/>
          <ac:spMkLst>
            <pc:docMk/>
            <pc:sldMk cId="1705863832" sldId="1314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6:13:51.968" v="987" actId="113"/>
          <ac:spMkLst>
            <pc:docMk/>
            <pc:sldMk cId="1705863832" sldId="131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6:11:21.209" v="894" actId="20577"/>
        <pc:sldMkLst>
          <pc:docMk/>
          <pc:sldMk cId="3885618720" sldId="1315"/>
        </pc:sldMkLst>
        <pc:spChg chg="mod">
          <ac:chgData name="Sharma Computer Academy" userId="08476b32c11f4418" providerId="LiveId" clId="{86A3D834-EF9C-4C2A-A4F9-C205A81DF216}" dt="2021-02-03T05:38:57.141" v="703" actId="20577"/>
          <ac:spMkLst>
            <pc:docMk/>
            <pc:sldMk cId="3885618720" sldId="1315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6:11:21.209" v="894" actId="20577"/>
          <ac:spMkLst>
            <pc:docMk/>
            <pc:sldMk cId="3885618720" sldId="131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6:16:39.935" v="1045" actId="20577"/>
        <pc:sldMkLst>
          <pc:docMk/>
          <pc:sldMk cId="3217092874" sldId="1316"/>
        </pc:sldMkLst>
        <pc:spChg chg="mod">
          <ac:chgData name="Sharma Computer Academy" userId="08476b32c11f4418" providerId="LiveId" clId="{86A3D834-EF9C-4C2A-A4F9-C205A81DF216}" dt="2021-02-03T06:16:39.935" v="1045" actId="20577"/>
          <ac:spMkLst>
            <pc:docMk/>
            <pc:sldMk cId="3217092874" sldId="1316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86A3D834-EF9C-4C2A-A4F9-C205A81DF216}" dt="2021-02-03T07:30:20.201" v="1956" actId="14100"/>
        <pc:sldMkLst>
          <pc:docMk/>
          <pc:sldMk cId="243168455" sldId="1317"/>
        </pc:sldMkLst>
        <pc:spChg chg="mod">
          <ac:chgData name="Sharma Computer Academy" userId="08476b32c11f4418" providerId="LiveId" clId="{86A3D834-EF9C-4C2A-A4F9-C205A81DF216}" dt="2021-02-03T07:29:54.732" v="1949" actId="20577"/>
          <ac:spMkLst>
            <pc:docMk/>
            <pc:sldMk cId="243168455" sldId="1317"/>
            <ac:spMk id="2" creationId="{00000000-0000-0000-0000-000000000000}"/>
          </ac:spMkLst>
        </pc:spChg>
        <pc:spChg chg="del mod">
          <ac:chgData name="Sharma Computer Academy" userId="08476b32c11f4418" providerId="LiveId" clId="{86A3D834-EF9C-4C2A-A4F9-C205A81DF216}" dt="2021-02-03T07:30:11.624" v="1953" actId="931"/>
          <ac:spMkLst>
            <pc:docMk/>
            <pc:sldMk cId="243168455" sldId="1317"/>
            <ac:spMk id="3" creationId="{00000000-0000-0000-0000-000000000000}"/>
          </ac:spMkLst>
        </pc:spChg>
        <pc:picChg chg="add mod">
          <ac:chgData name="Sharma Computer Academy" userId="08476b32c11f4418" providerId="LiveId" clId="{86A3D834-EF9C-4C2A-A4F9-C205A81DF216}" dt="2021-02-03T07:30:20.201" v="1956" actId="14100"/>
          <ac:picMkLst>
            <pc:docMk/>
            <pc:sldMk cId="243168455" sldId="1317"/>
            <ac:picMk id="5" creationId="{00BA25AA-E030-4D25-AB34-B5E380752418}"/>
          </ac:picMkLst>
        </pc:picChg>
      </pc:sldChg>
      <pc:sldChg chg="modSp add mod modAnim">
        <pc:chgData name="Sharma Computer Academy" userId="08476b32c11f4418" providerId="LiveId" clId="{86A3D834-EF9C-4C2A-A4F9-C205A81DF216}" dt="2021-02-03T06:40:19.349" v="1202" actId="6549"/>
        <pc:sldMkLst>
          <pc:docMk/>
          <pc:sldMk cId="773364557" sldId="1318"/>
        </pc:sldMkLst>
        <pc:spChg chg="mod">
          <ac:chgData name="Sharma Computer Academy" userId="08476b32c11f4418" providerId="LiveId" clId="{86A3D834-EF9C-4C2A-A4F9-C205A81DF216}" dt="2021-02-03T06:40:19.349" v="1202" actId="6549"/>
          <ac:spMkLst>
            <pc:docMk/>
            <pc:sldMk cId="773364557" sldId="1318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6:38:03.033" v="1185" actId="113"/>
          <ac:spMkLst>
            <pc:docMk/>
            <pc:sldMk cId="773364557" sldId="1318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86A3D834-EF9C-4C2A-A4F9-C205A81DF216}" dt="2021-02-03T06:40:14.759" v="1201" actId="6549"/>
        <pc:sldMkLst>
          <pc:docMk/>
          <pc:sldMk cId="403409372" sldId="1319"/>
        </pc:sldMkLst>
        <pc:spChg chg="mod">
          <ac:chgData name="Sharma Computer Academy" userId="08476b32c11f4418" providerId="LiveId" clId="{86A3D834-EF9C-4C2A-A4F9-C205A81DF216}" dt="2021-02-03T06:40:14.759" v="1201" actId="6549"/>
          <ac:spMkLst>
            <pc:docMk/>
            <pc:sldMk cId="403409372" sldId="1319"/>
            <ac:spMk id="2" creationId="{00000000-0000-0000-0000-000000000000}"/>
          </ac:spMkLst>
        </pc:spChg>
        <pc:spChg chg="del mod">
          <ac:chgData name="Sharma Computer Academy" userId="08476b32c11f4418" providerId="LiveId" clId="{86A3D834-EF9C-4C2A-A4F9-C205A81DF216}" dt="2021-02-03T06:38:43.573" v="1193" actId="931"/>
          <ac:spMkLst>
            <pc:docMk/>
            <pc:sldMk cId="403409372" sldId="1319"/>
            <ac:spMk id="3" creationId="{00000000-0000-0000-0000-000000000000}"/>
          </ac:spMkLst>
        </pc:spChg>
        <pc:picChg chg="add mod">
          <ac:chgData name="Sharma Computer Academy" userId="08476b32c11f4418" providerId="LiveId" clId="{86A3D834-EF9C-4C2A-A4F9-C205A81DF216}" dt="2021-02-03T06:38:56.066" v="1200" actId="1037"/>
          <ac:picMkLst>
            <pc:docMk/>
            <pc:sldMk cId="403409372" sldId="1319"/>
            <ac:picMk id="5" creationId="{9235830E-8E1A-4AFF-BAC8-F189CC120C1D}"/>
          </ac:picMkLst>
        </pc:picChg>
      </pc:sldChg>
      <pc:sldChg chg="modSp add mod ord modAnim">
        <pc:chgData name="Sharma Computer Academy" userId="08476b32c11f4418" providerId="LiveId" clId="{86A3D834-EF9C-4C2A-A4F9-C205A81DF216}" dt="2021-02-03T06:43:29.732" v="1290" actId="20577"/>
        <pc:sldMkLst>
          <pc:docMk/>
          <pc:sldMk cId="1144555501" sldId="1320"/>
        </pc:sldMkLst>
        <pc:spChg chg="mod">
          <ac:chgData name="Sharma Computer Academy" userId="08476b32c11f4418" providerId="LiveId" clId="{86A3D834-EF9C-4C2A-A4F9-C205A81DF216}" dt="2021-02-03T06:40:44.479" v="1238" actId="255"/>
          <ac:spMkLst>
            <pc:docMk/>
            <pc:sldMk cId="1144555501" sldId="1320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6:43:29.732" v="1290" actId="20577"/>
          <ac:spMkLst>
            <pc:docMk/>
            <pc:sldMk cId="1144555501" sldId="132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7:31:34.018" v="1965"/>
        <pc:sldMkLst>
          <pc:docMk/>
          <pc:sldMk cId="1143420174" sldId="1321"/>
        </pc:sldMkLst>
        <pc:spChg chg="mod">
          <ac:chgData name="Sharma Computer Academy" userId="08476b32c11f4418" providerId="LiveId" clId="{86A3D834-EF9C-4C2A-A4F9-C205A81DF216}" dt="2021-02-03T06:54:13.104" v="1323" actId="20577"/>
          <ac:spMkLst>
            <pc:docMk/>
            <pc:sldMk cId="1143420174" sldId="132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86A3D834-EF9C-4C2A-A4F9-C205A81DF216}" dt="2021-02-03T06:55:19.348" v="1334" actId="14100"/>
        <pc:sldMkLst>
          <pc:docMk/>
          <pc:sldMk cId="1826817543" sldId="1322"/>
        </pc:sldMkLst>
        <pc:spChg chg="del mod">
          <ac:chgData name="Sharma Computer Academy" userId="08476b32c11f4418" providerId="LiveId" clId="{86A3D834-EF9C-4C2A-A4F9-C205A81DF216}" dt="2021-02-03T06:54:29.615" v="1329" actId="931"/>
          <ac:spMkLst>
            <pc:docMk/>
            <pc:sldMk cId="1826817543" sldId="1322"/>
            <ac:spMk id="3" creationId="{00000000-0000-0000-0000-000000000000}"/>
          </ac:spMkLst>
        </pc:spChg>
        <pc:picChg chg="add mod">
          <ac:chgData name="Sharma Computer Academy" userId="08476b32c11f4418" providerId="LiveId" clId="{86A3D834-EF9C-4C2A-A4F9-C205A81DF216}" dt="2021-02-03T06:55:19.348" v="1334" actId="14100"/>
          <ac:picMkLst>
            <pc:docMk/>
            <pc:sldMk cId="1826817543" sldId="1322"/>
            <ac:picMk id="5" creationId="{2996587B-5E1D-4660-B853-95B1E1623203}"/>
          </ac:picMkLst>
        </pc:picChg>
      </pc:sldChg>
      <pc:sldChg chg="modSp add mod modAnim">
        <pc:chgData name="Sharma Computer Academy" userId="08476b32c11f4418" providerId="LiveId" clId="{86A3D834-EF9C-4C2A-A4F9-C205A81DF216}" dt="2021-02-03T07:00:32.517" v="1366"/>
        <pc:sldMkLst>
          <pc:docMk/>
          <pc:sldMk cId="213190891" sldId="1323"/>
        </pc:sldMkLst>
        <pc:spChg chg="mod">
          <ac:chgData name="Sharma Computer Academy" userId="08476b32c11f4418" providerId="LiveId" clId="{86A3D834-EF9C-4C2A-A4F9-C205A81DF216}" dt="2021-02-03T06:57:41.722" v="1341" actId="255"/>
          <ac:spMkLst>
            <pc:docMk/>
            <pc:sldMk cId="213190891" sldId="1323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7:00:25.285" v="1364" actId="20577"/>
          <ac:spMkLst>
            <pc:docMk/>
            <pc:sldMk cId="213190891" sldId="132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7:04:25.436" v="1405"/>
        <pc:sldMkLst>
          <pc:docMk/>
          <pc:sldMk cId="2315309672" sldId="1324"/>
        </pc:sldMkLst>
        <pc:spChg chg="mod">
          <ac:chgData name="Sharma Computer Academy" userId="08476b32c11f4418" providerId="LiveId" clId="{86A3D834-EF9C-4C2A-A4F9-C205A81DF216}" dt="2021-02-03T07:04:21.021" v="1404" actId="27636"/>
          <ac:spMkLst>
            <pc:docMk/>
            <pc:sldMk cId="2315309672" sldId="132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7:31:54.114" v="1968"/>
        <pc:sldMkLst>
          <pc:docMk/>
          <pc:sldMk cId="2492123827" sldId="1325"/>
        </pc:sldMkLst>
        <pc:spChg chg="mod">
          <ac:chgData name="Sharma Computer Academy" userId="08476b32c11f4418" providerId="LiveId" clId="{86A3D834-EF9C-4C2A-A4F9-C205A81DF216}" dt="2021-02-03T07:07:01.638" v="1408" actId="255"/>
          <ac:spMkLst>
            <pc:docMk/>
            <pc:sldMk cId="2492123827" sldId="1325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7:10:20.617" v="1497" actId="115"/>
          <ac:spMkLst>
            <pc:docMk/>
            <pc:sldMk cId="2492123827" sldId="1325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86A3D834-EF9C-4C2A-A4F9-C205A81DF216}" dt="2021-02-03T07:12:50.336" v="1530" actId="113"/>
        <pc:sldMkLst>
          <pc:docMk/>
          <pc:sldMk cId="2475873376" sldId="1326"/>
        </pc:sldMkLst>
        <pc:spChg chg="del mod">
          <ac:chgData name="Sharma Computer Academy" userId="08476b32c11f4418" providerId="LiveId" clId="{86A3D834-EF9C-4C2A-A4F9-C205A81DF216}" dt="2021-02-03T07:10:46.623" v="1501" actId="931"/>
          <ac:spMkLst>
            <pc:docMk/>
            <pc:sldMk cId="2475873376" sldId="1326"/>
            <ac:spMk id="3" creationId="{00000000-0000-0000-0000-000000000000}"/>
          </ac:spMkLst>
        </pc:spChg>
        <pc:spChg chg="add mod">
          <ac:chgData name="Sharma Computer Academy" userId="08476b32c11f4418" providerId="LiveId" clId="{86A3D834-EF9C-4C2A-A4F9-C205A81DF216}" dt="2021-02-03T07:12:50.336" v="1530" actId="113"/>
          <ac:spMkLst>
            <pc:docMk/>
            <pc:sldMk cId="2475873376" sldId="1326"/>
            <ac:spMk id="7" creationId="{2820ADA8-31FC-4187-9635-64EB6BCE1100}"/>
          </ac:spMkLst>
        </pc:spChg>
        <pc:picChg chg="add mod">
          <ac:chgData name="Sharma Computer Academy" userId="08476b32c11f4418" providerId="LiveId" clId="{86A3D834-EF9C-4C2A-A4F9-C205A81DF216}" dt="2021-02-03T07:11:51.380" v="1507" actId="1076"/>
          <ac:picMkLst>
            <pc:docMk/>
            <pc:sldMk cId="2475873376" sldId="1326"/>
            <ac:picMk id="5" creationId="{99B36962-0CE4-4596-B1A2-3CA42A85739F}"/>
          </ac:picMkLst>
        </pc:picChg>
      </pc:sldChg>
      <pc:sldChg chg="modSp add mod ord modAnim">
        <pc:chgData name="Sharma Computer Academy" userId="08476b32c11f4418" providerId="LiveId" clId="{86A3D834-EF9C-4C2A-A4F9-C205A81DF216}" dt="2021-02-03T07:16:10.671" v="1568" actId="113"/>
        <pc:sldMkLst>
          <pc:docMk/>
          <pc:sldMk cId="2858768411" sldId="1327"/>
        </pc:sldMkLst>
        <pc:spChg chg="mod">
          <ac:chgData name="Sharma Computer Academy" userId="08476b32c11f4418" providerId="LiveId" clId="{86A3D834-EF9C-4C2A-A4F9-C205A81DF216}" dt="2021-02-03T07:14:07.396" v="1537" actId="255"/>
          <ac:spMkLst>
            <pc:docMk/>
            <pc:sldMk cId="2858768411" sldId="1327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7:16:10.671" v="1568" actId="113"/>
          <ac:spMkLst>
            <pc:docMk/>
            <pc:sldMk cId="2858768411" sldId="132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7:32:03.755" v="1969"/>
        <pc:sldMkLst>
          <pc:docMk/>
          <pc:sldMk cId="2920353624" sldId="1328"/>
        </pc:sldMkLst>
        <pc:spChg chg="mod">
          <ac:chgData name="Sharma Computer Academy" userId="08476b32c11f4418" providerId="LiveId" clId="{86A3D834-EF9C-4C2A-A4F9-C205A81DF216}" dt="2021-02-03T07:18:55.706" v="1630" actId="20577"/>
          <ac:spMkLst>
            <pc:docMk/>
            <pc:sldMk cId="2920353624" sldId="1328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7:20:14.158" v="1650" actId="113"/>
          <ac:spMkLst>
            <pc:docMk/>
            <pc:sldMk cId="2920353624" sldId="132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7:32:16.673" v="1973"/>
        <pc:sldMkLst>
          <pc:docMk/>
          <pc:sldMk cId="599167759" sldId="1329"/>
        </pc:sldMkLst>
        <pc:spChg chg="mod">
          <ac:chgData name="Sharma Computer Academy" userId="08476b32c11f4418" providerId="LiveId" clId="{86A3D834-EF9C-4C2A-A4F9-C205A81DF216}" dt="2021-02-03T07:20:45.367" v="1717" actId="20577"/>
          <ac:spMkLst>
            <pc:docMk/>
            <pc:sldMk cId="599167759" sldId="1329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7:23:47.902" v="1781" actId="207"/>
          <ac:spMkLst>
            <pc:docMk/>
            <pc:sldMk cId="599167759" sldId="132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7:32:50.225" v="1976"/>
        <pc:sldMkLst>
          <pc:docMk/>
          <pc:sldMk cId="341009106" sldId="1330"/>
        </pc:sldMkLst>
        <pc:spChg chg="mod">
          <ac:chgData name="Sharma Computer Academy" userId="08476b32c11f4418" providerId="LiveId" clId="{86A3D834-EF9C-4C2A-A4F9-C205A81DF216}" dt="2021-02-03T07:25:12.843" v="1847" actId="255"/>
          <ac:spMkLst>
            <pc:docMk/>
            <pc:sldMk cId="341009106" sldId="1330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7:27:14.130" v="1891" actId="113"/>
          <ac:spMkLst>
            <pc:docMk/>
            <pc:sldMk cId="341009106" sldId="133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7:32:58.222" v="1978"/>
        <pc:sldMkLst>
          <pc:docMk/>
          <pc:sldMk cId="1117019507" sldId="1331"/>
        </pc:sldMkLst>
        <pc:spChg chg="mod">
          <ac:chgData name="Sharma Computer Academy" userId="08476b32c11f4418" providerId="LiveId" clId="{86A3D834-EF9C-4C2A-A4F9-C205A81DF216}" dt="2021-02-03T07:27:43.222" v="1910" actId="20577"/>
          <ac:spMkLst>
            <pc:docMk/>
            <pc:sldMk cId="1117019507" sldId="1331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7:29:40.746" v="1939" actId="20577"/>
          <ac:spMkLst>
            <pc:docMk/>
            <pc:sldMk cId="1117019507" sldId="133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6A3D834-EF9C-4C2A-A4F9-C205A81DF216}" dt="2021-02-03T07:36:41.779" v="2000"/>
        <pc:sldMkLst>
          <pc:docMk/>
          <pc:sldMk cId="351547923" sldId="1332"/>
        </pc:sldMkLst>
        <pc:spChg chg="mod">
          <ac:chgData name="Sharma Computer Academy" userId="08476b32c11f4418" providerId="LiveId" clId="{86A3D834-EF9C-4C2A-A4F9-C205A81DF216}" dt="2021-02-03T07:35:40.403" v="1990" actId="20577"/>
          <ac:spMkLst>
            <pc:docMk/>
            <pc:sldMk cId="351547923" sldId="1332"/>
            <ac:spMk id="2" creationId="{00000000-0000-0000-0000-000000000000}"/>
          </ac:spMkLst>
        </pc:spChg>
        <pc:spChg chg="mod">
          <ac:chgData name="Sharma Computer Academy" userId="08476b32c11f4418" providerId="LiveId" clId="{86A3D834-EF9C-4C2A-A4F9-C205A81DF216}" dt="2021-02-03T07:36:16.052" v="1999" actId="207"/>
          <ac:spMkLst>
            <pc:docMk/>
            <pc:sldMk cId="351547923" sldId="133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1E42701F-3EA4-4A63-A86F-47406CE7E74D}"/>
    <pc:docChg chg="undo custSel addSld delSld modSld sldOrd">
      <pc:chgData name="Sharma Computer Academy" userId="08476b32c11f4418" providerId="LiveId" clId="{1E42701F-3EA4-4A63-A86F-47406CE7E74D}" dt="2021-02-01T09:17:07.970" v="809" actId="47"/>
      <pc:docMkLst>
        <pc:docMk/>
      </pc:docMkLst>
      <pc:sldChg chg="modSp mod">
        <pc:chgData name="Sharma Computer Academy" userId="08476b32c11f4418" providerId="LiveId" clId="{1E42701F-3EA4-4A63-A86F-47406CE7E74D}" dt="2021-02-01T09:17:01.112" v="808" actId="6549"/>
        <pc:sldMkLst>
          <pc:docMk/>
          <pc:sldMk cId="4110603856" sldId="256"/>
        </pc:sldMkLst>
        <pc:spChg chg="mod">
          <ac:chgData name="Sharma Computer Academy" userId="08476b32c11f4418" providerId="LiveId" clId="{1E42701F-3EA4-4A63-A86F-47406CE7E74D}" dt="2021-02-01T09:16:55.427" v="807" actId="255"/>
          <ac:spMkLst>
            <pc:docMk/>
            <pc:sldMk cId="4110603856" sldId="256"/>
            <ac:spMk id="2" creationId="{00000000-0000-0000-0000-000000000000}"/>
          </ac:spMkLst>
        </pc:spChg>
        <pc:spChg chg="mod">
          <ac:chgData name="Sharma Computer Academy" userId="08476b32c11f4418" providerId="LiveId" clId="{1E42701F-3EA4-4A63-A86F-47406CE7E74D}" dt="2021-02-01T09:17:01.112" v="808" actId="6549"/>
          <ac:spMkLst>
            <pc:docMk/>
            <pc:sldMk cId="4110603856" sldId="25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0" sldId="649"/>
        </pc:sldMkLst>
      </pc:sldChg>
      <pc:sldChg chg="modSp mod">
        <pc:chgData name="Sharma Computer Academy" userId="08476b32c11f4418" providerId="LiveId" clId="{1E42701F-3EA4-4A63-A86F-47406CE7E74D}" dt="2021-02-01T09:16:36.150" v="788" actId="20577"/>
        <pc:sldMkLst>
          <pc:docMk/>
          <pc:sldMk cId="0" sldId="1169"/>
        </pc:sldMkLst>
        <pc:spChg chg="mod">
          <ac:chgData name="Sharma Computer Academy" userId="08476b32c11f4418" providerId="LiveId" clId="{1E42701F-3EA4-4A63-A86F-47406CE7E74D}" dt="2021-02-01T09:16:36.150" v="788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1E42701F-3EA4-4A63-A86F-47406CE7E74D}" dt="2021-02-01T09:17:07.970" v="809" actId="47"/>
        <pc:sldMkLst>
          <pc:docMk/>
          <pc:sldMk cId="0" sldId="1171"/>
        </pc:sldMkLst>
      </pc:sldChg>
      <pc:sldChg chg="modSp mod modAnim">
        <pc:chgData name="Sharma Computer Academy" userId="08476b32c11f4418" providerId="LiveId" clId="{1E42701F-3EA4-4A63-A86F-47406CE7E74D}" dt="2021-02-01T08:43:21.120" v="50" actId="20577"/>
        <pc:sldMkLst>
          <pc:docMk/>
          <pc:sldMk cId="1943640172" sldId="1277"/>
        </pc:sldMkLst>
        <pc:spChg chg="mod">
          <ac:chgData name="Sharma Computer Academy" userId="08476b32c11f4418" providerId="LiveId" clId="{1E42701F-3EA4-4A63-A86F-47406CE7E74D}" dt="2021-02-01T08:40:59.570" v="27" actId="20577"/>
          <ac:spMkLst>
            <pc:docMk/>
            <pc:sldMk cId="1943640172" sldId="1277"/>
            <ac:spMk id="2" creationId="{00000000-0000-0000-0000-000000000000}"/>
          </ac:spMkLst>
        </pc:spChg>
        <pc:spChg chg="mod">
          <ac:chgData name="Sharma Computer Academy" userId="08476b32c11f4418" providerId="LiveId" clId="{1E42701F-3EA4-4A63-A86F-47406CE7E74D}" dt="2021-02-01T08:43:21.120" v="50" actId="20577"/>
          <ac:spMkLst>
            <pc:docMk/>
            <pc:sldMk cId="1943640172" sldId="127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54659086" sldId="1278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1093212899" sldId="1279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4009620858" sldId="1280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1686172664" sldId="1281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4096981567" sldId="1282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3756858174" sldId="1283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3926753893" sldId="1284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1615853179" sldId="1285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3387967768" sldId="1286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3467566086" sldId="1287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2623358907" sldId="1288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1720554110" sldId="1289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2738904559" sldId="1291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810110649" sldId="1292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3274654484" sldId="1293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190294106" sldId="1294"/>
        </pc:sldMkLst>
      </pc:sldChg>
      <pc:sldChg chg="del">
        <pc:chgData name="Sharma Computer Academy" userId="08476b32c11f4418" providerId="LiveId" clId="{1E42701F-3EA4-4A63-A86F-47406CE7E74D}" dt="2021-02-01T09:16:22.377" v="765" actId="47"/>
        <pc:sldMkLst>
          <pc:docMk/>
          <pc:sldMk cId="2538560463" sldId="1295"/>
        </pc:sldMkLst>
      </pc:sldChg>
      <pc:sldChg chg="modSp add mod modAnim">
        <pc:chgData name="Sharma Computer Academy" userId="08476b32c11f4418" providerId="LiveId" clId="{1E42701F-3EA4-4A63-A86F-47406CE7E74D}" dt="2021-02-01T09:00:59.356" v="434" actId="113"/>
        <pc:sldMkLst>
          <pc:docMk/>
          <pc:sldMk cId="2876239559" sldId="1296"/>
        </pc:sldMkLst>
        <pc:spChg chg="mod">
          <ac:chgData name="Sharma Computer Academy" userId="08476b32c11f4418" providerId="LiveId" clId="{1E42701F-3EA4-4A63-A86F-47406CE7E74D}" dt="2021-02-01T08:43:47.218" v="106" actId="20577"/>
          <ac:spMkLst>
            <pc:docMk/>
            <pc:sldMk cId="2876239559" sldId="1296"/>
            <ac:spMk id="2" creationId="{00000000-0000-0000-0000-000000000000}"/>
          </ac:spMkLst>
        </pc:spChg>
        <pc:spChg chg="mod">
          <ac:chgData name="Sharma Computer Academy" userId="08476b32c11f4418" providerId="LiveId" clId="{1E42701F-3EA4-4A63-A86F-47406CE7E74D}" dt="2021-02-01T09:00:59.356" v="434" actId="113"/>
          <ac:spMkLst>
            <pc:docMk/>
            <pc:sldMk cId="2876239559" sldId="129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E42701F-3EA4-4A63-A86F-47406CE7E74D}" dt="2021-02-01T09:01:41.784" v="448" actId="113"/>
        <pc:sldMkLst>
          <pc:docMk/>
          <pc:sldMk cId="2254743079" sldId="1297"/>
        </pc:sldMkLst>
        <pc:spChg chg="mod">
          <ac:chgData name="Sharma Computer Academy" userId="08476b32c11f4418" providerId="LiveId" clId="{1E42701F-3EA4-4A63-A86F-47406CE7E74D}" dt="2021-02-01T08:46:35.433" v="250" actId="20577"/>
          <ac:spMkLst>
            <pc:docMk/>
            <pc:sldMk cId="2254743079" sldId="1297"/>
            <ac:spMk id="2" creationId="{00000000-0000-0000-0000-000000000000}"/>
          </ac:spMkLst>
        </pc:spChg>
        <pc:spChg chg="mod">
          <ac:chgData name="Sharma Computer Academy" userId="08476b32c11f4418" providerId="LiveId" clId="{1E42701F-3EA4-4A63-A86F-47406CE7E74D}" dt="2021-02-01T09:01:41.784" v="448" actId="113"/>
          <ac:spMkLst>
            <pc:docMk/>
            <pc:sldMk cId="2254743079" sldId="1297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1E42701F-3EA4-4A63-A86F-47406CE7E74D}" dt="2021-02-01T09:01:55.121" v="477" actId="20577"/>
        <pc:sldMkLst>
          <pc:docMk/>
          <pc:sldMk cId="3008897721" sldId="1298"/>
        </pc:sldMkLst>
        <pc:spChg chg="mod">
          <ac:chgData name="Sharma Computer Academy" userId="08476b32c11f4418" providerId="LiveId" clId="{1E42701F-3EA4-4A63-A86F-47406CE7E74D}" dt="2021-02-01T09:01:55.121" v="477" actId="20577"/>
          <ac:spMkLst>
            <pc:docMk/>
            <pc:sldMk cId="3008897721" sldId="1298"/>
            <ac:spMk id="2" creationId="{00000000-0000-0000-0000-000000000000}"/>
          </ac:spMkLst>
        </pc:spChg>
        <pc:spChg chg="del mod">
          <ac:chgData name="Sharma Computer Academy" userId="08476b32c11f4418" providerId="LiveId" clId="{1E42701F-3EA4-4A63-A86F-47406CE7E74D}" dt="2021-02-01T08:53:42.549" v="354" actId="931"/>
          <ac:spMkLst>
            <pc:docMk/>
            <pc:sldMk cId="3008897721" sldId="1298"/>
            <ac:spMk id="3" creationId="{00000000-0000-0000-0000-000000000000}"/>
          </ac:spMkLst>
        </pc:spChg>
        <pc:picChg chg="add mod">
          <ac:chgData name="Sharma Computer Academy" userId="08476b32c11f4418" providerId="LiveId" clId="{1E42701F-3EA4-4A63-A86F-47406CE7E74D}" dt="2021-02-01T08:54:01.748" v="359" actId="14100"/>
          <ac:picMkLst>
            <pc:docMk/>
            <pc:sldMk cId="3008897721" sldId="1298"/>
            <ac:picMk id="5" creationId="{F94F8FAF-2BA1-4B0D-839B-E96DD088FAE8}"/>
          </ac:picMkLst>
        </pc:picChg>
      </pc:sldChg>
      <pc:sldChg chg="modSp add mod">
        <pc:chgData name="Sharma Computer Academy" userId="08476b32c11f4418" providerId="LiveId" clId="{1E42701F-3EA4-4A63-A86F-47406CE7E74D}" dt="2021-02-01T09:02:11.428" v="529" actId="20577"/>
        <pc:sldMkLst>
          <pc:docMk/>
          <pc:sldMk cId="2917141370" sldId="1299"/>
        </pc:sldMkLst>
        <pc:spChg chg="mod">
          <ac:chgData name="Sharma Computer Academy" userId="08476b32c11f4418" providerId="LiveId" clId="{1E42701F-3EA4-4A63-A86F-47406CE7E74D}" dt="2021-02-01T09:02:11.428" v="529" actId="20577"/>
          <ac:spMkLst>
            <pc:docMk/>
            <pc:sldMk cId="2917141370" sldId="1299"/>
            <ac:spMk id="2" creationId="{00000000-0000-0000-0000-000000000000}"/>
          </ac:spMkLst>
        </pc:spChg>
        <pc:picChg chg="mod">
          <ac:chgData name="Sharma Computer Academy" userId="08476b32c11f4418" providerId="LiveId" clId="{1E42701F-3EA4-4A63-A86F-47406CE7E74D}" dt="2021-02-01T08:53:56.524" v="358" actId="14100"/>
          <ac:picMkLst>
            <pc:docMk/>
            <pc:sldMk cId="2917141370" sldId="1299"/>
            <ac:picMk id="5" creationId="{F94F8FAF-2BA1-4B0D-839B-E96DD088FAE8}"/>
          </ac:picMkLst>
        </pc:picChg>
      </pc:sldChg>
      <pc:sldChg chg="modSp add mod ord modAnim">
        <pc:chgData name="Sharma Computer Academy" userId="08476b32c11f4418" providerId="LiveId" clId="{1E42701F-3EA4-4A63-A86F-47406CE7E74D}" dt="2021-02-01T09:03:31.004" v="550" actId="113"/>
        <pc:sldMkLst>
          <pc:docMk/>
          <pc:sldMk cId="3955551822" sldId="1300"/>
        </pc:sldMkLst>
        <pc:spChg chg="mod">
          <ac:chgData name="Sharma Computer Academy" userId="08476b32c11f4418" providerId="LiveId" clId="{1E42701F-3EA4-4A63-A86F-47406CE7E74D}" dt="2021-02-01T08:55:14.982" v="374" actId="20577"/>
          <ac:spMkLst>
            <pc:docMk/>
            <pc:sldMk cId="3955551822" sldId="1300"/>
            <ac:spMk id="2" creationId="{00000000-0000-0000-0000-000000000000}"/>
          </ac:spMkLst>
        </pc:spChg>
        <pc:spChg chg="mod">
          <ac:chgData name="Sharma Computer Academy" userId="08476b32c11f4418" providerId="LiveId" clId="{1E42701F-3EA4-4A63-A86F-47406CE7E74D}" dt="2021-02-01T09:03:31.004" v="550" actId="113"/>
          <ac:spMkLst>
            <pc:docMk/>
            <pc:sldMk cId="3955551822" sldId="130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1E42701F-3EA4-4A63-A86F-47406CE7E74D}" dt="2021-02-01T09:05:32.590" v="590" actId="113"/>
        <pc:sldMkLst>
          <pc:docMk/>
          <pc:sldMk cId="2853010047" sldId="1301"/>
        </pc:sldMkLst>
        <pc:spChg chg="mod">
          <ac:chgData name="Sharma Computer Academy" userId="08476b32c11f4418" providerId="LiveId" clId="{1E42701F-3EA4-4A63-A86F-47406CE7E74D}" dt="2021-02-01T09:05:32.590" v="590" actId="113"/>
          <ac:spMkLst>
            <pc:docMk/>
            <pc:sldMk cId="2853010047" sldId="130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1E42701F-3EA4-4A63-A86F-47406CE7E74D}" dt="2021-02-01T08:57:35.107" v="392" actId="1076"/>
        <pc:sldMkLst>
          <pc:docMk/>
          <pc:sldMk cId="619261666" sldId="1302"/>
        </pc:sldMkLst>
        <pc:spChg chg="del mod">
          <ac:chgData name="Sharma Computer Academy" userId="08476b32c11f4418" providerId="LiveId" clId="{1E42701F-3EA4-4A63-A86F-47406CE7E74D}" dt="2021-02-01T08:56:17.496" v="383" actId="931"/>
          <ac:spMkLst>
            <pc:docMk/>
            <pc:sldMk cId="619261666" sldId="1302"/>
            <ac:spMk id="3" creationId="{00000000-0000-0000-0000-000000000000}"/>
          </ac:spMkLst>
        </pc:spChg>
        <pc:picChg chg="add mod">
          <ac:chgData name="Sharma Computer Academy" userId="08476b32c11f4418" providerId="LiveId" clId="{1E42701F-3EA4-4A63-A86F-47406CE7E74D}" dt="2021-02-01T08:57:35.107" v="392" actId="1076"/>
          <ac:picMkLst>
            <pc:docMk/>
            <pc:sldMk cId="619261666" sldId="1302"/>
            <ac:picMk id="5" creationId="{400CF359-5867-46EE-98AD-0AB87BBBBD2A}"/>
          </ac:picMkLst>
        </pc:picChg>
      </pc:sldChg>
      <pc:sldChg chg="modSp add mod modAnim">
        <pc:chgData name="Sharma Computer Academy" userId="08476b32c11f4418" providerId="LiveId" clId="{1E42701F-3EA4-4A63-A86F-47406CE7E74D}" dt="2021-02-01T09:07:55.461" v="631" actId="113"/>
        <pc:sldMkLst>
          <pc:docMk/>
          <pc:sldMk cId="2508623134" sldId="1303"/>
        </pc:sldMkLst>
        <pc:spChg chg="mod">
          <ac:chgData name="Sharma Computer Academy" userId="08476b32c11f4418" providerId="LiveId" clId="{1E42701F-3EA4-4A63-A86F-47406CE7E74D}" dt="2021-02-01T09:07:55.461" v="631" actId="113"/>
          <ac:spMkLst>
            <pc:docMk/>
            <pc:sldMk cId="2508623134" sldId="1303"/>
            <ac:spMk id="3" creationId="{00000000-0000-0000-0000-000000000000}"/>
          </ac:spMkLst>
        </pc:spChg>
      </pc:sldChg>
      <pc:sldChg chg="modSp add mod replId">
        <pc:chgData name="Sharma Computer Academy" userId="08476b32c11f4418" providerId="LiveId" clId="{1E42701F-3EA4-4A63-A86F-47406CE7E74D}" dt="2021-02-01T08:59:25.980" v="407" actId="14100"/>
        <pc:sldMkLst>
          <pc:docMk/>
          <pc:sldMk cId="3278440336" sldId="1304"/>
        </pc:sldMkLst>
        <pc:picChg chg="mod">
          <ac:chgData name="Sharma Computer Academy" userId="08476b32c11f4418" providerId="LiveId" clId="{1E42701F-3EA4-4A63-A86F-47406CE7E74D}" dt="2021-02-01T08:59:25.980" v="407" actId="14100"/>
          <ac:picMkLst>
            <pc:docMk/>
            <pc:sldMk cId="3278440336" sldId="1304"/>
            <ac:picMk id="5" creationId="{400CF359-5867-46EE-98AD-0AB87BBBBD2A}"/>
          </ac:picMkLst>
        </pc:picChg>
      </pc:sldChg>
      <pc:sldChg chg="modSp mod modAnim">
        <pc:chgData name="Sharma Computer Academy" userId="08476b32c11f4418" providerId="LiveId" clId="{1E42701F-3EA4-4A63-A86F-47406CE7E74D}" dt="2021-02-01T09:10:08.825" v="660" actId="20577"/>
        <pc:sldMkLst>
          <pc:docMk/>
          <pc:sldMk cId="412338796" sldId="1305"/>
        </pc:sldMkLst>
        <pc:spChg chg="mod">
          <ac:chgData name="Sharma Computer Academy" userId="08476b32c11f4418" providerId="LiveId" clId="{1E42701F-3EA4-4A63-A86F-47406CE7E74D}" dt="2021-02-01T09:08:54.975" v="637" actId="27636"/>
          <ac:spMkLst>
            <pc:docMk/>
            <pc:sldMk cId="412338796" sldId="1305"/>
            <ac:spMk id="2" creationId="{00000000-0000-0000-0000-000000000000}"/>
          </ac:spMkLst>
        </pc:spChg>
        <pc:spChg chg="mod">
          <ac:chgData name="Sharma Computer Academy" userId="08476b32c11f4418" providerId="LiveId" clId="{1E42701F-3EA4-4A63-A86F-47406CE7E74D}" dt="2021-02-01T09:10:08.825" v="660" actId="20577"/>
          <ac:spMkLst>
            <pc:docMk/>
            <pc:sldMk cId="412338796" sldId="1305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1E42701F-3EA4-4A63-A86F-47406CE7E74D}" dt="2021-02-01T09:12:26.452" v="702" actId="113"/>
        <pc:sldMkLst>
          <pc:docMk/>
          <pc:sldMk cId="1107427749" sldId="1306"/>
        </pc:sldMkLst>
        <pc:spChg chg="mod">
          <ac:chgData name="Sharma Computer Academy" userId="08476b32c11f4418" providerId="LiveId" clId="{1E42701F-3EA4-4A63-A86F-47406CE7E74D}" dt="2021-02-01T09:12:26.452" v="702" actId="113"/>
          <ac:spMkLst>
            <pc:docMk/>
            <pc:sldMk cId="1107427749" sldId="130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1E42701F-3EA4-4A63-A86F-47406CE7E74D}" dt="2021-02-01T09:14:28.027" v="740" actId="113"/>
        <pc:sldMkLst>
          <pc:docMk/>
          <pc:sldMk cId="728731092" sldId="1307"/>
        </pc:sldMkLst>
        <pc:spChg chg="mod">
          <ac:chgData name="Sharma Computer Academy" userId="08476b32c11f4418" providerId="LiveId" clId="{1E42701F-3EA4-4A63-A86F-47406CE7E74D}" dt="2021-02-01T09:14:28.027" v="740" actId="113"/>
          <ac:spMkLst>
            <pc:docMk/>
            <pc:sldMk cId="728731092" sldId="1307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1E42701F-3EA4-4A63-A86F-47406CE7E74D}" dt="2021-02-01T09:16:09.864" v="764" actId="113"/>
        <pc:sldMkLst>
          <pc:docMk/>
          <pc:sldMk cId="2265969647" sldId="1308"/>
        </pc:sldMkLst>
        <pc:spChg chg="mod">
          <ac:chgData name="Sharma Computer Academy" userId="08476b32c11f4418" providerId="LiveId" clId="{1E42701F-3EA4-4A63-A86F-47406CE7E74D}" dt="2021-02-01T09:16:09.864" v="764" actId="113"/>
          <ac:spMkLst>
            <pc:docMk/>
            <pc:sldMk cId="2265969647" sldId="130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2/3/2021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41</a:t>
            </a:r>
          </a:p>
          <a:p>
            <a:pPr algn="ctr"/>
            <a:r>
              <a:rPr lang="en-IN" sz="4400" b="1" dirty="0" err="1">
                <a:solidFill>
                  <a:schemeClr val="tx1"/>
                </a:solidFill>
              </a:rPr>
              <a:t>CoccurrentHashMap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Can’t We Use </a:t>
            </a:r>
            <a:r>
              <a:rPr lang="en-US" sz="3600" b="1" dirty="0" err="1"/>
              <a:t>Hashtable</a:t>
            </a:r>
            <a:r>
              <a:rPr lang="en-US" sz="3600" b="1" dirty="0"/>
              <a:t> or </a:t>
            </a:r>
            <a:r>
              <a:rPr lang="en-US" sz="3600" b="1" dirty="0" err="1"/>
              <a:t>SynchronizedMap</a:t>
            </a:r>
            <a:r>
              <a:rPr lang="en-US" sz="3600" b="1" dirty="0"/>
              <a:t>() In This Case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No.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Hashtable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0070C0"/>
                </a:solidFill>
              </a:rPr>
              <a:t>SynchronizedMap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can provide </a:t>
            </a:r>
            <a:r>
              <a:rPr lang="en-US" b="1" dirty="0">
                <a:solidFill>
                  <a:srgbClr val="C00000"/>
                </a:solidFill>
              </a:rPr>
              <a:t>Thread Safety </a:t>
            </a:r>
            <a:r>
              <a:rPr lang="en-US" dirty="0"/>
              <a:t>but </a:t>
            </a:r>
            <a:r>
              <a:rPr lang="en-US" b="1" dirty="0">
                <a:solidFill>
                  <a:srgbClr val="00B050"/>
                </a:solidFill>
              </a:rPr>
              <a:t>performance wise</a:t>
            </a:r>
            <a:r>
              <a:rPr lang="en-US" dirty="0"/>
              <a:t> it is </a:t>
            </a:r>
            <a:r>
              <a:rPr lang="en-US" b="1" dirty="0">
                <a:solidFill>
                  <a:srgbClr val="002060"/>
                </a:solidFill>
              </a:rPr>
              <a:t>very poor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This is because </a:t>
            </a:r>
            <a:r>
              <a:rPr lang="en-US" b="1" dirty="0">
                <a:solidFill>
                  <a:srgbClr val="0070C0"/>
                </a:solidFill>
              </a:rPr>
              <a:t>they</a:t>
            </a:r>
            <a:r>
              <a:rPr lang="en-US" dirty="0"/>
              <a:t> provide </a:t>
            </a:r>
            <a:r>
              <a:rPr lang="en-US" b="1" dirty="0">
                <a:solidFill>
                  <a:srgbClr val="C00000"/>
                </a:solidFill>
              </a:rPr>
              <a:t>concurrent access </a:t>
            </a:r>
            <a:r>
              <a:rPr lang="en-US" dirty="0"/>
              <a:t>to the </a:t>
            </a:r>
            <a:r>
              <a:rPr lang="en-US" b="1" dirty="0" err="1">
                <a:solidFill>
                  <a:srgbClr val="0070C0"/>
                </a:solidFill>
              </a:rPr>
              <a:t>Map.Entries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objects by </a:t>
            </a:r>
            <a:r>
              <a:rPr lang="en-US" b="1" dirty="0">
                <a:solidFill>
                  <a:srgbClr val="00B050"/>
                </a:solidFill>
              </a:rPr>
              <a:t>locking the entire map </a:t>
            </a:r>
            <a:r>
              <a:rPr lang="en-US" dirty="0"/>
              <a:t>to perform </a:t>
            </a:r>
            <a:r>
              <a:rPr lang="en-US" b="1" dirty="0">
                <a:solidFill>
                  <a:srgbClr val="7030A0"/>
                </a:solidFill>
              </a:rPr>
              <a:t>any sort of operation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2060"/>
                </a:solidFill>
              </a:rPr>
              <a:t>update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2060"/>
                </a:solidFill>
              </a:rPr>
              <a:t>delete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2060"/>
                </a:solidFill>
              </a:rPr>
              <a:t>read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2060"/>
                </a:solidFill>
              </a:rPr>
              <a:t>create</a:t>
            </a:r>
            <a:r>
              <a:rPr lang="en-US" dirty="0"/>
              <a:t>). </a:t>
            </a: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How </a:t>
            </a:r>
            <a:r>
              <a:rPr lang="en-US" sz="3000" b="1" dirty="0" err="1"/>
              <a:t>ConcurrentHashMap</a:t>
            </a:r>
            <a:r>
              <a:rPr lang="en-US" sz="3000" b="1" dirty="0"/>
              <a:t> Solves This Issue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internally divided into segments </a:t>
            </a:r>
            <a:r>
              <a:rPr lang="en-US" dirty="0"/>
              <a:t>and it </a:t>
            </a:r>
            <a:r>
              <a:rPr lang="en-US" b="1" dirty="0">
                <a:solidFill>
                  <a:srgbClr val="0070C0"/>
                </a:solidFill>
              </a:rPr>
              <a:t>only locks </a:t>
            </a: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particular segment </a:t>
            </a:r>
            <a:r>
              <a:rPr lang="en-US" dirty="0"/>
              <a:t>instead of </a:t>
            </a:r>
            <a:r>
              <a:rPr lang="en-US" b="1" dirty="0">
                <a:solidFill>
                  <a:srgbClr val="C00000"/>
                </a:solidFill>
              </a:rPr>
              <a:t>locking the whole Map.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</a:p>
          <a:p>
            <a:endParaRPr lang="en-US" dirty="0"/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This</a:t>
            </a:r>
            <a:r>
              <a:rPr lang="en-US" dirty="0"/>
              <a:t> is called </a:t>
            </a:r>
            <a:r>
              <a:rPr lang="en-US" b="1" dirty="0" err="1">
                <a:solidFill>
                  <a:srgbClr val="002060"/>
                </a:solidFill>
              </a:rPr>
              <a:t>BucketLevel</a:t>
            </a:r>
            <a:r>
              <a:rPr lang="en-US" b="1" dirty="0">
                <a:solidFill>
                  <a:srgbClr val="002060"/>
                </a:solidFill>
              </a:rPr>
              <a:t> Locking</a:t>
            </a: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Internal Structure Of HashMap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F8FAF-2BA1-4B0D-839B-E96DD088FAE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997323"/>
            <a:ext cx="8504238" cy="4528021"/>
          </a:xfrm>
        </p:spPr>
      </p:pic>
    </p:spTree>
    <p:extLst>
      <p:ext uri="{BB962C8B-B14F-4D97-AF65-F5344CB8AC3E}">
        <p14:creationId xmlns:p14="http://schemas.microsoft.com/office/powerpoint/2010/main" val="300889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Internal Structure Of </a:t>
            </a:r>
            <a:r>
              <a:rPr lang="en-US" sz="3600" b="1" dirty="0" err="1"/>
              <a:t>ConcurrentHashMap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F8FAF-2BA1-4B0D-839B-E96DD088FAE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625" y="1772816"/>
            <a:ext cx="8504238" cy="4896543"/>
          </a:xfrm>
        </p:spPr>
      </p:pic>
    </p:spTree>
    <p:extLst>
      <p:ext uri="{BB962C8B-B14F-4D97-AF65-F5344CB8AC3E}">
        <p14:creationId xmlns:p14="http://schemas.microsoft.com/office/powerpoint/2010/main" val="291714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</a:t>
            </a:r>
            <a:r>
              <a:rPr lang="en-US" sz="3600" b="1" dirty="0" err="1"/>
              <a:t>ConcurrentHashMap</a:t>
            </a:r>
            <a:r>
              <a:rPr lang="en-US" sz="3600" b="1" dirty="0"/>
              <a:t> Is Efficient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 provides </a:t>
            </a:r>
            <a:r>
              <a:rPr lang="en-US" b="1" dirty="0">
                <a:solidFill>
                  <a:srgbClr val="00B050"/>
                </a:solidFill>
              </a:rPr>
              <a:t>better performance </a:t>
            </a:r>
            <a:r>
              <a:rPr lang="en-US" dirty="0"/>
              <a:t>by replacing the </a:t>
            </a:r>
            <a:r>
              <a:rPr lang="en-US" b="1" u="sng" dirty="0" err="1">
                <a:solidFill>
                  <a:srgbClr val="002060"/>
                </a:solidFill>
              </a:rPr>
              <a:t>Hashtable's</a:t>
            </a:r>
            <a:r>
              <a:rPr lang="en-US" b="1" u="sng" dirty="0">
                <a:solidFill>
                  <a:srgbClr val="002060"/>
                </a:solidFill>
              </a:rPr>
              <a:t> map wide lock</a:t>
            </a:r>
            <a:r>
              <a:rPr lang="en-US" u="sng" dirty="0">
                <a:solidFill>
                  <a:srgbClr val="002060"/>
                </a:solidFill>
              </a:rPr>
              <a:t> </a:t>
            </a:r>
            <a:r>
              <a:rPr lang="en-US" dirty="0"/>
              <a:t>to </a:t>
            </a:r>
            <a:r>
              <a:rPr lang="en-US" b="1" u="sng" dirty="0">
                <a:solidFill>
                  <a:schemeClr val="tx2"/>
                </a:solidFill>
              </a:rPr>
              <a:t>Segment level lock.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Hashtable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not efficient </a:t>
            </a:r>
            <a:r>
              <a:rPr lang="en-US" dirty="0"/>
              <a:t>because it </a:t>
            </a:r>
            <a:r>
              <a:rPr lang="en-US" b="1" dirty="0">
                <a:solidFill>
                  <a:srgbClr val="C00000"/>
                </a:solidFill>
              </a:rPr>
              <a:t>uses map wide lock</a:t>
            </a:r>
            <a:r>
              <a:rPr lang="en-US" dirty="0"/>
              <a:t>, it means </a:t>
            </a:r>
            <a:r>
              <a:rPr lang="en-US" b="1" dirty="0">
                <a:solidFill>
                  <a:srgbClr val="7030A0"/>
                </a:solidFill>
              </a:rPr>
              <a:t>lock is applied </a:t>
            </a:r>
            <a:r>
              <a:rPr lang="en-US" dirty="0"/>
              <a:t>on </a:t>
            </a:r>
            <a:r>
              <a:rPr lang="en-US" b="1" dirty="0">
                <a:solidFill>
                  <a:srgbClr val="0070C0"/>
                </a:solidFill>
              </a:rPr>
              <a:t>map object itself</a:t>
            </a:r>
            <a:r>
              <a:rPr lang="en-US" dirty="0"/>
              <a:t>, </a:t>
            </a: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</a:t>
            </a:r>
            <a:r>
              <a:rPr lang="en-US" sz="3600" b="1" dirty="0" err="1"/>
              <a:t>ConcurrentHashMap</a:t>
            </a:r>
            <a:r>
              <a:rPr lang="en-US" sz="3600" b="1" dirty="0"/>
              <a:t> Is Efficient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/>
              <a:t>So if </a:t>
            </a:r>
            <a:r>
              <a:rPr lang="en-US" b="1" dirty="0">
                <a:solidFill>
                  <a:schemeClr val="tx2"/>
                </a:solidFill>
              </a:rPr>
              <a:t>2 threads tries </a:t>
            </a:r>
            <a:r>
              <a:rPr lang="en-US" dirty="0"/>
              <a:t>to call </a:t>
            </a:r>
            <a:r>
              <a:rPr lang="en-US" b="1" dirty="0" err="1">
                <a:solidFill>
                  <a:srgbClr val="0070C0"/>
                </a:solidFill>
              </a:rPr>
              <a:t>hashtable.get</a:t>
            </a:r>
            <a:r>
              <a:rPr lang="en-US" b="1" dirty="0">
                <a:solidFill>
                  <a:srgbClr val="0070C0"/>
                </a:solidFill>
              </a:rPr>
              <a:t>(key), 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Thread T1 </a:t>
            </a:r>
            <a:r>
              <a:rPr lang="en-US" dirty="0"/>
              <a:t>calls to </a:t>
            </a:r>
            <a:r>
              <a:rPr lang="en-US" b="1" dirty="0">
                <a:solidFill>
                  <a:srgbClr val="7030A0"/>
                </a:solidFill>
              </a:rPr>
              <a:t>get()</a:t>
            </a:r>
            <a:r>
              <a:rPr lang="en-US" dirty="0"/>
              <a:t> method will </a:t>
            </a:r>
            <a:r>
              <a:rPr lang="en-US" b="1" dirty="0">
                <a:solidFill>
                  <a:srgbClr val="00B050"/>
                </a:solidFill>
              </a:rPr>
              <a:t>acquire a lock </a:t>
            </a:r>
            <a:r>
              <a:rPr lang="en-US" dirty="0"/>
              <a:t>on </a:t>
            </a:r>
            <a:r>
              <a:rPr lang="en-US" b="1" dirty="0" err="1">
                <a:solidFill>
                  <a:srgbClr val="C00000"/>
                </a:solidFill>
              </a:rPr>
              <a:t>hashtable</a:t>
            </a:r>
            <a:r>
              <a:rPr lang="en-US" b="1" dirty="0">
                <a:solidFill>
                  <a:srgbClr val="C00000"/>
                </a:solidFill>
              </a:rPr>
              <a:t> object </a:t>
            </a:r>
            <a:r>
              <a:rPr lang="en-US" dirty="0"/>
              <a:t>and then execute </a:t>
            </a:r>
            <a:r>
              <a:rPr lang="en-US" b="1" dirty="0">
                <a:solidFill>
                  <a:srgbClr val="7030A0"/>
                </a:solidFill>
              </a:rPr>
              <a:t>get() </a:t>
            </a:r>
            <a:r>
              <a:rPr lang="en-US" dirty="0"/>
              <a:t>method. (Lock is on complete '</a:t>
            </a:r>
            <a:r>
              <a:rPr lang="en-US" dirty="0" err="1"/>
              <a:t>hashtable</a:t>
            </a:r>
            <a:r>
              <a:rPr lang="en-US" dirty="0"/>
              <a:t> object')</a:t>
            </a:r>
          </a:p>
          <a:p>
            <a:endParaRPr lang="en-US" dirty="0"/>
          </a:p>
          <a:p>
            <a:pPr lvl="1"/>
            <a:r>
              <a:rPr lang="en-US" dirty="0"/>
              <a:t>Now if </a:t>
            </a:r>
            <a:r>
              <a:rPr lang="en-US" b="1" dirty="0">
                <a:solidFill>
                  <a:srgbClr val="0070C0"/>
                </a:solidFill>
              </a:rPr>
              <a:t>Thread T2 </a:t>
            </a:r>
            <a:r>
              <a:rPr lang="en-US" dirty="0"/>
              <a:t>calls </a:t>
            </a:r>
            <a:r>
              <a:rPr lang="en-US" b="1" dirty="0" err="1">
                <a:solidFill>
                  <a:srgbClr val="7030A0"/>
                </a:solidFill>
              </a:rPr>
              <a:t>hashtable.get</a:t>
            </a:r>
            <a:r>
              <a:rPr lang="en-US" b="1" dirty="0">
                <a:solidFill>
                  <a:srgbClr val="7030A0"/>
                </a:solidFill>
              </a:rPr>
              <a:t>(key) </a:t>
            </a:r>
            <a:r>
              <a:rPr lang="en-US" dirty="0"/>
              <a:t>method, then it will also try to </a:t>
            </a:r>
            <a:r>
              <a:rPr lang="en-US" b="1" dirty="0">
                <a:solidFill>
                  <a:schemeClr val="tx2"/>
                </a:solidFill>
              </a:rPr>
              <a:t>acquire lock on </a:t>
            </a:r>
            <a:r>
              <a:rPr lang="en-US" b="1" dirty="0" err="1">
                <a:solidFill>
                  <a:schemeClr val="tx2"/>
                </a:solidFill>
              </a:rPr>
              <a:t>hashtable</a:t>
            </a:r>
            <a:r>
              <a:rPr lang="en-US" b="1" dirty="0">
                <a:solidFill>
                  <a:schemeClr val="tx2"/>
                </a:solidFill>
              </a:rPr>
              <a:t> object</a:t>
            </a:r>
            <a:r>
              <a:rPr lang="en-US" dirty="0"/>
              <a:t>, but </a:t>
            </a:r>
            <a:r>
              <a:rPr lang="en-US" b="1" dirty="0">
                <a:solidFill>
                  <a:srgbClr val="0070C0"/>
                </a:solidFill>
              </a:rPr>
              <a:t>T2 </a:t>
            </a:r>
            <a:r>
              <a:rPr lang="en-US" dirty="0"/>
              <a:t>will not able to </a:t>
            </a:r>
            <a:r>
              <a:rPr lang="en-US" b="1" dirty="0">
                <a:solidFill>
                  <a:srgbClr val="00B050"/>
                </a:solidFill>
              </a:rPr>
              <a:t>acquire lock </a:t>
            </a:r>
            <a:r>
              <a:rPr lang="en-US" dirty="0"/>
              <a:t>as </a:t>
            </a:r>
            <a:r>
              <a:rPr lang="en-US" b="1" dirty="0">
                <a:solidFill>
                  <a:srgbClr val="0070C0"/>
                </a:solidFill>
              </a:rPr>
              <a:t>lock on '</a:t>
            </a:r>
            <a:r>
              <a:rPr lang="en-US" b="1" dirty="0" err="1">
                <a:solidFill>
                  <a:srgbClr val="0070C0"/>
                </a:solidFill>
              </a:rPr>
              <a:t>hashtable</a:t>
            </a:r>
            <a:r>
              <a:rPr lang="en-US" b="1" dirty="0">
                <a:solidFill>
                  <a:srgbClr val="0070C0"/>
                </a:solidFill>
              </a:rPr>
              <a:t>' is currently held by T1</a:t>
            </a:r>
            <a:r>
              <a:rPr lang="en-US" dirty="0"/>
              <a:t>,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</a:t>
            </a:r>
            <a:r>
              <a:rPr lang="en-US" b="1" dirty="0">
                <a:solidFill>
                  <a:srgbClr val="0070C0"/>
                </a:solidFill>
              </a:rPr>
              <a:t>T2</a:t>
            </a:r>
            <a:r>
              <a:rPr lang="en-US" dirty="0"/>
              <a:t> waits until </a:t>
            </a:r>
            <a:r>
              <a:rPr lang="en-US" b="1" dirty="0">
                <a:solidFill>
                  <a:srgbClr val="00B050"/>
                </a:solidFill>
              </a:rPr>
              <a:t>T1 finishes get() operation </a:t>
            </a: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releases lock </a:t>
            </a:r>
            <a:r>
              <a:rPr lang="en-US" dirty="0"/>
              <a:t>on </a:t>
            </a:r>
            <a:r>
              <a:rPr lang="en-US" b="1" dirty="0" err="1">
                <a:solidFill>
                  <a:srgbClr val="C00000"/>
                </a:solidFill>
              </a:rPr>
              <a:t>hashtable</a:t>
            </a:r>
            <a:r>
              <a:rPr lang="en-US" b="1" dirty="0">
                <a:solidFill>
                  <a:srgbClr val="C00000"/>
                </a:solidFill>
              </a:rPr>
              <a:t> object.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1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</a:t>
            </a:r>
            <a:r>
              <a:rPr lang="en-US" sz="3600" b="1" dirty="0" err="1"/>
              <a:t>ConcurrentHashMap</a:t>
            </a:r>
            <a:r>
              <a:rPr lang="en-US" sz="3600" b="1" dirty="0"/>
              <a:t> Is Efficient ?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CF359-5867-46EE-98AD-0AB87BBBBD2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704" y="3068960"/>
            <a:ext cx="5693804" cy="1568762"/>
          </a:xfrm>
        </p:spPr>
      </p:pic>
    </p:spTree>
    <p:extLst>
      <p:ext uri="{BB962C8B-B14F-4D97-AF65-F5344CB8AC3E}">
        <p14:creationId xmlns:p14="http://schemas.microsoft.com/office/powerpoint/2010/main" val="61926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</a:t>
            </a:r>
            <a:r>
              <a:rPr lang="en-US" sz="3600" b="1" dirty="0" err="1"/>
              <a:t>ConcurrentHashMap</a:t>
            </a:r>
            <a:r>
              <a:rPr lang="en-US" sz="3600" b="1" dirty="0"/>
              <a:t> Is Efficient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 works </a:t>
            </a:r>
            <a:r>
              <a:rPr lang="en-US" b="1" dirty="0">
                <a:solidFill>
                  <a:srgbClr val="C00000"/>
                </a:solidFill>
              </a:rPr>
              <a:t>bit different </a:t>
            </a:r>
            <a:r>
              <a:rPr lang="en-US" dirty="0"/>
              <a:t>here and </a:t>
            </a:r>
            <a:r>
              <a:rPr lang="en-US" b="1" dirty="0">
                <a:solidFill>
                  <a:srgbClr val="7030A0"/>
                </a:solidFill>
              </a:rPr>
              <a:t>instead of locking complete map object </a:t>
            </a:r>
            <a:r>
              <a:rPr lang="en-US" dirty="0"/>
              <a:t>it </a:t>
            </a:r>
            <a:r>
              <a:rPr lang="en-US" b="1" u="sng" dirty="0">
                <a:solidFill>
                  <a:schemeClr val="tx2"/>
                </a:solidFill>
              </a:rPr>
              <a:t>locks per Segment</a:t>
            </a:r>
            <a:r>
              <a:rPr lang="en-US" b="1" dirty="0">
                <a:solidFill>
                  <a:schemeClr val="tx2"/>
                </a:solidFill>
              </a:rPr>
              <a:t>. </a:t>
            </a:r>
          </a:p>
          <a:p>
            <a:endParaRPr lang="en-US" dirty="0"/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It means </a:t>
            </a:r>
            <a:r>
              <a:rPr lang="en-US" dirty="0"/>
              <a:t>instead of </a:t>
            </a:r>
            <a:r>
              <a:rPr lang="en-US" b="1" u="sng" dirty="0">
                <a:solidFill>
                  <a:srgbClr val="7030A0"/>
                </a:solidFill>
              </a:rPr>
              <a:t>single map wide lock</a:t>
            </a:r>
            <a:r>
              <a:rPr lang="en-US" dirty="0"/>
              <a:t>, it has </a:t>
            </a:r>
            <a:r>
              <a:rPr lang="en-US" b="1" u="sng" dirty="0">
                <a:solidFill>
                  <a:schemeClr val="tx2"/>
                </a:solidFill>
              </a:rPr>
              <a:t>multiple Segment level 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2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</a:t>
            </a:r>
            <a:r>
              <a:rPr lang="en-US" sz="3600" b="1" dirty="0" err="1"/>
              <a:t>ConcurrentHashMap</a:t>
            </a:r>
            <a:r>
              <a:rPr lang="en-US" sz="3600" b="1" dirty="0"/>
              <a:t> Is Efficient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/>
              <a:t>So </a:t>
            </a:r>
            <a:r>
              <a:rPr lang="en-US" b="1" dirty="0">
                <a:solidFill>
                  <a:srgbClr val="0070C0"/>
                </a:solidFill>
              </a:rPr>
              <a:t>2 Threads can execute put operation simultaneously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acquiring lock </a:t>
            </a:r>
            <a:r>
              <a:rPr lang="en-US" dirty="0"/>
              <a:t>on </a:t>
            </a:r>
            <a:r>
              <a:rPr lang="en-US" b="1" dirty="0">
                <a:solidFill>
                  <a:srgbClr val="002060"/>
                </a:solidFill>
              </a:rPr>
              <a:t>different Segments.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Thread T1 </a:t>
            </a:r>
            <a:r>
              <a:rPr lang="en-US" dirty="0"/>
              <a:t>calls </a:t>
            </a:r>
            <a:r>
              <a:rPr lang="en-US" b="1" dirty="0" err="1">
                <a:solidFill>
                  <a:srgbClr val="C00000"/>
                </a:solidFill>
              </a:rPr>
              <a:t>concurrentHashMap.put</a:t>
            </a:r>
            <a:r>
              <a:rPr lang="en-US" b="1" dirty="0">
                <a:solidFill>
                  <a:srgbClr val="C00000"/>
                </a:solidFill>
              </a:rPr>
              <a:t>(key, value), </a:t>
            </a:r>
            <a:r>
              <a:rPr lang="en-US" b="1" dirty="0">
                <a:solidFill>
                  <a:srgbClr val="00B050"/>
                </a:solidFill>
              </a:rPr>
              <a:t>It acquires lock on say Segment 1</a:t>
            </a:r>
            <a:r>
              <a:rPr lang="en-US" dirty="0"/>
              <a:t> and invokes put method.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Thread T2 </a:t>
            </a:r>
            <a:r>
              <a:rPr lang="en-US" dirty="0"/>
              <a:t>calls </a:t>
            </a:r>
            <a:r>
              <a:rPr lang="en-US" b="1" dirty="0" err="1">
                <a:solidFill>
                  <a:srgbClr val="C00000"/>
                </a:solidFill>
              </a:rPr>
              <a:t>concurrentHashMap.put</a:t>
            </a:r>
            <a:r>
              <a:rPr lang="en-US" b="1" dirty="0">
                <a:solidFill>
                  <a:srgbClr val="C00000"/>
                </a:solidFill>
              </a:rPr>
              <a:t>(key, value), </a:t>
            </a:r>
            <a:r>
              <a:rPr lang="en-US" dirty="0"/>
              <a:t>It </a:t>
            </a:r>
            <a:r>
              <a:rPr lang="en-US" b="1" dirty="0">
                <a:solidFill>
                  <a:srgbClr val="00B050"/>
                </a:solidFill>
              </a:rPr>
              <a:t>acquires lock on say Segment 4 </a:t>
            </a:r>
            <a:r>
              <a:rPr lang="en-US" dirty="0"/>
              <a:t>and invokes put method.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Both threads doesn't interfere with each other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both can proceed simultaneously </a:t>
            </a:r>
            <a:r>
              <a:rPr lang="en-US" dirty="0"/>
              <a:t>as they are working on </a:t>
            </a:r>
            <a:r>
              <a:rPr lang="en-US" b="1" dirty="0">
                <a:solidFill>
                  <a:srgbClr val="00B050"/>
                </a:solidFill>
              </a:rPr>
              <a:t>separate Segment locks.</a:t>
            </a:r>
            <a:endParaRPr lang="en-US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</a:t>
            </a:r>
            <a:r>
              <a:rPr lang="en-US" sz="3600" b="1" dirty="0" err="1"/>
              <a:t>ConcurrentHashMap</a:t>
            </a:r>
            <a:r>
              <a:rPr lang="en-US" sz="3600" b="1" dirty="0"/>
              <a:t> Is Efficient ?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CF359-5867-46EE-98AD-0AB87BBBBD2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75" y="1988840"/>
            <a:ext cx="8167306" cy="4176464"/>
          </a:xfrm>
        </p:spPr>
      </p:pic>
    </p:spTree>
    <p:extLst>
      <p:ext uri="{BB962C8B-B14F-4D97-AF65-F5344CB8AC3E}">
        <p14:creationId xmlns:p14="http://schemas.microsoft.com/office/powerpoint/2010/main" val="32784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268760"/>
            <a:ext cx="7848600" cy="1927225"/>
          </a:xfrm>
        </p:spPr>
        <p:txBody>
          <a:bodyPr/>
          <a:lstStyle/>
          <a:p>
            <a:r>
              <a:rPr lang="en-US" sz="4800" b="1" dirty="0" err="1"/>
              <a:t>concurrenthashmap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Internal Working!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Can multiple threads read and write from same or different Segments of </a:t>
            </a:r>
            <a:r>
              <a:rPr lang="en-US" sz="2400" b="1" dirty="0" err="1"/>
              <a:t>ConcurrentHashMap</a:t>
            </a:r>
            <a:r>
              <a:rPr lang="en-US" sz="2400" b="1" dirty="0"/>
              <a:t> simultaneously?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Read Operation: </a:t>
            </a:r>
            <a:r>
              <a:rPr lang="en-US" b="1" dirty="0">
                <a:solidFill>
                  <a:srgbClr val="C00000"/>
                </a:solidFill>
              </a:rPr>
              <a:t>get(key)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Same Segment/Different Segment 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Yes. </a:t>
            </a:r>
          </a:p>
          <a:p>
            <a:endParaRPr lang="en-US" dirty="0"/>
          </a:p>
          <a:p>
            <a:r>
              <a:rPr lang="en-US" dirty="0"/>
              <a:t>Two threads </a:t>
            </a:r>
            <a:r>
              <a:rPr lang="en-US" b="1" dirty="0">
                <a:solidFill>
                  <a:srgbClr val="7030A0"/>
                </a:solidFill>
              </a:rPr>
              <a:t>T1 </a:t>
            </a: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T2 </a:t>
            </a:r>
            <a:r>
              <a:rPr lang="en-US" dirty="0"/>
              <a:t>both can </a:t>
            </a:r>
            <a:r>
              <a:rPr lang="en-US" b="1" dirty="0">
                <a:solidFill>
                  <a:srgbClr val="00B050"/>
                </a:solidFill>
              </a:rPr>
              <a:t>simultaneously read data from same Segment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different Segment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CHM </a:t>
            </a:r>
            <a:r>
              <a:rPr lang="en-US" dirty="0"/>
              <a:t>simultaneously </a:t>
            </a:r>
            <a:r>
              <a:rPr lang="en-US" b="1" dirty="0">
                <a:solidFill>
                  <a:srgbClr val="C00000"/>
                </a:solidFill>
              </a:rPr>
              <a:t>without blocking each other</a:t>
            </a:r>
            <a:r>
              <a:rPr lang="en-US" dirty="0"/>
              <a:t>.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Can multiple threads read and write from same or different Segments of </a:t>
            </a:r>
            <a:r>
              <a:rPr lang="en-US" sz="2400" b="1" dirty="0" err="1"/>
              <a:t>ConcurrentHashMap</a:t>
            </a:r>
            <a:r>
              <a:rPr lang="en-US" sz="2400" b="1" dirty="0"/>
              <a:t> simultaneously?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Write Operation: </a:t>
            </a:r>
            <a:r>
              <a:rPr lang="en-US" b="1" dirty="0">
                <a:solidFill>
                  <a:srgbClr val="C00000"/>
                </a:solidFill>
              </a:rPr>
              <a:t>put(key, value)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Different Segment :</a:t>
            </a:r>
            <a:r>
              <a:rPr lang="en-US" b="1" dirty="0">
                <a:solidFill>
                  <a:srgbClr val="C00000"/>
                </a:solidFill>
              </a:rPr>
              <a:t>Yes</a:t>
            </a:r>
          </a:p>
          <a:p>
            <a:r>
              <a:rPr lang="en-US" b="1" dirty="0">
                <a:solidFill>
                  <a:srgbClr val="00B050"/>
                </a:solidFill>
              </a:rPr>
              <a:t>Multiple threads </a:t>
            </a:r>
            <a:r>
              <a:rPr lang="en-US" dirty="0"/>
              <a:t>can </a:t>
            </a:r>
            <a:r>
              <a:rPr lang="en-US" b="1" dirty="0">
                <a:solidFill>
                  <a:srgbClr val="C00000"/>
                </a:solidFill>
              </a:rPr>
              <a:t>write data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different Segment </a:t>
            </a:r>
            <a:r>
              <a:rPr lang="en-US" dirty="0"/>
              <a:t>of </a:t>
            </a:r>
            <a:r>
              <a:rPr lang="en-US" b="1" dirty="0">
                <a:solidFill>
                  <a:srgbClr val="002060"/>
                </a:solidFill>
              </a:rPr>
              <a:t>CHM simultaneously </a:t>
            </a:r>
            <a:r>
              <a:rPr lang="en-US" b="1" dirty="0">
                <a:solidFill>
                  <a:srgbClr val="00B050"/>
                </a:solidFill>
              </a:rPr>
              <a:t>without blocking each other</a:t>
            </a:r>
            <a:r>
              <a:rPr lang="en-US" dirty="0"/>
              <a:t>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Same Segment : </a:t>
            </a:r>
            <a:r>
              <a:rPr lang="en-US" b="1" dirty="0">
                <a:solidFill>
                  <a:srgbClr val="C00000"/>
                </a:solidFill>
              </a:rPr>
              <a:t>No  </a:t>
            </a:r>
          </a:p>
          <a:p>
            <a:r>
              <a:rPr lang="en-US" b="1" dirty="0">
                <a:solidFill>
                  <a:srgbClr val="00B050"/>
                </a:solidFill>
              </a:rPr>
              <a:t>Multiple threads </a:t>
            </a:r>
            <a:r>
              <a:rPr lang="en-US" b="1" dirty="0">
                <a:solidFill>
                  <a:srgbClr val="C00000"/>
                </a:solidFill>
              </a:rPr>
              <a:t>CANNOT write data to same Segment </a:t>
            </a:r>
            <a:r>
              <a:rPr lang="en-US" dirty="0"/>
              <a:t>of </a:t>
            </a:r>
            <a:r>
              <a:rPr lang="en-US" b="1" dirty="0">
                <a:solidFill>
                  <a:srgbClr val="002060"/>
                </a:solidFill>
              </a:rPr>
              <a:t>CHM simultaneously </a:t>
            </a:r>
            <a:r>
              <a:rPr lang="en-US" dirty="0"/>
              <a:t>and </a:t>
            </a:r>
            <a:r>
              <a:rPr lang="en-US" b="1" dirty="0">
                <a:solidFill>
                  <a:schemeClr val="tx2"/>
                </a:solidFill>
              </a:rPr>
              <a:t>need to wait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one thread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complete write operation </a:t>
            </a:r>
            <a:r>
              <a:rPr lang="en-US" dirty="0"/>
              <a:t>and then only </a:t>
            </a:r>
            <a:r>
              <a:rPr lang="en-US" b="1" dirty="0">
                <a:solidFill>
                  <a:srgbClr val="00B050"/>
                </a:solidFill>
              </a:rPr>
              <a:t>other write operation can be proceed</a:t>
            </a:r>
            <a:r>
              <a:rPr lang="en-US" dirty="0"/>
              <a:t>.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2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Can multiple threads read and write from same or different Segments of </a:t>
            </a:r>
            <a:r>
              <a:rPr lang="en-US" sz="2400" b="1" dirty="0" err="1"/>
              <a:t>ConcurrentHashMap</a:t>
            </a:r>
            <a:r>
              <a:rPr lang="en-US" sz="2400" b="1" dirty="0"/>
              <a:t> simultaneously?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Read-Write Operation: </a:t>
            </a:r>
            <a:r>
              <a:rPr lang="en-US" b="1" dirty="0">
                <a:solidFill>
                  <a:srgbClr val="C00000"/>
                </a:solidFill>
              </a:rPr>
              <a:t>get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put</a:t>
            </a:r>
          </a:p>
          <a:p>
            <a:r>
              <a:rPr lang="en-US" dirty="0"/>
              <a:t>Say </a:t>
            </a:r>
            <a:r>
              <a:rPr lang="en-US" b="1" dirty="0">
                <a:solidFill>
                  <a:srgbClr val="7030A0"/>
                </a:solidFill>
              </a:rPr>
              <a:t>T1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writing data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Segment 1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T2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reading data </a:t>
            </a:r>
            <a:r>
              <a:rPr lang="en-US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same Segment 1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can read be allowed </a:t>
            </a:r>
            <a:r>
              <a:rPr lang="en-US" dirty="0"/>
              <a:t>while </a:t>
            </a:r>
            <a:r>
              <a:rPr lang="en-US" b="1" dirty="0">
                <a:solidFill>
                  <a:schemeClr val="tx2"/>
                </a:solidFill>
              </a:rPr>
              <a:t>writing operation </a:t>
            </a:r>
            <a:r>
              <a:rPr lang="en-US" dirty="0"/>
              <a:t>is </a:t>
            </a:r>
            <a:r>
              <a:rPr lang="en-US" b="1" dirty="0">
                <a:solidFill>
                  <a:srgbClr val="002060"/>
                </a:solidFill>
              </a:rPr>
              <a:t>going on</a:t>
            </a:r>
            <a:r>
              <a:rPr lang="en-US" dirty="0"/>
              <a:t>?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YES.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Both operation </a:t>
            </a:r>
            <a:r>
              <a:rPr lang="en-US" dirty="0"/>
              <a:t>that is </a:t>
            </a:r>
            <a:r>
              <a:rPr lang="en-US" b="1" dirty="0">
                <a:solidFill>
                  <a:srgbClr val="00B050"/>
                </a:solidFill>
              </a:rPr>
              <a:t>T1 writing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T2 reading </a:t>
            </a:r>
            <a:r>
              <a:rPr lang="en-US" dirty="0"/>
              <a:t>can be done </a:t>
            </a:r>
            <a:r>
              <a:rPr lang="en-US" b="1" dirty="0" err="1">
                <a:solidFill>
                  <a:srgbClr val="7030A0"/>
                </a:solidFill>
              </a:rPr>
              <a:t>parallely</a:t>
            </a:r>
            <a:r>
              <a:rPr lang="en-US" b="1" dirty="0">
                <a:solidFill>
                  <a:srgbClr val="7030A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873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Can multiple threads read and write from same or different Segments of </a:t>
            </a:r>
            <a:r>
              <a:rPr lang="en-US" sz="2400" b="1" dirty="0" err="1"/>
              <a:t>ConcurrentHashMap</a:t>
            </a:r>
            <a:r>
              <a:rPr lang="en-US" sz="2400" b="1" dirty="0"/>
              <a:t> simultaneously?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What data will T2 read if T1 is updating same data?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Retrieval operations </a:t>
            </a:r>
            <a:r>
              <a:rPr lang="en-US" dirty="0"/>
              <a:t>(including get) </a:t>
            </a:r>
            <a:r>
              <a:rPr lang="en-US" b="1" dirty="0">
                <a:solidFill>
                  <a:srgbClr val="7030A0"/>
                </a:solidFill>
              </a:rPr>
              <a:t>generally do not block, </a:t>
            </a:r>
            <a:r>
              <a:rPr lang="en-US" dirty="0"/>
              <a:t>so may </a:t>
            </a:r>
            <a:r>
              <a:rPr lang="en-US" b="1" dirty="0">
                <a:solidFill>
                  <a:srgbClr val="00B050"/>
                </a:solidFill>
              </a:rPr>
              <a:t>overlap with update operations </a:t>
            </a:r>
            <a:r>
              <a:rPr lang="en-US" dirty="0"/>
              <a:t>(including put and remove).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Latest updated value present </a:t>
            </a:r>
            <a:r>
              <a:rPr lang="en-US" dirty="0"/>
              <a:t>will be </a:t>
            </a:r>
            <a:r>
              <a:rPr lang="en-US" b="1" dirty="0">
                <a:solidFill>
                  <a:srgbClr val="C00000"/>
                </a:solidFill>
              </a:rPr>
              <a:t>returned by get operation</a:t>
            </a:r>
            <a:r>
              <a:rPr lang="en-US" dirty="0"/>
              <a:t> that is </a:t>
            </a:r>
            <a:r>
              <a:rPr lang="en-US" b="1" dirty="0">
                <a:solidFill>
                  <a:srgbClr val="00B050"/>
                </a:solidFill>
              </a:rPr>
              <a:t>value updated </a:t>
            </a:r>
            <a:r>
              <a:rPr lang="en-US" dirty="0"/>
              <a:t>by </a:t>
            </a:r>
            <a:r>
              <a:rPr lang="en-US" b="1" dirty="0">
                <a:solidFill>
                  <a:srgbClr val="7030A0"/>
                </a:solidFill>
              </a:rPr>
              <a:t>most recently completed update operations</a:t>
            </a:r>
            <a:r>
              <a:rPr lang="en-US" dirty="0"/>
              <a:t> will be </a:t>
            </a:r>
            <a:r>
              <a:rPr lang="en-US" b="1" dirty="0">
                <a:solidFill>
                  <a:srgbClr val="002060"/>
                </a:solidFill>
              </a:rPr>
              <a:t>returned.</a:t>
            </a:r>
          </a:p>
        </p:txBody>
      </p:sp>
    </p:spTree>
    <p:extLst>
      <p:ext uri="{BB962C8B-B14F-4D97-AF65-F5344CB8AC3E}">
        <p14:creationId xmlns:p14="http://schemas.microsoft.com/office/powerpoint/2010/main" val="22659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is the default size of Segment array? What is </a:t>
            </a:r>
            <a:r>
              <a:rPr lang="en-US" sz="2400" b="1" dirty="0" err="1"/>
              <a:t>ConcurrenyLevel</a:t>
            </a:r>
            <a:r>
              <a:rPr lang="en-US" sz="2400" b="1" dirty="0"/>
              <a:t> in case of CHM?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Default size </a:t>
            </a:r>
            <a:r>
              <a:rPr lang="en-US" dirty="0"/>
              <a:t>of </a:t>
            </a:r>
            <a:r>
              <a:rPr lang="en-US" b="1" dirty="0">
                <a:solidFill>
                  <a:srgbClr val="0070C0"/>
                </a:solidFill>
              </a:rPr>
              <a:t>Segment array </a:t>
            </a:r>
            <a:r>
              <a:rPr lang="en-US" dirty="0"/>
              <a:t>is </a:t>
            </a:r>
            <a:r>
              <a:rPr lang="en-US" b="1" dirty="0">
                <a:solidFill>
                  <a:srgbClr val="7030A0"/>
                </a:solidFill>
              </a:rPr>
              <a:t>16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 differs from </a:t>
            </a:r>
            <a:r>
              <a:rPr lang="en-US" b="1" dirty="0" err="1">
                <a:solidFill>
                  <a:srgbClr val="0070C0"/>
                </a:solidFill>
              </a:rPr>
              <a:t>Hashtable</a:t>
            </a:r>
            <a:r>
              <a:rPr lang="en-US" dirty="0"/>
              <a:t> in </a:t>
            </a:r>
            <a:r>
              <a:rPr lang="en-US" b="1" dirty="0">
                <a:solidFill>
                  <a:srgbClr val="C00000"/>
                </a:solidFill>
              </a:rPr>
              <a:t>terms of performance</a:t>
            </a:r>
            <a:r>
              <a:rPr lang="en-US" dirty="0"/>
              <a:t> by introducing </a:t>
            </a:r>
            <a:r>
              <a:rPr lang="en-US" b="1" dirty="0">
                <a:solidFill>
                  <a:srgbClr val="002060"/>
                </a:solidFill>
              </a:rPr>
              <a:t>Segment array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Each index </a:t>
            </a:r>
            <a:r>
              <a:rPr lang="en-US" dirty="0"/>
              <a:t>of </a:t>
            </a:r>
            <a:r>
              <a:rPr lang="en-US" b="1" dirty="0">
                <a:solidFill>
                  <a:srgbClr val="002060"/>
                </a:solidFill>
              </a:rPr>
              <a:t>Segment array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guarded by a lock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put() </a:t>
            </a:r>
            <a:r>
              <a:rPr lang="en-US" dirty="0"/>
              <a:t>operation.</a:t>
            </a:r>
          </a:p>
        </p:txBody>
      </p:sp>
    </p:spTree>
    <p:extLst>
      <p:ext uri="{BB962C8B-B14F-4D97-AF65-F5344CB8AC3E}">
        <p14:creationId xmlns:p14="http://schemas.microsoft.com/office/powerpoint/2010/main" val="77336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is the default size of Segment array? What is </a:t>
            </a:r>
            <a:r>
              <a:rPr lang="en-US" sz="2400" b="1" dirty="0" err="1"/>
              <a:t>ConcurrenyLevel</a:t>
            </a:r>
            <a:r>
              <a:rPr lang="en-US" sz="2400" b="1" dirty="0"/>
              <a:t> in case of CHM?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5830E-8E1A-4AFF-BAC8-F189CC120C1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8362937" cy="3384376"/>
          </a:xfrm>
        </p:spPr>
      </p:pic>
    </p:spTree>
    <p:extLst>
      <p:ext uri="{BB962C8B-B14F-4D97-AF65-F5344CB8AC3E}">
        <p14:creationId xmlns:p14="http://schemas.microsoft.com/office/powerpoint/2010/main" val="403409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How Segment Size Can Be Tuned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Segment size </a:t>
            </a:r>
            <a:r>
              <a:rPr lang="en-US" dirty="0"/>
              <a:t>decides the </a:t>
            </a:r>
            <a:r>
              <a:rPr lang="en-US" b="1" dirty="0">
                <a:solidFill>
                  <a:srgbClr val="002060"/>
                </a:solidFill>
              </a:rPr>
              <a:t>number of Threads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that can </a:t>
            </a:r>
            <a:r>
              <a:rPr lang="en-US" b="1" dirty="0" err="1">
                <a:solidFill>
                  <a:srgbClr val="7030A0"/>
                </a:solidFill>
              </a:rPr>
              <a:t>paralley</a:t>
            </a:r>
            <a:r>
              <a:rPr lang="en-US" b="1" dirty="0">
                <a:solidFill>
                  <a:srgbClr val="7030A0"/>
                </a:solidFill>
              </a:rPr>
              <a:t> write </a:t>
            </a:r>
            <a:r>
              <a:rPr lang="en-US" dirty="0"/>
              <a:t>to </a:t>
            </a:r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Segment array size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configured</a:t>
            </a:r>
            <a:r>
              <a:rPr lang="en-US" dirty="0"/>
              <a:t> using </a:t>
            </a:r>
            <a:r>
              <a:rPr lang="en-US" b="1" dirty="0" err="1">
                <a:solidFill>
                  <a:srgbClr val="002060"/>
                </a:solidFill>
              </a:rPr>
              <a:t>ConcurrencyLevel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parameter as </a:t>
            </a:r>
            <a:r>
              <a:rPr lang="en-US" b="1" dirty="0">
                <a:solidFill>
                  <a:srgbClr val="0070C0"/>
                </a:solidFill>
              </a:rPr>
              <a:t>shown below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 err="1">
                <a:latin typeface="Consolas" panose="020B0609020204030204" pitchFamily="49" charset="0"/>
              </a:rPr>
              <a:t>ConcurrentHashMap</a:t>
            </a:r>
            <a:r>
              <a:rPr lang="en-US" sz="1800" b="1" dirty="0">
                <a:latin typeface="Consolas" panose="020B0609020204030204" pitchFamily="49" charset="0"/>
              </a:rPr>
              <a:t> m = new </a:t>
            </a:r>
            <a:r>
              <a:rPr lang="en-US" sz="1800" b="1" dirty="0" err="1">
                <a:latin typeface="Consolas" panose="020B0609020204030204" pitchFamily="49" charset="0"/>
              </a:rPr>
              <a:t>ConcurrentHashMap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initialCapacity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</a:rPr>
              <a:t>loadFactor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</a:rPr>
              <a:t>concurrencyLevel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455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How Segment Size Can Be Tuned ?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6587B-5E1D-4660-B853-95B1E16232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236" y="2204864"/>
            <a:ext cx="8357564" cy="3816423"/>
          </a:xfrm>
        </p:spPr>
      </p:pic>
    </p:spTree>
    <p:extLst>
      <p:ext uri="{BB962C8B-B14F-4D97-AF65-F5344CB8AC3E}">
        <p14:creationId xmlns:p14="http://schemas.microsoft.com/office/powerpoint/2010/main" val="182681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How Segment Size Can Be Tuned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takes </a:t>
            </a:r>
            <a:r>
              <a:rPr lang="en-US" b="1" dirty="0">
                <a:solidFill>
                  <a:srgbClr val="0070C0"/>
                </a:solidFill>
              </a:rPr>
              <a:t>3 parameters</a:t>
            </a:r>
            <a:r>
              <a:rPr lang="en-US" dirty="0"/>
              <a:t>: 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</a:p>
          <a:p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ConcurrentHashMap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 = new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ConcurrentHashMap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(200 , 0.75f, 10);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800" b="1" dirty="0">
                <a:solidFill>
                  <a:srgbClr val="7030A0"/>
                </a:solidFill>
              </a:rPr>
              <a:t>Initial capacity </a:t>
            </a:r>
            <a:r>
              <a:rPr lang="en-US" sz="1800" dirty="0"/>
              <a:t>is 200, it means CHM make sure it has space for adding 200 key-value pairs after creation.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7030A0"/>
                </a:solidFill>
              </a:rPr>
              <a:t>Load factor </a:t>
            </a:r>
            <a:r>
              <a:rPr lang="en-US" sz="1800" dirty="0"/>
              <a:t>is 0.75, it means when average number of elements per map exceeds 150 (</a:t>
            </a:r>
            <a:r>
              <a:rPr lang="en-US" sz="1800" dirty="0" err="1"/>
              <a:t>intital</a:t>
            </a:r>
            <a:r>
              <a:rPr lang="en-US" sz="1800" dirty="0"/>
              <a:t> capacity * load factor = 200 * 0.75 = 150) at that time map size will be increased and existing items in map are rehashed to put in new larger size map.</a:t>
            </a:r>
          </a:p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>
                <a:solidFill>
                  <a:srgbClr val="7030A0"/>
                </a:solidFill>
              </a:rPr>
              <a:t>Concurrency level </a:t>
            </a:r>
            <a:r>
              <a:rPr lang="en-US" sz="1800" dirty="0"/>
              <a:t>is 10, it means at any given point of time Segment array size will be 10 or greater than 10, so that 10 threads can able to </a:t>
            </a:r>
            <a:r>
              <a:rPr lang="en-US" sz="1800" dirty="0" err="1"/>
              <a:t>parallely</a:t>
            </a:r>
            <a:r>
              <a:rPr lang="en-US" sz="1800" dirty="0"/>
              <a:t> write to a map.</a:t>
            </a:r>
          </a:p>
          <a:p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2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If we choose </a:t>
            </a:r>
            <a:r>
              <a:rPr lang="en-US" sz="2000" b="1" dirty="0" err="1"/>
              <a:t>ConcurrenyLevel</a:t>
            </a:r>
            <a:r>
              <a:rPr lang="en-US" sz="2000" b="1" dirty="0"/>
              <a:t> as 10 then what will be size of Segment array? Is Segment array size exactly same as </a:t>
            </a:r>
            <a:r>
              <a:rPr lang="en-US" sz="2000" b="1" dirty="0" err="1"/>
              <a:t>concurrenyLevel</a:t>
            </a:r>
            <a:r>
              <a:rPr lang="en-US" sz="2000" b="1" dirty="0"/>
              <a:t>? If No, then how is the Segment array size calculated?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Segment array size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calculated</a:t>
            </a:r>
            <a:r>
              <a:rPr lang="en-US" dirty="0"/>
              <a:t> based on </a:t>
            </a:r>
            <a:r>
              <a:rPr lang="en-US" b="1" dirty="0" err="1">
                <a:solidFill>
                  <a:srgbClr val="0070C0"/>
                </a:solidFill>
              </a:rPr>
              <a:t>concurrenyLevel</a:t>
            </a:r>
            <a:r>
              <a:rPr lang="en-US" dirty="0"/>
              <a:t> specified but it </a:t>
            </a:r>
            <a:r>
              <a:rPr lang="en-US" b="1" dirty="0">
                <a:solidFill>
                  <a:srgbClr val="C00000"/>
                </a:solidFill>
              </a:rPr>
              <a:t>doesn't mean </a:t>
            </a:r>
            <a:r>
              <a:rPr lang="en-US" dirty="0"/>
              <a:t>it will be </a:t>
            </a:r>
            <a:r>
              <a:rPr lang="en-US" b="1" dirty="0">
                <a:solidFill>
                  <a:srgbClr val="7030A0"/>
                </a:solidFill>
              </a:rPr>
              <a:t>exactly same </a:t>
            </a:r>
            <a:r>
              <a:rPr lang="en-US" dirty="0"/>
              <a:t>as </a:t>
            </a:r>
            <a:r>
              <a:rPr lang="en-US" b="1" dirty="0" err="1">
                <a:solidFill>
                  <a:srgbClr val="0070C0"/>
                </a:solidFill>
              </a:rPr>
              <a:t>concurrenyLevel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dirty="0" err="1">
                <a:solidFill>
                  <a:srgbClr val="0070C0"/>
                </a:solidFill>
              </a:rPr>
              <a:t>concurrenyLevel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10</a:t>
            </a:r>
            <a:r>
              <a:rPr lang="en-US" dirty="0"/>
              <a:t> then </a:t>
            </a:r>
            <a:r>
              <a:rPr lang="en-US" b="1" dirty="0">
                <a:solidFill>
                  <a:srgbClr val="002060"/>
                </a:solidFill>
              </a:rPr>
              <a:t>Segment array size </a:t>
            </a:r>
            <a:r>
              <a:rPr lang="en-US" dirty="0"/>
              <a:t>will be </a:t>
            </a:r>
            <a:r>
              <a:rPr lang="en-US" b="1" dirty="0">
                <a:solidFill>
                  <a:srgbClr val="C00000"/>
                </a:solidFill>
              </a:rPr>
              <a:t>16</a:t>
            </a:r>
            <a:r>
              <a:rPr lang="en-US" dirty="0"/>
              <a:t>.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</a:t>
            </a:r>
            <a:r>
              <a:rPr lang="en-US" sz="3600" b="1" dirty="0" err="1"/>
              <a:t>ConcurrentHashMap</a:t>
            </a:r>
            <a:r>
              <a:rPr lang="en-US" sz="3600" b="1" dirty="0"/>
              <a:t>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 is a </a:t>
            </a:r>
            <a:r>
              <a:rPr lang="en-US" b="1" dirty="0">
                <a:solidFill>
                  <a:srgbClr val="7030A0"/>
                </a:solidFill>
              </a:rPr>
              <a:t>class</a:t>
            </a:r>
            <a:r>
              <a:rPr lang="en-US" dirty="0"/>
              <a:t> introduced in </a:t>
            </a:r>
            <a:r>
              <a:rPr lang="en-US" b="1" dirty="0">
                <a:solidFill>
                  <a:srgbClr val="C00000"/>
                </a:solidFill>
              </a:rPr>
              <a:t>JDK 5.0 </a:t>
            </a:r>
            <a:r>
              <a:rPr lang="en-US" dirty="0"/>
              <a:t>under the package </a:t>
            </a:r>
            <a:r>
              <a:rPr lang="en-US" b="1" dirty="0" err="1">
                <a:solidFill>
                  <a:srgbClr val="C00000"/>
                </a:solidFill>
              </a:rPr>
              <a:t>java.util.concurrent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provides a </a:t>
            </a:r>
            <a:r>
              <a:rPr lang="en-US" b="1" u="sng" dirty="0">
                <a:solidFill>
                  <a:srgbClr val="00B050"/>
                </a:solidFill>
              </a:rPr>
              <a:t>concurrent version </a:t>
            </a:r>
            <a:r>
              <a:rPr lang="en-US" dirty="0"/>
              <a:t>of the standard </a:t>
            </a:r>
            <a:r>
              <a:rPr lang="en-US" b="1" dirty="0">
                <a:solidFill>
                  <a:srgbClr val="0070C0"/>
                </a:solidFill>
              </a:rPr>
              <a:t>HashMap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b="1" dirty="0">
                <a:solidFill>
                  <a:srgbClr val="00B050"/>
                </a:solidFill>
              </a:rPr>
              <a:t>its functionality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similar</a:t>
            </a:r>
            <a:r>
              <a:rPr lang="en-US" dirty="0"/>
              <a:t> to a </a:t>
            </a:r>
            <a:r>
              <a:rPr lang="en-US" b="1" dirty="0">
                <a:solidFill>
                  <a:srgbClr val="0070C0"/>
                </a:solidFill>
              </a:rPr>
              <a:t>HashMap</a:t>
            </a:r>
            <a:r>
              <a:rPr lang="en-US" dirty="0"/>
              <a:t>, except that it has </a:t>
            </a:r>
            <a:r>
              <a:rPr lang="en-US" b="1" u="sng" dirty="0">
                <a:solidFill>
                  <a:schemeClr val="tx2"/>
                </a:solidFill>
              </a:rPr>
              <a:t>internally maintained concurrency</a:t>
            </a:r>
            <a:endParaRPr lang="en-US" sz="2000" b="1" u="sng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If we choose </a:t>
            </a:r>
            <a:r>
              <a:rPr lang="en-US" sz="2000" b="1" dirty="0" err="1"/>
              <a:t>ConcurrenyLevel</a:t>
            </a:r>
            <a:r>
              <a:rPr lang="en-US" sz="2000" b="1" dirty="0"/>
              <a:t> as 10 then what will be size of Segment array? Is Segment array size exactly same as </a:t>
            </a:r>
            <a:r>
              <a:rPr lang="en-US" sz="2000" b="1" dirty="0" err="1"/>
              <a:t>concurrenyLevel</a:t>
            </a:r>
            <a:r>
              <a:rPr lang="en-US" sz="2000" b="1" dirty="0"/>
              <a:t>? If No, then how is the Segment array size calculated?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Segment array size</a:t>
            </a:r>
            <a:r>
              <a:rPr lang="en-US" dirty="0"/>
              <a:t> = 2 to the power x, where result should be &gt;= </a:t>
            </a:r>
            <a:r>
              <a:rPr lang="en-US" b="1" dirty="0" err="1">
                <a:solidFill>
                  <a:srgbClr val="C00000"/>
                </a:solidFill>
              </a:rPr>
              <a:t>concurrenyLevel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/>
              <a:t>in our case it is 10)</a:t>
            </a:r>
          </a:p>
          <a:p>
            <a:r>
              <a:rPr lang="en-US" b="1" u="sng" dirty="0">
                <a:solidFill>
                  <a:srgbClr val="00B050"/>
                </a:solidFill>
              </a:rPr>
              <a:t>Segment array size = 2 to the power x &gt;= 10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Segment array size </a:t>
            </a:r>
            <a:r>
              <a:rPr lang="en-US" dirty="0"/>
              <a:t>= 2 ^ 1 = 2   &gt;= 10 (False)</a:t>
            </a:r>
          </a:p>
          <a:p>
            <a:r>
              <a:rPr lang="en-US" b="1" dirty="0">
                <a:solidFill>
                  <a:srgbClr val="7030A0"/>
                </a:solidFill>
              </a:rPr>
              <a:t>Segment array size </a:t>
            </a:r>
            <a:r>
              <a:rPr lang="en-US" dirty="0"/>
              <a:t>= 2 ^ 2 = 4   &gt;= 10 (False)</a:t>
            </a:r>
          </a:p>
          <a:p>
            <a:r>
              <a:rPr lang="en-US" b="1" dirty="0">
                <a:solidFill>
                  <a:srgbClr val="7030A0"/>
                </a:solidFill>
              </a:rPr>
              <a:t>Segment array size </a:t>
            </a:r>
            <a:r>
              <a:rPr lang="en-US" dirty="0"/>
              <a:t>= 2 ^ 3 = 8   &gt;= 10 (False)</a:t>
            </a:r>
          </a:p>
          <a:p>
            <a:r>
              <a:rPr lang="en-US" b="1" dirty="0">
                <a:solidFill>
                  <a:schemeClr val="tx2"/>
                </a:solidFill>
              </a:rPr>
              <a:t>Segment array size = 2 ^ 4 = 16 &gt;= 10 (True) 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Segment array size </a:t>
            </a:r>
            <a:r>
              <a:rPr lang="en-US" dirty="0">
                <a:solidFill>
                  <a:srgbClr val="00B050"/>
                </a:solidFill>
              </a:rPr>
              <a:t>is 16.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Example: 2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concurrenyLevel</a:t>
            </a:r>
            <a:r>
              <a:rPr lang="en-US" dirty="0"/>
              <a:t> = 8 then Segment array size = ?</a:t>
            </a:r>
          </a:p>
          <a:p>
            <a:endParaRPr lang="en-US" dirty="0"/>
          </a:p>
          <a:p>
            <a:r>
              <a:rPr lang="en-US" dirty="0"/>
              <a:t>2 ^ 3 &gt;= 8</a:t>
            </a:r>
          </a:p>
          <a:p>
            <a:r>
              <a:rPr lang="en-US" b="1" dirty="0">
                <a:solidFill>
                  <a:srgbClr val="00B050"/>
                </a:solidFill>
              </a:rPr>
              <a:t>Segment array size will be 8.</a:t>
            </a:r>
          </a:p>
        </p:txBody>
      </p:sp>
    </p:spTree>
    <p:extLst>
      <p:ext uri="{BB962C8B-B14F-4D97-AF65-F5344CB8AC3E}">
        <p14:creationId xmlns:p14="http://schemas.microsoft.com/office/powerpoint/2010/main" val="2315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 err="1"/>
              <a:t>HashEntry</a:t>
            </a:r>
            <a:r>
              <a:rPr lang="en-US" sz="2800" b="1" dirty="0"/>
              <a:t> array and how is the size of </a:t>
            </a:r>
            <a:r>
              <a:rPr lang="en-US" sz="2800" b="1" dirty="0" err="1"/>
              <a:t>HashEntry</a:t>
            </a:r>
            <a:r>
              <a:rPr lang="en-US" sz="2800" b="1" dirty="0"/>
              <a:t> decided?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Default initial capacity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CHM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16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</a:t>
            </a:r>
            <a:r>
              <a:rPr lang="en-US" b="1" dirty="0">
                <a:solidFill>
                  <a:srgbClr val="C00000"/>
                </a:solidFill>
              </a:rPr>
              <a:t>CHM</a:t>
            </a:r>
            <a:r>
              <a:rPr lang="en-US" dirty="0"/>
              <a:t> makes sure </a:t>
            </a:r>
            <a:r>
              <a:rPr lang="en-US" b="1" dirty="0">
                <a:solidFill>
                  <a:srgbClr val="0070C0"/>
                </a:solidFill>
              </a:rPr>
              <a:t>there is sufficient space </a:t>
            </a:r>
            <a:r>
              <a:rPr lang="en-US" dirty="0"/>
              <a:t>to </a:t>
            </a:r>
            <a:r>
              <a:rPr lang="en-US" b="1" dirty="0" err="1">
                <a:solidFill>
                  <a:srgbClr val="7030A0"/>
                </a:solidFill>
              </a:rPr>
              <a:t>accomodate</a:t>
            </a:r>
            <a:r>
              <a:rPr lang="en-US" b="1" dirty="0">
                <a:solidFill>
                  <a:srgbClr val="7030A0"/>
                </a:solidFill>
              </a:rPr>
              <a:t> 16 key-value pairs </a:t>
            </a:r>
            <a:r>
              <a:rPr lang="en-US" dirty="0"/>
              <a:t>after </a:t>
            </a:r>
            <a:r>
              <a:rPr lang="en-US" b="1" dirty="0">
                <a:solidFill>
                  <a:srgbClr val="C00000"/>
                </a:solidFill>
              </a:rPr>
              <a:t>CHM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created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</a:t>
            </a:r>
            <a:r>
              <a:rPr lang="en-US" b="1" dirty="0">
                <a:solidFill>
                  <a:srgbClr val="7030A0"/>
                </a:solidFill>
              </a:rPr>
              <a:t>key-value pair entries </a:t>
            </a:r>
            <a:r>
              <a:rPr lang="en-US" dirty="0"/>
              <a:t>are called </a:t>
            </a:r>
            <a:r>
              <a:rPr lang="en-US" b="1" u="sng" dirty="0" err="1">
                <a:solidFill>
                  <a:srgbClr val="0070C0"/>
                </a:solidFill>
              </a:rPr>
              <a:t>HashEntry</a:t>
            </a:r>
            <a:endParaRPr 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 err="1"/>
              <a:t>HashEntry</a:t>
            </a:r>
            <a:r>
              <a:rPr lang="en-US" sz="2800" b="1" dirty="0"/>
              <a:t> array and how is the size of </a:t>
            </a:r>
            <a:r>
              <a:rPr lang="en-US" sz="2800" b="1" dirty="0" err="1"/>
              <a:t>HashEntry</a:t>
            </a:r>
            <a:r>
              <a:rPr lang="en-US" sz="2800" b="1" dirty="0"/>
              <a:t> decided?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36962-0CE4-4596-B1A2-3CA42A85739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147248" cy="36950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20ADA8-31FC-4187-9635-64EB6BCE1100}"/>
              </a:ext>
            </a:extLst>
          </p:cNvPr>
          <p:cNvSpPr txBox="1"/>
          <p:nvPr/>
        </p:nvSpPr>
        <p:spPr>
          <a:xfrm>
            <a:off x="251520" y="5681629"/>
            <a:ext cx="864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Open Sans" panose="020B0606030504020204" pitchFamily="34" charset="0"/>
              </a:rPr>
              <a:t>In </a:t>
            </a:r>
            <a:r>
              <a:rPr lang="en-US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HashMap</a:t>
            </a:r>
            <a:r>
              <a:rPr lang="en-US" i="0" dirty="0">
                <a:effectLst/>
                <a:latin typeface="Open Sans" panose="020B0606030504020204" pitchFamily="34" charset="0"/>
              </a:rPr>
              <a:t> the </a:t>
            </a:r>
            <a:r>
              <a:rPr lang="en-US" b="1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bucket/array </a:t>
            </a:r>
            <a:r>
              <a:rPr lang="en-US" i="0" dirty="0">
                <a:effectLst/>
                <a:latin typeface="Open Sans" panose="020B0606030504020204" pitchFamily="34" charset="0"/>
              </a:rPr>
              <a:t>is of type </a:t>
            </a:r>
            <a:r>
              <a:rPr lang="en-US" b="1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Entry[] </a:t>
            </a:r>
            <a:r>
              <a:rPr lang="en-US" i="0" dirty="0">
                <a:effectLst/>
                <a:latin typeface="Open Sans" panose="020B0606030504020204" pitchFamily="34" charset="0"/>
              </a:rPr>
              <a:t>and in </a:t>
            </a:r>
            <a:r>
              <a:rPr lang="en-US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CHM </a:t>
            </a:r>
            <a:r>
              <a:rPr lang="en-US" i="0" dirty="0">
                <a:effectLst/>
                <a:latin typeface="Open Sans" panose="020B0606030504020204" pitchFamily="34" charset="0"/>
              </a:rPr>
              <a:t>the </a:t>
            </a:r>
            <a:r>
              <a:rPr lang="en-US" b="1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array</a:t>
            </a:r>
            <a:r>
              <a:rPr lang="en-US" i="0" dirty="0">
                <a:effectLst/>
                <a:latin typeface="Open Sans" panose="020B0606030504020204" pitchFamily="34" charset="0"/>
              </a:rPr>
              <a:t> is of type 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HashEntry</a:t>
            </a:r>
            <a:r>
              <a:rPr lang="en-US" b="1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[].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73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</a:t>
            </a:r>
            <a:r>
              <a:rPr lang="en-US" sz="3200" b="1" dirty="0" err="1"/>
              <a:t>HashEntry</a:t>
            </a:r>
            <a:r>
              <a:rPr lang="en-US" sz="3200" b="1" dirty="0"/>
              <a:t> array and how is the size of </a:t>
            </a:r>
            <a:r>
              <a:rPr lang="en-US" sz="3200" b="1" dirty="0" err="1"/>
              <a:t>HashEntry</a:t>
            </a:r>
            <a:r>
              <a:rPr lang="en-US" sz="3200" b="1" dirty="0"/>
              <a:t> decided?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err="1">
                <a:solidFill>
                  <a:srgbClr val="7030A0"/>
                </a:solidFill>
              </a:rPr>
              <a:t>HashEntry</a:t>
            </a:r>
            <a:r>
              <a:rPr lang="en-US" b="1" dirty="0">
                <a:solidFill>
                  <a:srgbClr val="7030A0"/>
                </a:solidFill>
              </a:rPr>
              <a:t>[] array size  </a:t>
            </a:r>
            <a:r>
              <a:rPr lang="en-US" dirty="0"/>
              <a:t>=   </a:t>
            </a:r>
            <a:r>
              <a:rPr lang="en-US" b="1" dirty="0">
                <a:solidFill>
                  <a:srgbClr val="C00000"/>
                </a:solidFill>
              </a:rPr>
              <a:t>2 ^ x   &gt;=  (</a:t>
            </a:r>
            <a:r>
              <a:rPr lang="en-US" b="1" dirty="0" err="1">
                <a:solidFill>
                  <a:srgbClr val="C00000"/>
                </a:solidFill>
              </a:rPr>
              <a:t>initialCapacity</a:t>
            </a:r>
            <a:r>
              <a:rPr lang="en-US" b="1" dirty="0">
                <a:solidFill>
                  <a:srgbClr val="C00000"/>
                </a:solidFill>
              </a:rPr>
              <a:t> / </a:t>
            </a:r>
            <a:r>
              <a:rPr lang="en-US" b="1" dirty="0" err="1">
                <a:solidFill>
                  <a:srgbClr val="C00000"/>
                </a:solidFill>
              </a:rPr>
              <a:t>concurrenyLevel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b="1" u="sng" dirty="0" err="1">
                <a:solidFill>
                  <a:srgbClr val="002060"/>
                </a:solidFill>
              </a:rPr>
              <a:t>Eg</a:t>
            </a:r>
            <a:r>
              <a:rPr lang="en-US" b="1" u="sng" dirty="0">
                <a:solidFill>
                  <a:srgbClr val="002060"/>
                </a:solidFill>
              </a:rPr>
              <a:t>: </a:t>
            </a:r>
            <a:r>
              <a:rPr lang="en-US" b="1" u="sng" dirty="0" err="1">
                <a:solidFill>
                  <a:srgbClr val="002060"/>
                </a:solidFill>
              </a:rPr>
              <a:t>ConcurrentHashMap</a:t>
            </a:r>
            <a:r>
              <a:rPr lang="en-US" b="1" u="sng" dirty="0">
                <a:solidFill>
                  <a:srgbClr val="002060"/>
                </a:solidFill>
              </a:rPr>
              <a:t>(32,   0.75f,   4);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HashEntry</a:t>
            </a:r>
            <a:r>
              <a:rPr lang="en-US" b="1" dirty="0">
                <a:solidFill>
                  <a:srgbClr val="7030A0"/>
                </a:solidFill>
              </a:rPr>
              <a:t>[] array size  </a:t>
            </a:r>
            <a:r>
              <a:rPr lang="en-US" dirty="0"/>
              <a:t>=  2 ^ 1 = 2   &gt;=  8(32/4) (False)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HashEntry</a:t>
            </a:r>
            <a:r>
              <a:rPr lang="en-US" b="1" dirty="0">
                <a:solidFill>
                  <a:srgbClr val="7030A0"/>
                </a:solidFill>
              </a:rPr>
              <a:t>[] array size  </a:t>
            </a:r>
            <a:r>
              <a:rPr lang="en-US" dirty="0"/>
              <a:t>=  2 ^ 2 = 4   &gt;=  8 (False)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HashEntry</a:t>
            </a:r>
            <a:r>
              <a:rPr lang="en-US" b="1" dirty="0">
                <a:solidFill>
                  <a:srgbClr val="C00000"/>
                </a:solidFill>
              </a:rPr>
              <a:t>[] array size  =  2 ^ 3 = 8   &gt;=  8 (True)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</a:rPr>
              <a:t>HashEntry</a:t>
            </a:r>
            <a:r>
              <a:rPr lang="en-US" b="1" dirty="0">
                <a:solidFill>
                  <a:srgbClr val="00B050"/>
                </a:solidFill>
              </a:rPr>
              <a:t>[] array size = 8. 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It means </a:t>
            </a:r>
            <a:r>
              <a:rPr lang="en-US" dirty="0"/>
              <a:t>there will </a:t>
            </a:r>
            <a:r>
              <a:rPr lang="en-US" b="1" dirty="0">
                <a:solidFill>
                  <a:srgbClr val="0070C0"/>
                </a:solidFill>
              </a:rPr>
              <a:t>always be capacity of 8 key-value pairs </a:t>
            </a:r>
            <a:r>
              <a:rPr lang="en-US" dirty="0"/>
              <a:t>that can be put in </a:t>
            </a:r>
            <a:r>
              <a:rPr lang="en-US" b="1" dirty="0">
                <a:solidFill>
                  <a:srgbClr val="002060"/>
                </a:solidFill>
              </a:rPr>
              <a:t>CHM after its creation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6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Does </a:t>
            </a:r>
            <a:r>
              <a:rPr lang="en-US" sz="3200" b="1" dirty="0" err="1"/>
              <a:t>ConcurrentHashMap</a:t>
            </a:r>
            <a:r>
              <a:rPr lang="en-US" sz="3200" b="1" dirty="0"/>
              <a:t> Allow null key or values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Although</a:t>
            </a:r>
            <a:r>
              <a:rPr lang="en-US" dirty="0"/>
              <a:t> a </a:t>
            </a:r>
            <a:r>
              <a:rPr lang="en-US" b="1" dirty="0">
                <a:solidFill>
                  <a:srgbClr val="0070C0"/>
                </a:solidFill>
              </a:rPr>
              <a:t>HashMap</a:t>
            </a:r>
            <a:r>
              <a:rPr lang="en-US" dirty="0"/>
              <a:t> allows </a:t>
            </a:r>
            <a:r>
              <a:rPr lang="en-US" b="1" dirty="0">
                <a:solidFill>
                  <a:srgbClr val="C00000"/>
                </a:solidFill>
              </a:rPr>
              <a:t>maximum one null key </a:t>
            </a: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any number of null values </a:t>
            </a:r>
            <a:r>
              <a:rPr lang="en-US" dirty="0"/>
              <a:t>but </a:t>
            </a:r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doesn’t allow even a single null key </a:t>
            </a:r>
            <a:r>
              <a:rPr lang="en-US" dirty="0"/>
              <a:t>and a </a:t>
            </a:r>
            <a:r>
              <a:rPr lang="en-US" b="1" dirty="0">
                <a:solidFill>
                  <a:schemeClr val="tx2"/>
                </a:solidFill>
              </a:rPr>
              <a:t>null 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35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Type Of Iterator Does </a:t>
            </a:r>
            <a:r>
              <a:rPr lang="en-US" sz="3200" b="1" dirty="0" err="1"/>
              <a:t>ConcurrentHashMap</a:t>
            </a:r>
            <a:r>
              <a:rPr lang="en-US" sz="3200" b="1" dirty="0"/>
              <a:t> Offers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Iterators</a:t>
            </a:r>
            <a:r>
              <a:rPr lang="en-US" dirty="0"/>
              <a:t> returned by </a:t>
            </a:r>
            <a:r>
              <a:rPr lang="en-US" b="1" dirty="0">
                <a:solidFill>
                  <a:srgbClr val="0070C0"/>
                </a:solidFill>
              </a:rPr>
              <a:t>HashMap</a:t>
            </a:r>
            <a:r>
              <a:rPr lang="en-US" dirty="0"/>
              <a:t> are </a:t>
            </a:r>
            <a:r>
              <a:rPr lang="en-US" b="1" u="sng" dirty="0">
                <a:solidFill>
                  <a:schemeClr val="tx2"/>
                </a:solidFill>
              </a:rPr>
              <a:t>fail-fast</a:t>
            </a:r>
            <a:r>
              <a:rPr lang="en-US" dirty="0"/>
              <a:t> in </a:t>
            </a:r>
            <a:r>
              <a:rPr lang="en-US" b="1" dirty="0">
                <a:solidFill>
                  <a:srgbClr val="00B050"/>
                </a:solidFill>
              </a:rPr>
              <a:t>nature.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Because</a:t>
            </a:r>
            <a:r>
              <a:rPr lang="en-US" dirty="0"/>
              <a:t> they throw </a:t>
            </a:r>
            <a:r>
              <a:rPr lang="en-US" b="1" u="sng" dirty="0" err="1">
                <a:solidFill>
                  <a:srgbClr val="0070C0"/>
                </a:solidFill>
              </a:rPr>
              <a:t>ConcurrentModificationException</a:t>
            </a:r>
            <a:r>
              <a:rPr lang="en-US" dirty="0"/>
              <a:t> if the </a:t>
            </a:r>
            <a:r>
              <a:rPr lang="en-US" b="1" dirty="0">
                <a:solidFill>
                  <a:srgbClr val="C00000"/>
                </a:solidFill>
              </a:rPr>
              <a:t>map is modified </a:t>
            </a:r>
            <a:r>
              <a:rPr lang="en-US" dirty="0"/>
              <a:t>while </a:t>
            </a:r>
            <a:r>
              <a:rPr lang="en-US" b="1" dirty="0">
                <a:solidFill>
                  <a:srgbClr val="00B050"/>
                </a:solidFill>
              </a:rPr>
              <a:t>iterating using iterator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as </a:t>
            </a:r>
            <a:r>
              <a:rPr lang="en-US" b="1" dirty="0">
                <a:solidFill>
                  <a:srgbClr val="7030A0"/>
                </a:solidFill>
              </a:rPr>
              <a:t>iterators </a:t>
            </a:r>
            <a:r>
              <a:rPr lang="en-US" dirty="0"/>
              <a:t>returned by </a:t>
            </a:r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 are </a:t>
            </a:r>
            <a:r>
              <a:rPr lang="en-US" b="1" u="sng" dirty="0">
                <a:solidFill>
                  <a:schemeClr val="tx2"/>
                </a:solidFill>
              </a:rPr>
              <a:t>fail-safe</a:t>
            </a:r>
            <a:r>
              <a:rPr lang="en-US" dirty="0"/>
              <a:t> in </a:t>
            </a:r>
            <a:r>
              <a:rPr lang="en-US" b="1" dirty="0">
                <a:solidFill>
                  <a:srgbClr val="00B050"/>
                </a:solidFill>
              </a:rPr>
              <a:t>nature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They don’t throw any exceptions </a:t>
            </a:r>
            <a:r>
              <a:rPr lang="en-US" dirty="0"/>
              <a:t>if the </a:t>
            </a:r>
            <a:r>
              <a:rPr lang="en-US" b="1" dirty="0">
                <a:solidFill>
                  <a:srgbClr val="C00000"/>
                </a:solidFill>
              </a:rPr>
              <a:t>map is modified </a:t>
            </a:r>
            <a:r>
              <a:rPr lang="en-US" dirty="0"/>
              <a:t>while </a:t>
            </a:r>
            <a:r>
              <a:rPr lang="en-US" b="1" dirty="0">
                <a:solidFill>
                  <a:srgbClr val="00B050"/>
                </a:solidFill>
              </a:rPr>
              <a:t>iterating using iterator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1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Performance Wise How Is </a:t>
            </a:r>
            <a:r>
              <a:rPr lang="en-US" sz="3000" b="1" dirty="0" err="1"/>
              <a:t>ConcurrentHashap</a:t>
            </a:r>
            <a:r>
              <a:rPr lang="en-US" sz="3000" b="1" dirty="0"/>
              <a:t> compared To HashMap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Only modifying operations </a:t>
            </a:r>
            <a:r>
              <a:rPr lang="en-US" dirty="0"/>
              <a:t>on </a:t>
            </a:r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 are </a:t>
            </a:r>
            <a:r>
              <a:rPr lang="en-US" b="1" dirty="0">
                <a:solidFill>
                  <a:srgbClr val="00B050"/>
                </a:solidFill>
              </a:rPr>
              <a:t>synchronized.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b="1" dirty="0">
                <a:solidFill>
                  <a:srgbClr val="7030A0"/>
                </a:solidFill>
              </a:rPr>
              <a:t>add or remove operations</a:t>
            </a:r>
            <a:r>
              <a:rPr lang="en-US" dirty="0"/>
              <a:t> on </a:t>
            </a:r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 are </a:t>
            </a:r>
            <a:r>
              <a:rPr lang="en-US" b="1" dirty="0">
                <a:solidFill>
                  <a:srgbClr val="C00000"/>
                </a:solidFill>
              </a:rPr>
              <a:t>slower</a:t>
            </a:r>
            <a:r>
              <a:rPr lang="en-US" dirty="0"/>
              <a:t> than on </a:t>
            </a:r>
            <a:r>
              <a:rPr lang="en-US" b="1" dirty="0">
                <a:solidFill>
                  <a:srgbClr val="0070C0"/>
                </a:solidFill>
              </a:rPr>
              <a:t>HashMap.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The read operations </a:t>
            </a:r>
            <a:r>
              <a:rPr lang="en-US" dirty="0"/>
              <a:t>on both, </a:t>
            </a:r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HashMap</a:t>
            </a:r>
            <a:r>
              <a:rPr lang="en-US" dirty="0"/>
              <a:t>, give </a:t>
            </a:r>
            <a:r>
              <a:rPr lang="en-US" b="1" dirty="0">
                <a:solidFill>
                  <a:srgbClr val="00B050"/>
                </a:solidFill>
              </a:rPr>
              <a:t>same performance </a:t>
            </a:r>
            <a:r>
              <a:rPr lang="en-US" dirty="0"/>
              <a:t>as </a:t>
            </a:r>
            <a:r>
              <a:rPr lang="en-US" b="1" dirty="0">
                <a:solidFill>
                  <a:srgbClr val="7030A0"/>
                </a:solidFill>
              </a:rPr>
              <a:t>read operations </a:t>
            </a:r>
            <a:r>
              <a:rPr lang="en-US" dirty="0"/>
              <a:t>on </a:t>
            </a:r>
            <a:r>
              <a:rPr lang="en-US" b="1" dirty="0">
                <a:solidFill>
                  <a:srgbClr val="0070C0"/>
                </a:solidFill>
              </a:rPr>
              <a:t>both maps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not synchronized.</a:t>
            </a:r>
          </a:p>
        </p:txBody>
      </p:sp>
    </p:spTree>
    <p:extLst>
      <p:ext uri="{BB962C8B-B14F-4D97-AF65-F5344CB8AC3E}">
        <p14:creationId xmlns:p14="http://schemas.microsoft.com/office/powerpoint/2010/main" val="3410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When To Use What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 is </a:t>
            </a:r>
            <a:r>
              <a:rPr lang="en-US" b="1" dirty="0">
                <a:solidFill>
                  <a:srgbClr val="7030A0"/>
                </a:solidFill>
              </a:rPr>
              <a:t>internally synchronized </a:t>
            </a:r>
            <a:r>
              <a:rPr lang="en-US" dirty="0"/>
              <a:t>and hence it is </a:t>
            </a:r>
            <a:r>
              <a:rPr lang="en-US" b="1" dirty="0">
                <a:solidFill>
                  <a:srgbClr val="00B050"/>
                </a:solidFill>
              </a:rPr>
              <a:t>most suitable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concurrent multi threaded applications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HashMap</a:t>
            </a:r>
            <a:r>
              <a:rPr lang="en-US" dirty="0"/>
              <a:t> is </a:t>
            </a:r>
            <a:r>
              <a:rPr lang="en-US" b="1" dirty="0">
                <a:solidFill>
                  <a:srgbClr val="7030A0"/>
                </a:solidFill>
              </a:rPr>
              <a:t>not synchronized internally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it is most suitable</a:t>
            </a:r>
            <a:r>
              <a:rPr lang="en-US" dirty="0"/>
              <a:t> for </a:t>
            </a:r>
            <a:r>
              <a:rPr lang="en-US" b="1" dirty="0">
                <a:solidFill>
                  <a:srgbClr val="C00000"/>
                </a:solidFill>
              </a:rPr>
              <a:t>single threaded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1701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Sample Code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java.util.Map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java.util.concurrent.ConcurrentHashMap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CHMExample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public static void main(String[]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Creating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ConcurrentHashMap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Map&lt;String, String&gt;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carMap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= new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ConcurrentHashMap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&lt;String, String&gt;();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// Storing elements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carMap.put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("1", "Audi");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carMap.put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("2", "BMW");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carMap.put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("3", "Jaguar");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carMap.put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("4", "Mini Cooper");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for (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&lt;String, String&gt; entry :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carMap.entrySet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("key- " +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entry.getKey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 + " value- " +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entry.getValue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547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Comparison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A25AA-E030-4D25-AB34-B5E3807524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4" y="1742839"/>
            <a:ext cx="8235299" cy="4581761"/>
          </a:xfrm>
        </p:spPr>
      </p:pic>
    </p:spTree>
    <p:extLst>
      <p:ext uri="{BB962C8B-B14F-4D97-AF65-F5344CB8AC3E}">
        <p14:creationId xmlns:p14="http://schemas.microsoft.com/office/powerpoint/2010/main" val="24316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Concurrency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Concurrency</a:t>
            </a:r>
            <a:r>
              <a:rPr lang="en-US" dirty="0"/>
              <a:t> is the </a:t>
            </a:r>
            <a:r>
              <a:rPr lang="en-US" b="1" dirty="0">
                <a:solidFill>
                  <a:srgbClr val="00B050"/>
                </a:solidFill>
              </a:rPr>
              <a:t>ability</a:t>
            </a:r>
            <a:r>
              <a:rPr lang="en-US" dirty="0"/>
              <a:t> to </a:t>
            </a:r>
            <a:r>
              <a:rPr lang="en-US" b="1" dirty="0">
                <a:solidFill>
                  <a:schemeClr val="tx2"/>
                </a:solidFill>
              </a:rPr>
              <a:t>run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several parts </a:t>
            </a:r>
            <a:r>
              <a:rPr lang="en-US" dirty="0"/>
              <a:t>of a </a:t>
            </a:r>
            <a:r>
              <a:rPr lang="en-US" b="1" dirty="0">
                <a:solidFill>
                  <a:srgbClr val="002060"/>
                </a:solidFill>
              </a:rPr>
              <a:t>program</a:t>
            </a:r>
            <a:r>
              <a:rPr lang="en-US" dirty="0"/>
              <a:t> in </a:t>
            </a:r>
            <a:r>
              <a:rPr lang="en-US" b="1" u="sng" dirty="0">
                <a:solidFill>
                  <a:srgbClr val="C00000"/>
                </a:solidFill>
              </a:rPr>
              <a:t>parallel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rgbClr val="002060"/>
                </a:solidFill>
              </a:rPr>
              <a:t>enables a program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achieve high performance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throughput</a:t>
            </a:r>
            <a:r>
              <a:rPr lang="en-US" dirty="0"/>
              <a:t> by </a:t>
            </a:r>
            <a:r>
              <a:rPr lang="en-US" b="1" dirty="0">
                <a:solidFill>
                  <a:srgbClr val="0070C0"/>
                </a:solidFill>
              </a:rPr>
              <a:t>utilizing capabilities </a:t>
            </a:r>
            <a:r>
              <a:rPr lang="en-US" dirty="0"/>
              <a:t>of </a:t>
            </a:r>
            <a:r>
              <a:rPr lang="en-US" b="1" dirty="0">
                <a:solidFill>
                  <a:srgbClr val="7030A0"/>
                </a:solidFill>
              </a:rPr>
              <a:t>underlying operating system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machine hardware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9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Concurrency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/>
              <a:t>For e.g. </a:t>
            </a:r>
            <a:r>
              <a:rPr lang="en-US" b="1" dirty="0">
                <a:solidFill>
                  <a:srgbClr val="7030A0"/>
                </a:solidFill>
              </a:rPr>
              <a:t>modern computers </a:t>
            </a:r>
            <a:r>
              <a:rPr lang="en-US" dirty="0"/>
              <a:t>have </a:t>
            </a:r>
            <a:r>
              <a:rPr lang="en-US" b="1" dirty="0">
                <a:solidFill>
                  <a:srgbClr val="C00000"/>
                </a:solidFill>
              </a:rPr>
              <a:t>several CPU’s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several cores </a:t>
            </a:r>
            <a:r>
              <a:rPr lang="en-US" dirty="0"/>
              <a:t>within </a:t>
            </a:r>
            <a:r>
              <a:rPr lang="en-US" b="1" dirty="0">
                <a:solidFill>
                  <a:srgbClr val="0070C0"/>
                </a:solidFill>
              </a:rPr>
              <a:t>one CPU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a </a:t>
            </a:r>
            <a:r>
              <a:rPr lang="en-US" b="1" dirty="0">
                <a:solidFill>
                  <a:srgbClr val="0070C0"/>
                </a:solidFill>
              </a:rPr>
              <a:t>concurrent program </a:t>
            </a:r>
            <a:r>
              <a:rPr lang="en-US" dirty="0"/>
              <a:t>can </a:t>
            </a:r>
            <a:r>
              <a:rPr lang="en-US" b="1" dirty="0">
                <a:solidFill>
                  <a:srgbClr val="7030A0"/>
                </a:solidFill>
              </a:rPr>
              <a:t>utilize all cores </a:t>
            </a:r>
            <a:r>
              <a:rPr lang="en-US" dirty="0"/>
              <a:t>for </a:t>
            </a:r>
            <a:r>
              <a:rPr lang="en-US" b="1" dirty="0">
                <a:solidFill>
                  <a:srgbClr val="00B050"/>
                </a:solidFill>
              </a:rPr>
              <a:t>some part of processing</a:t>
            </a:r>
            <a:r>
              <a:rPr lang="en-US" dirty="0"/>
              <a:t>; thus </a:t>
            </a:r>
            <a:r>
              <a:rPr lang="en-US" b="1" dirty="0">
                <a:solidFill>
                  <a:schemeClr val="tx2"/>
                </a:solidFill>
              </a:rPr>
              <a:t>completing task </a:t>
            </a:r>
            <a:r>
              <a:rPr lang="en-US" dirty="0"/>
              <a:t>much </a:t>
            </a:r>
            <a:r>
              <a:rPr lang="en-US" b="1" dirty="0">
                <a:solidFill>
                  <a:srgbClr val="7030A0"/>
                </a:solidFill>
              </a:rPr>
              <a:t>before in time</a:t>
            </a:r>
            <a:r>
              <a:rPr lang="en-US" dirty="0"/>
              <a:t> in </a:t>
            </a:r>
            <a:r>
              <a:rPr lang="en-US" b="1" dirty="0">
                <a:solidFill>
                  <a:schemeClr val="tx2"/>
                </a:solidFill>
              </a:rPr>
              <a:t>comparison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sequential processing</a:t>
            </a:r>
            <a:endParaRPr lang="en-US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What Makes A Java Application Concurrent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 develop </a:t>
            </a: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concurrent application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Java</a:t>
            </a:r>
            <a:r>
              <a:rPr lang="en-US" dirty="0"/>
              <a:t> we require the class </a:t>
            </a:r>
            <a:r>
              <a:rPr lang="en-US" b="1" dirty="0" err="1">
                <a:solidFill>
                  <a:srgbClr val="0070C0"/>
                </a:solidFill>
              </a:rPr>
              <a:t>java.lang.Thread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This class </a:t>
            </a:r>
            <a:r>
              <a:rPr lang="en-US" dirty="0"/>
              <a:t>is the </a:t>
            </a:r>
            <a:r>
              <a:rPr lang="en-US" b="1" dirty="0">
                <a:solidFill>
                  <a:srgbClr val="7030A0"/>
                </a:solidFill>
              </a:rPr>
              <a:t>basis of all concurrency concepts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Java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What Makes A Java Application Concurrent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We also </a:t>
            </a:r>
            <a:r>
              <a:rPr lang="en-US" dirty="0"/>
              <a:t>use an </a:t>
            </a:r>
            <a:r>
              <a:rPr lang="en-US" b="1" dirty="0">
                <a:solidFill>
                  <a:srgbClr val="0070C0"/>
                </a:solidFill>
              </a:rPr>
              <a:t>interface</a:t>
            </a:r>
            <a:r>
              <a:rPr lang="en-US" dirty="0"/>
              <a:t> called  </a:t>
            </a:r>
            <a:r>
              <a:rPr lang="en-US" b="1" dirty="0" err="1">
                <a:solidFill>
                  <a:srgbClr val="C00000"/>
                </a:solidFill>
              </a:rPr>
              <a:t>java.lang.Runnable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to abstract the </a:t>
            </a:r>
            <a:r>
              <a:rPr lang="en-US" b="1" dirty="0">
                <a:solidFill>
                  <a:srgbClr val="002060"/>
                </a:solidFill>
              </a:rPr>
              <a:t>thread behavior </a:t>
            </a:r>
            <a:r>
              <a:rPr lang="en-US" dirty="0"/>
              <a:t>out of </a:t>
            </a:r>
            <a:r>
              <a:rPr lang="en-US" b="1" dirty="0">
                <a:solidFill>
                  <a:srgbClr val="00B050"/>
                </a:solidFill>
              </a:rPr>
              <a:t>Thread class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to </a:t>
            </a:r>
            <a:r>
              <a:rPr lang="en-US" b="1" dirty="0">
                <a:solidFill>
                  <a:srgbClr val="0070C0"/>
                </a:solidFill>
              </a:rPr>
              <a:t>build advance applications </a:t>
            </a:r>
            <a:r>
              <a:rPr lang="en-US" dirty="0"/>
              <a:t>we require </a:t>
            </a:r>
            <a:r>
              <a:rPr lang="en-US" b="1" dirty="0">
                <a:solidFill>
                  <a:srgbClr val="7030A0"/>
                </a:solidFill>
              </a:rPr>
              <a:t>classes found in</a:t>
            </a:r>
            <a:r>
              <a:rPr lang="en-US" dirty="0"/>
              <a:t> the package </a:t>
            </a:r>
            <a:r>
              <a:rPr lang="en-US" b="1" dirty="0" err="1">
                <a:solidFill>
                  <a:srgbClr val="00B050"/>
                </a:solidFill>
              </a:rPr>
              <a:t>java.util.concurrent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, which was added in </a:t>
            </a:r>
            <a:r>
              <a:rPr lang="en-US" b="1" dirty="0">
                <a:solidFill>
                  <a:srgbClr val="C00000"/>
                </a:solidFill>
              </a:rPr>
              <a:t>Java 1.5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3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What Are The Reasons To Use </a:t>
            </a:r>
            <a:r>
              <a:rPr lang="en-US" sz="3600" b="1" dirty="0" err="1"/>
              <a:t>ConcurrentHashMap</a:t>
            </a:r>
            <a:r>
              <a:rPr lang="en-US" sz="3600" b="1" dirty="0"/>
              <a:t> In Concurrent Apps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2 main reasons </a:t>
            </a:r>
            <a:r>
              <a:rPr lang="en-US" dirty="0"/>
              <a:t>of using </a:t>
            </a:r>
            <a:r>
              <a:rPr lang="en-US" b="1" dirty="0" err="1">
                <a:solidFill>
                  <a:srgbClr val="0070C0"/>
                </a:solidFill>
              </a:rPr>
              <a:t>ConcurrentHashMap</a:t>
            </a:r>
            <a:r>
              <a:rPr lang="en-US" dirty="0"/>
              <a:t> in a </a:t>
            </a:r>
            <a:r>
              <a:rPr lang="en-US" b="1" dirty="0">
                <a:solidFill>
                  <a:srgbClr val="7030A0"/>
                </a:solidFill>
              </a:rPr>
              <a:t>concurrent application </a:t>
            </a:r>
            <a:r>
              <a:rPr lang="en-US" dirty="0"/>
              <a:t>are: 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Performance </a:t>
            </a:r>
          </a:p>
          <a:p>
            <a:r>
              <a:rPr lang="en-US" dirty="0"/>
              <a:t>And</a:t>
            </a:r>
          </a:p>
          <a:p>
            <a:r>
              <a:rPr lang="en-US" b="1" u="sng" dirty="0">
                <a:solidFill>
                  <a:srgbClr val="0070C0"/>
                </a:solidFill>
              </a:rPr>
              <a:t>Thread Safety</a:t>
            </a:r>
            <a:endParaRPr lang="en-US" sz="2000" b="1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Will HashMap Not Give Performance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No.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HashMap</a:t>
            </a:r>
            <a:r>
              <a:rPr lang="en-US" dirty="0"/>
              <a:t> will </a:t>
            </a:r>
            <a:r>
              <a:rPr lang="en-US" b="1" dirty="0">
                <a:solidFill>
                  <a:srgbClr val="00B050"/>
                </a:solidFill>
              </a:rPr>
              <a:t>solve performance issue </a:t>
            </a:r>
            <a:r>
              <a:rPr lang="en-US" dirty="0"/>
              <a:t>by giving </a:t>
            </a:r>
            <a:r>
              <a:rPr lang="en-US" b="1" dirty="0">
                <a:solidFill>
                  <a:srgbClr val="002060"/>
                </a:solidFill>
              </a:rPr>
              <a:t>parallel access</a:t>
            </a:r>
            <a:r>
              <a:rPr lang="en-US" dirty="0"/>
              <a:t> to </a:t>
            </a:r>
            <a:r>
              <a:rPr lang="en-US" b="1" dirty="0">
                <a:solidFill>
                  <a:schemeClr val="tx2"/>
                </a:solidFill>
              </a:rPr>
              <a:t>multiple threads.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b="1" u="sng" dirty="0">
                <a:solidFill>
                  <a:srgbClr val="C00000"/>
                </a:solidFill>
              </a:rPr>
              <a:t>HashMap is not thread safe</a:t>
            </a:r>
            <a:r>
              <a:rPr lang="en-US" dirty="0"/>
              <a:t>, so </a:t>
            </a:r>
            <a:r>
              <a:rPr lang="en-US" b="1" dirty="0">
                <a:solidFill>
                  <a:srgbClr val="0070C0"/>
                </a:solidFill>
              </a:rPr>
              <a:t>what will happen </a:t>
            </a:r>
            <a:r>
              <a:rPr lang="en-US" dirty="0"/>
              <a:t>if </a:t>
            </a:r>
            <a:r>
              <a:rPr lang="en-US" b="1" dirty="0">
                <a:solidFill>
                  <a:srgbClr val="7030A0"/>
                </a:solidFill>
              </a:rPr>
              <a:t>two threads </a:t>
            </a:r>
            <a:r>
              <a:rPr lang="en-US" dirty="0"/>
              <a:t>try to </a:t>
            </a:r>
            <a:r>
              <a:rPr lang="en-US" b="1" dirty="0">
                <a:solidFill>
                  <a:srgbClr val="00B050"/>
                </a:solidFill>
              </a:rPr>
              <a:t>put data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moreover</a:t>
            </a:r>
            <a:r>
              <a:rPr lang="en-US" dirty="0"/>
              <a:t> , </a:t>
            </a:r>
            <a:r>
              <a:rPr lang="en-US" b="1" dirty="0">
                <a:solidFill>
                  <a:schemeClr val="tx2"/>
                </a:solidFill>
              </a:rPr>
              <a:t>suppose</a:t>
            </a:r>
            <a:r>
              <a:rPr lang="en-US" dirty="0"/>
              <a:t> at the same time </a:t>
            </a:r>
            <a:r>
              <a:rPr lang="en-US" b="1" dirty="0">
                <a:solidFill>
                  <a:srgbClr val="0070C0"/>
                </a:solidFill>
              </a:rPr>
              <a:t>Rehashing</a:t>
            </a:r>
            <a:r>
              <a:rPr lang="en-US" dirty="0"/>
              <a:t> is required ?</a:t>
            </a:r>
          </a:p>
          <a:p>
            <a:endParaRPr lang="en-US" dirty="0"/>
          </a:p>
          <a:p>
            <a:r>
              <a:rPr lang="en-US" dirty="0"/>
              <a:t>It will cause </a:t>
            </a:r>
            <a:r>
              <a:rPr lang="en-US" b="1" u="sng" dirty="0">
                <a:solidFill>
                  <a:srgbClr val="00B050"/>
                </a:solidFill>
              </a:rPr>
              <a:t>data inconsistency</a:t>
            </a:r>
          </a:p>
        </p:txBody>
      </p:sp>
    </p:spTree>
    <p:extLst>
      <p:ext uri="{BB962C8B-B14F-4D97-AF65-F5344CB8AC3E}">
        <p14:creationId xmlns:p14="http://schemas.microsoft.com/office/powerpoint/2010/main" val="388561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6189</TotalTime>
  <Words>1989</Words>
  <Application>Microsoft Office PowerPoint</Application>
  <PresentationFormat>On-screen Show (4:3)</PresentationFormat>
  <Paragraphs>262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Corbel</vt:lpstr>
      <vt:lpstr>Open Sans</vt:lpstr>
      <vt:lpstr>Clarity</vt:lpstr>
      <vt:lpstr>JAVA  Java Interview boot camp                 Core concepts</vt:lpstr>
      <vt:lpstr>concurrenthashmap</vt:lpstr>
      <vt:lpstr>What Is ConcurrentHashMap ?</vt:lpstr>
      <vt:lpstr>What Is Concurrency ?</vt:lpstr>
      <vt:lpstr>What Is Concurrency ?</vt:lpstr>
      <vt:lpstr>What Makes A Java Application Concurrent ?</vt:lpstr>
      <vt:lpstr>What Makes A Java Application Concurrent ?</vt:lpstr>
      <vt:lpstr>What Are The Reasons To Use ConcurrentHashMap In Concurrent Apps ?</vt:lpstr>
      <vt:lpstr>Will HashMap Not Give Performance ?</vt:lpstr>
      <vt:lpstr>Can’t We Use Hashtable or SynchronizedMap() In This Case ?</vt:lpstr>
      <vt:lpstr>How ConcurrentHashMap Solves This Issue ?</vt:lpstr>
      <vt:lpstr>Internal Structure Of HashMap</vt:lpstr>
      <vt:lpstr>Internal Structure Of ConcurrentHashMap</vt:lpstr>
      <vt:lpstr>How ConcurrentHashMap Is Efficient ?</vt:lpstr>
      <vt:lpstr>How ConcurrentHashMap Is Efficient ?</vt:lpstr>
      <vt:lpstr>How ConcurrentHashMap Is Efficient ?</vt:lpstr>
      <vt:lpstr>How ConcurrentHashMap Is Efficient ?</vt:lpstr>
      <vt:lpstr>How ConcurrentHashMap Is Efficient ?</vt:lpstr>
      <vt:lpstr>How ConcurrentHashMap Is Efficient ?</vt:lpstr>
      <vt:lpstr>Can multiple threads read and write from same or different Segments of ConcurrentHashMap simultaneously?</vt:lpstr>
      <vt:lpstr>Can multiple threads read and write from same or different Segments of ConcurrentHashMap simultaneously?</vt:lpstr>
      <vt:lpstr>Can multiple threads read and write from same or different Segments of ConcurrentHashMap simultaneously?</vt:lpstr>
      <vt:lpstr>Can multiple threads read and write from same or different Segments of ConcurrentHashMap simultaneously?</vt:lpstr>
      <vt:lpstr>What is the default size of Segment array? What is ConcurrenyLevel in case of CHM?</vt:lpstr>
      <vt:lpstr>What is the default size of Segment array? What is ConcurrenyLevel in case of CHM?</vt:lpstr>
      <vt:lpstr>How Segment Size Can Be Tuned ?</vt:lpstr>
      <vt:lpstr>How Segment Size Can Be Tuned ?</vt:lpstr>
      <vt:lpstr>How Segment Size Can Be Tuned ?</vt:lpstr>
      <vt:lpstr>If we choose ConcurrenyLevel as 10 then what will be size of Segment array? Is Segment array size exactly same as concurrenyLevel? If No, then how is the Segment array size calculated?</vt:lpstr>
      <vt:lpstr>If we choose ConcurrenyLevel as 10 then what will be size of Segment array? Is Segment array size exactly same as concurrenyLevel? If No, then how is the Segment array size calculated?</vt:lpstr>
      <vt:lpstr>What is HashEntry array and how is the size of HashEntry decided?</vt:lpstr>
      <vt:lpstr>What is HashEntry array and how is the size of HashEntry decided?</vt:lpstr>
      <vt:lpstr>What is HashEntry array and how is the size of HashEntry decided?</vt:lpstr>
      <vt:lpstr>Does ConcurrentHashMap Allow null key or values ?</vt:lpstr>
      <vt:lpstr>What Type Of Iterator Does ConcurrentHashMap Offers ?</vt:lpstr>
      <vt:lpstr>Performance Wise How Is ConcurrentHashap compared To HashMap ?</vt:lpstr>
      <vt:lpstr>When To Use What ?</vt:lpstr>
      <vt:lpstr>Sample Code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685</cp:revision>
  <dcterms:created xsi:type="dcterms:W3CDTF">2012-06-21T20:06:10Z</dcterms:created>
  <dcterms:modified xsi:type="dcterms:W3CDTF">2021-02-03T07:36:58Z</dcterms:modified>
</cp:coreProperties>
</file>