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6" r:id="rId1"/>
  </p:sldMasterIdLst>
  <p:notesMasterIdLst>
    <p:notesMasterId r:id="rId34"/>
  </p:notesMasterIdLst>
  <p:sldIdLst>
    <p:sldId id="1169" r:id="rId2"/>
    <p:sldId id="257" r:id="rId3"/>
    <p:sldId id="1172" r:id="rId4"/>
    <p:sldId id="1174" r:id="rId5"/>
    <p:sldId id="1173" r:id="rId6"/>
    <p:sldId id="509" r:id="rId7"/>
    <p:sldId id="1175" r:id="rId8"/>
    <p:sldId id="511" r:id="rId9"/>
    <p:sldId id="647" r:id="rId10"/>
    <p:sldId id="648" r:id="rId11"/>
    <p:sldId id="649" r:id="rId12"/>
    <p:sldId id="1171" r:id="rId13"/>
    <p:sldId id="650" r:id="rId14"/>
    <p:sldId id="651" r:id="rId15"/>
    <p:sldId id="1177" r:id="rId16"/>
    <p:sldId id="1178" r:id="rId17"/>
    <p:sldId id="1179" r:id="rId18"/>
    <p:sldId id="512" r:id="rId19"/>
    <p:sldId id="652" r:id="rId20"/>
    <p:sldId id="513" r:id="rId21"/>
    <p:sldId id="1180" r:id="rId22"/>
    <p:sldId id="1181" r:id="rId23"/>
    <p:sldId id="1182" r:id="rId24"/>
    <p:sldId id="653" r:id="rId25"/>
    <p:sldId id="654" r:id="rId26"/>
    <p:sldId id="655" r:id="rId27"/>
    <p:sldId id="1185" r:id="rId28"/>
    <p:sldId id="1183" r:id="rId29"/>
    <p:sldId id="656" r:id="rId30"/>
    <p:sldId id="1184" r:id="rId31"/>
    <p:sldId id="1186" r:id="rId32"/>
    <p:sldId id="11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FA05EDB-F689-4DBB-B4FA-60D1FDF93148}"/>
    <pc:docChg chg="undo custSel addSld delSld modSld sldOrd">
      <pc:chgData name="Sharma Computer Academy" userId="08476b32c11f4418" providerId="LiveId" clId="{DFA05EDB-F689-4DBB-B4FA-60D1FDF93148}" dt="2020-10-19T10:32:36.123" v="2815" actId="207"/>
      <pc:docMkLst>
        <pc:docMk/>
      </pc:docMkLst>
      <pc:sldChg chg="del">
        <pc:chgData name="Sharma Computer Academy" userId="08476b32c11f4418" providerId="LiveId" clId="{DFA05EDB-F689-4DBB-B4FA-60D1FDF93148}" dt="2020-10-16T08:38:43.377" v="2141" actId="47"/>
        <pc:sldMkLst>
          <pc:docMk/>
          <pc:sldMk cId="4110603856" sldId="256"/>
        </pc:sldMkLst>
      </pc:sldChg>
      <pc:sldChg chg="modSp mod modAnim">
        <pc:chgData name="Sharma Computer Academy" userId="08476b32c11f4418" providerId="LiveId" clId="{DFA05EDB-F689-4DBB-B4FA-60D1FDF93148}" dt="2020-10-16T07:56:08.272" v="682" actId="122"/>
        <pc:sldMkLst>
          <pc:docMk/>
          <pc:sldMk cId="3539045414" sldId="257"/>
        </pc:sldMkLst>
        <pc:spChg chg="mod">
          <ac:chgData name="Sharma Computer Academy" userId="08476b32c11f4418" providerId="LiveId" clId="{DFA05EDB-F689-4DBB-B4FA-60D1FDF93148}" dt="2020-10-16T07:56:08.272" v="682" actId="122"/>
          <ac:spMkLst>
            <pc:docMk/>
            <pc:sldMk cId="3539045414" sldId="257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5T22:00:42.295" v="302" actId="113"/>
          <ac:spMkLst>
            <pc:docMk/>
            <pc:sldMk cId="3539045414" sldId="2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DFA05EDB-F689-4DBB-B4FA-60D1FDF93148}" dt="2020-10-16T07:55:59.743" v="679" actId="122"/>
        <pc:sldMkLst>
          <pc:docMk/>
          <pc:sldMk cId="3539045414" sldId="509"/>
        </pc:sldMkLst>
        <pc:spChg chg="mod">
          <ac:chgData name="Sharma Computer Academy" userId="08476b32c11f4418" providerId="LiveId" clId="{DFA05EDB-F689-4DBB-B4FA-60D1FDF93148}" dt="2020-10-16T07:55:59.743" v="679" actId="122"/>
          <ac:spMkLst>
            <pc:docMk/>
            <pc:sldMk cId="3539045414" sldId="509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0:11.272" v="450" actId="207"/>
          <ac:spMkLst>
            <pc:docMk/>
            <pc:sldMk cId="3539045414" sldId="50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DFA05EDB-F689-4DBB-B4FA-60D1FDF93148}" dt="2020-10-16T07:55:54.720" v="677" actId="122"/>
        <pc:sldMkLst>
          <pc:docMk/>
          <pc:sldMk cId="1594430930" sldId="511"/>
        </pc:sldMkLst>
        <pc:spChg chg="mod">
          <ac:chgData name="Sharma Computer Academy" userId="08476b32c11f4418" providerId="LiveId" clId="{DFA05EDB-F689-4DBB-B4FA-60D1FDF93148}" dt="2020-10-16T07:55:54.720" v="677" actId="122"/>
          <ac:spMkLst>
            <pc:docMk/>
            <pc:sldMk cId="1594430930" sldId="511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2:44.218" v="498" actId="113"/>
          <ac:spMkLst>
            <pc:docMk/>
            <pc:sldMk cId="1594430930" sldId="51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07:28.989" v="1572" actId="207"/>
        <pc:sldMkLst>
          <pc:docMk/>
          <pc:sldMk cId="1594430930" sldId="512"/>
        </pc:sldMkLst>
        <pc:spChg chg="mod">
          <ac:chgData name="Sharma Computer Academy" userId="08476b32c11f4418" providerId="LiveId" clId="{DFA05EDB-F689-4DBB-B4FA-60D1FDF93148}" dt="2020-10-16T08:01:11.201" v="1164" actId="122"/>
          <ac:spMkLst>
            <pc:docMk/>
            <pc:sldMk cId="1594430930" sldId="512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07:28.989" v="1572" actId="207"/>
          <ac:spMkLst>
            <pc:docMk/>
            <pc:sldMk cId="1594430930" sldId="51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10:06.858" v="1621" actId="113"/>
        <pc:sldMkLst>
          <pc:docMk/>
          <pc:sldMk cId="1594430930" sldId="513"/>
        </pc:sldMkLst>
        <pc:spChg chg="mod">
          <ac:chgData name="Sharma Computer Academy" userId="08476b32c11f4418" providerId="LiveId" clId="{DFA05EDB-F689-4DBB-B4FA-60D1FDF93148}" dt="2020-10-16T08:07:43.287" v="1573" actId="122"/>
          <ac:spMkLst>
            <pc:docMk/>
            <pc:sldMk cId="1594430930" sldId="513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10:06.858" v="1621" actId="113"/>
          <ac:spMkLst>
            <pc:docMk/>
            <pc:sldMk cId="1594430930" sldId="51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7:55:52.336" v="676" actId="122"/>
        <pc:sldMkLst>
          <pc:docMk/>
          <pc:sldMk cId="1594430930" sldId="647"/>
        </pc:sldMkLst>
        <pc:spChg chg="mod">
          <ac:chgData name="Sharma Computer Academy" userId="08476b32c11f4418" providerId="LiveId" clId="{DFA05EDB-F689-4DBB-B4FA-60D1FDF93148}" dt="2020-10-16T07:55:52.336" v="676" actId="122"/>
          <ac:spMkLst>
            <pc:docMk/>
            <pc:sldMk cId="1594430930" sldId="64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7:55:49.737" v="675" actId="122"/>
        <pc:sldMkLst>
          <pc:docMk/>
          <pc:sldMk cId="1594430930" sldId="648"/>
        </pc:sldMkLst>
        <pc:spChg chg="mod">
          <ac:chgData name="Sharma Computer Academy" userId="08476b32c11f4418" providerId="LiveId" clId="{DFA05EDB-F689-4DBB-B4FA-60D1FDF93148}" dt="2020-10-16T07:55:49.737" v="675" actId="122"/>
          <ac:spMkLst>
            <pc:docMk/>
            <pc:sldMk cId="1594430930" sldId="648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4:17.649" v="522" actId="113"/>
          <ac:spMkLst>
            <pc:docMk/>
            <pc:sldMk cId="1594430930" sldId="64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7:55:47.258" v="674" actId="122"/>
        <pc:sldMkLst>
          <pc:docMk/>
          <pc:sldMk cId="1594430930" sldId="649"/>
        </pc:sldMkLst>
        <pc:spChg chg="mod">
          <ac:chgData name="Sharma Computer Academy" userId="08476b32c11f4418" providerId="LiveId" clId="{DFA05EDB-F689-4DBB-B4FA-60D1FDF93148}" dt="2020-10-16T07:55:47.258" v="674" actId="122"/>
          <ac:spMkLst>
            <pc:docMk/>
            <pc:sldMk cId="1594430930" sldId="649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5:35.369" v="538" actId="113"/>
          <ac:spMkLst>
            <pc:docMk/>
            <pc:sldMk cId="1594430930" sldId="64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DFA05EDB-F689-4DBB-B4FA-60D1FDF93148}" dt="2020-10-16T07:55:41.689" v="672" actId="122"/>
        <pc:sldMkLst>
          <pc:docMk/>
          <pc:sldMk cId="1594430930" sldId="650"/>
        </pc:sldMkLst>
        <pc:spChg chg="mod">
          <ac:chgData name="Sharma Computer Academy" userId="08476b32c11f4418" providerId="LiveId" clId="{DFA05EDB-F689-4DBB-B4FA-60D1FDF93148}" dt="2020-10-16T07:55:41.689" v="672" actId="122"/>
          <ac:spMkLst>
            <pc:docMk/>
            <pc:sldMk cId="1594430930" sldId="650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7:07.409" v="559" actId="113"/>
          <ac:spMkLst>
            <pc:docMk/>
            <pc:sldMk cId="1594430930" sldId="65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7:55:38.672" v="671" actId="122"/>
        <pc:sldMkLst>
          <pc:docMk/>
          <pc:sldMk cId="1594430930" sldId="651"/>
        </pc:sldMkLst>
        <pc:spChg chg="mod">
          <ac:chgData name="Sharma Computer Academy" userId="08476b32c11f4418" providerId="LiveId" clId="{DFA05EDB-F689-4DBB-B4FA-60D1FDF93148}" dt="2020-10-16T07:55:38.672" v="671" actId="122"/>
          <ac:spMkLst>
            <pc:docMk/>
            <pc:sldMk cId="1594430930" sldId="651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53:22.151" v="639" actId="2711"/>
          <ac:spMkLst>
            <pc:docMk/>
            <pc:sldMk cId="1594430930" sldId="65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05:50.428" v="1436" actId="207"/>
        <pc:sldMkLst>
          <pc:docMk/>
          <pc:sldMk cId="1594430930" sldId="652"/>
        </pc:sldMkLst>
        <pc:spChg chg="mod">
          <ac:chgData name="Sharma Computer Academy" userId="08476b32c11f4418" providerId="LiveId" clId="{DFA05EDB-F689-4DBB-B4FA-60D1FDF93148}" dt="2020-10-16T08:05:19.106" v="1425" actId="122"/>
          <ac:spMkLst>
            <pc:docMk/>
            <pc:sldMk cId="1594430930" sldId="652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05:50.428" v="1436" actId="207"/>
          <ac:spMkLst>
            <pc:docMk/>
            <pc:sldMk cId="1594430930" sldId="652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DFA05EDB-F689-4DBB-B4FA-60D1FDF93148}" dt="2020-10-16T08:18:43.326" v="1797" actId="2696"/>
        <pc:sldMkLst>
          <pc:docMk/>
          <pc:sldMk cId="1594430930" sldId="653"/>
        </pc:sldMkLst>
        <pc:spChg chg="mod">
          <ac:chgData name="Sharma Computer Academy" userId="08476b32c11f4418" providerId="LiveId" clId="{DFA05EDB-F689-4DBB-B4FA-60D1FDF93148}" dt="2020-10-16T08:18:34.591" v="1796" actId="207"/>
          <ac:spMkLst>
            <pc:docMk/>
            <pc:sldMk cId="1594430930" sldId="65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DFA05EDB-F689-4DBB-B4FA-60D1FDF93148}" dt="2020-10-16T08:20:18.581" v="1809"/>
        <pc:sldMkLst>
          <pc:docMk/>
          <pc:sldMk cId="2790269104" sldId="653"/>
        </pc:sldMkLst>
        <pc:spChg chg="mod">
          <ac:chgData name="Sharma Computer Academy" userId="08476b32c11f4418" providerId="LiveId" clId="{DFA05EDB-F689-4DBB-B4FA-60D1FDF93148}" dt="2020-10-16T08:19:40.231" v="1802" actId="122"/>
          <ac:spMkLst>
            <pc:docMk/>
            <pc:sldMk cId="2790269104" sldId="653"/>
            <ac:spMk id="2" creationId="{00000000-0000-0000-0000-000000000000}"/>
          </ac:spMkLst>
        </pc:spChg>
      </pc:sldChg>
      <pc:sldChg chg="modSp del mod">
        <pc:chgData name="Sharma Computer Academy" userId="08476b32c11f4418" providerId="LiveId" clId="{DFA05EDB-F689-4DBB-B4FA-60D1FDF93148}" dt="2020-10-16T08:19:26.830" v="1801"/>
        <pc:sldMkLst>
          <pc:docMk/>
          <pc:sldMk cId="3464716243" sldId="653"/>
        </pc:sldMkLst>
        <pc:spChg chg="mod">
          <ac:chgData name="Sharma Computer Academy" userId="08476b32c11f4418" providerId="LiveId" clId="{DFA05EDB-F689-4DBB-B4FA-60D1FDF93148}" dt="2020-10-16T08:19:26.110" v="1800" actId="122"/>
          <ac:spMkLst>
            <pc:docMk/>
            <pc:sldMk cId="3464716243" sldId="653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DFA05EDB-F689-4DBB-B4FA-60D1FDF93148}" dt="2020-10-16T08:23:12.038" v="1842" actId="113"/>
        <pc:sldMkLst>
          <pc:docMk/>
          <pc:sldMk cId="1594430930" sldId="654"/>
        </pc:sldMkLst>
        <pc:spChg chg="mod">
          <ac:chgData name="Sharma Computer Academy" userId="08476b32c11f4418" providerId="LiveId" clId="{DFA05EDB-F689-4DBB-B4FA-60D1FDF93148}" dt="2020-10-16T08:23:12.038" v="1842" actId="113"/>
          <ac:spMkLst>
            <pc:docMk/>
            <pc:sldMk cId="1594430930" sldId="654"/>
            <ac:spMk id="3" creationId="{00000000-0000-0000-0000-000000000000}"/>
          </ac:spMkLst>
        </pc:spChg>
      </pc:sldChg>
      <pc:sldChg chg="addSp delSp modSp mod modAnim">
        <pc:chgData name="Sharma Computer Academy" userId="08476b32c11f4418" providerId="LiveId" clId="{DFA05EDB-F689-4DBB-B4FA-60D1FDF93148}" dt="2020-10-19T10:02:58.593" v="2280" actId="6549"/>
        <pc:sldMkLst>
          <pc:docMk/>
          <pc:sldMk cId="1594430930" sldId="655"/>
        </pc:sldMkLst>
        <pc:spChg chg="mod">
          <ac:chgData name="Sharma Computer Academy" userId="08476b32c11f4418" providerId="LiveId" clId="{DFA05EDB-F689-4DBB-B4FA-60D1FDF93148}" dt="2020-10-19T10:02:58.593" v="2280" actId="6549"/>
          <ac:spMkLst>
            <pc:docMk/>
            <pc:sldMk cId="1594430930" sldId="655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9T09:59:47.698" v="2187"/>
          <ac:spMkLst>
            <pc:docMk/>
            <pc:sldMk cId="1594430930" sldId="655"/>
            <ac:spMk id="4" creationId="{E2087BEA-2FAB-446D-98E7-84E06C1A7405}"/>
          </ac:spMkLst>
        </pc:spChg>
      </pc:sldChg>
      <pc:sldChg chg="modSp mod modAnim">
        <pc:chgData name="Sharma Computer Academy" userId="08476b32c11f4418" providerId="LiveId" clId="{DFA05EDB-F689-4DBB-B4FA-60D1FDF93148}" dt="2020-10-16T08:35:52.051" v="2127"/>
        <pc:sldMkLst>
          <pc:docMk/>
          <pc:sldMk cId="1594430930" sldId="656"/>
        </pc:sldMkLst>
        <pc:spChg chg="mod">
          <ac:chgData name="Sharma Computer Academy" userId="08476b32c11f4418" providerId="LiveId" clId="{DFA05EDB-F689-4DBB-B4FA-60D1FDF93148}" dt="2020-10-15T21:42:06.653" v="213" actId="20577"/>
          <ac:spMkLst>
            <pc:docMk/>
            <pc:sldMk cId="1594430930" sldId="656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35:31.973" v="2124" actId="113"/>
          <ac:spMkLst>
            <pc:docMk/>
            <pc:sldMk cId="1594430930" sldId="6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9T09:37:41.942" v="2177" actId="113"/>
        <pc:sldMkLst>
          <pc:docMk/>
          <pc:sldMk cId="1594430930" sldId="657"/>
        </pc:sldMkLst>
        <pc:spChg chg="mod">
          <ac:chgData name="Sharma Computer Academy" userId="08476b32c11f4418" providerId="LiveId" clId="{DFA05EDB-F689-4DBB-B4FA-60D1FDF93148}" dt="2020-10-16T08:37:56.053" v="2131" actId="122"/>
          <ac:spMkLst>
            <pc:docMk/>
            <pc:sldMk cId="1594430930" sldId="657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09:37:41.942" v="2177" actId="113"/>
          <ac:spMkLst>
            <pc:docMk/>
            <pc:sldMk cId="1594430930" sldId="6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37:59.209" v="2132" actId="122"/>
        <pc:sldMkLst>
          <pc:docMk/>
          <pc:sldMk cId="1594430930" sldId="658"/>
        </pc:sldMkLst>
        <pc:spChg chg="mod">
          <ac:chgData name="Sharma Computer Academy" userId="08476b32c11f4418" providerId="LiveId" clId="{DFA05EDB-F689-4DBB-B4FA-60D1FDF93148}" dt="2020-10-16T08:37:59.209" v="2132" actId="122"/>
          <ac:spMkLst>
            <pc:docMk/>
            <pc:sldMk cId="1594430930" sldId="65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38:01.782" v="2133" actId="122"/>
        <pc:sldMkLst>
          <pc:docMk/>
          <pc:sldMk cId="1594430930" sldId="659"/>
        </pc:sldMkLst>
        <pc:spChg chg="mod">
          <ac:chgData name="Sharma Computer Academy" userId="08476b32c11f4418" providerId="LiveId" clId="{DFA05EDB-F689-4DBB-B4FA-60D1FDF93148}" dt="2020-10-16T08:38:01.782" v="2133" actId="122"/>
          <ac:spMkLst>
            <pc:docMk/>
            <pc:sldMk cId="1594430930" sldId="65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38:04.576" v="2134" actId="122"/>
        <pc:sldMkLst>
          <pc:docMk/>
          <pc:sldMk cId="1594430930" sldId="660"/>
        </pc:sldMkLst>
        <pc:spChg chg="mod">
          <ac:chgData name="Sharma Computer Academy" userId="08476b32c11f4418" providerId="LiveId" clId="{DFA05EDB-F689-4DBB-B4FA-60D1FDF93148}" dt="2020-10-16T08:38:04.576" v="2134" actId="122"/>
          <ac:spMkLst>
            <pc:docMk/>
            <pc:sldMk cId="1594430930" sldId="66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5T21:30:06.456" v="172" actId="20577"/>
        <pc:sldMkLst>
          <pc:docMk/>
          <pc:sldMk cId="1594430930" sldId="685"/>
        </pc:sldMkLst>
        <pc:spChg chg="mod">
          <ac:chgData name="Sharma Computer Academy" userId="08476b32c11f4418" providerId="LiveId" clId="{DFA05EDB-F689-4DBB-B4FA-60D1FDF93148}" dt="2020-10-15T21:30:06.456" v="172" actId="20577"/>
          <ac:spMkLst>
            <pc:docMk/>
            <pc:sldMk cId="1594430930" sldId="68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DFA05EDB-F689-4DBB-B4FA-60D1FDF93148}" dt="2020-10-19T09:46:25.032" v="2180" actId="207"/>
        <pc:sldMkLst>
          <pc:docMk/>
          <pc:sldMk cId="1594430930" sldId="689"/>
        </pc:sldMkLst>
        <pc:spChg chg="mod">
          <ac:chgData name="Sharma Computer Academy" userId="08476b32c11f4418" providerId="LiveId" clId="{DFA05EDB-F689-4DBB-B4FA-60D1FDF93148}" dt="2020-10-19T09:46:19.418" v="2179" actId="207"/>
          <ac:spMkLst>
            <pc:docMk/>
            <pc:sldMk cId="1594430930" sldId="689"/>
            <ac:spMk id="5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09:46:25.032" v="2180" actId="207"/>
          <ac:spMkLst>
            <pc:docMk/>
            <pc:sldMk cId="1594430930" sldId="689"/>
            <ac:spMk id="6" creationId="{00000000-0000-0000-0000-000000000000}"/>
          </ac:spMkLst>
        </pc:spChg>
      </pc:sldChg>
      <pc:sldChg chg="modSp mod ord">
        <pc:chgData name="Sharma Computer Academy" userId="08476b32c11f4418" providerId="LiveId" clId="{DFA05EDB-F689-4DBB-B4FA-60D1FDF93148}" dt="2020-10-16T08:38:25.729" v="2140" actId="20577"/>
        <pc:sldMkLst>
          <pc:docMk/>
          <pc:sldMk cId="0" sldId="1169"/>
        </pc:sldMkLst>
        <pc:spChg chg="mod">
          <ac:chgData name="Sharma Computer Academy" userId="08476b32c11f4418" providerId="LiveId" clId="{DFA05EDB-F689-4DBB-B4FA-60D1FDF93148}" dt="2020-10-16T08:38:25.729" v="2140" actId="20577"/>
          <ac:spMkLst>
            <pc:docMk/>
            <pc:sldMk cId="0" sldId="1169"/>
            <ac:spMk id="5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5T06:58:28.761" v="106" actId="20577"/>
          <ac:spMkLst>
            <pc:docMk/>
            <pc:sldMk cId="0" sldId="1169"/>
            <ac:spMk id="3074" creationId="{00000000-0000-0000-0000-000000000000}"/>
          </ac:spMkLst>
        </pc:spChg>
        <pc:picChg chg="mod">
          <ac:chgData name="Sharma Computer Academy" userId="08476b32c11f4418" providerId="LiveId" clId="{DFA05EDB-F689-4DBB-B4FA-60D1FDF93148}" dt="2020-10-14T11:36:32.510" v="75" actId="1038"/>
          <ac:picMkLst>
            <pc:docMk/>
            <pc:sldMk cId="0" sldId="1169"/>
            <ac:picMk id="6" creationId="{00000000-0000-0000-0000-000000000000}"/>
          </ac:picMkLst>
        </pc:picChg>
        <pc:picChg chg="mod">
          <ac:chgData name="Sharma Computer Academy" userId="08476b32c11f4418" providerId="LiveId" clId="{DFA05EDB-F689-4DBB-B4FA-60D1FDF93148}" dt="2020-10-14T11:36:20.959" v="65" actId="1036"/>
          <ac:picMkLst>
            <pc:docMk/>
            <pc:sldMk cId="0" sldId="1169"/>
            <ac:picMk id="8" creationId="{00000000-0000-0000-0000-000000000000}"/>
          </ac:picMkLst>
        </pc:picChg>
      </pc:sldChg>
      <pc:sldChg chg="modSp add mod">
        <pc:chgData name="Sharma Computer Academy" userId="08476b32c11f4418" providerId="LiveId" clId="{DFA05EDB-F689-4DBB-B4FA-60D1FDF93148}" dt="2020-10-19T09:37:15.566" v="2175" actId="113"/>
        <pc:sldMkLst>
          <pc:docMk/>
          <pc:sldMk cId="983897352" sldId="1170"/>
        </pc:sldMkLst>
        <pc:spChg chg="mod">
          <ac:chgData name="Sharma Computer Academy" userId="08476b32c11f4418" providerId="LiveId" clId="{DFA05EDB-F689-4DBB-B4FA-60D1FDF93148}" dt="2020-10-16T08:37:52.232" v="2130" actId="122"/>
          <ac:spMkLst>
            <pc:docMk/>
            <pc:sldMk cId="983897352" sldId="1170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09:37:15.566" v="2175" actId="113"/>
          <ac:spMkLst>
            <pc:docMk/>
            <pc:sldMk cId="983897352" sldId="117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DFA05EDB-F689-4DBB-B4FA-60D1FDF93148}" dt="2020-10-16T07:55:44.856" v="673" actId="122"/>
        <pc:sldMkLst>
          <pc:docMk/>
          <pc:sldMk cId="3422598140" sldId="1171"/>
        </pc:sldMkLst>
        <pc:spChg chg="mod">
          <ac:chgData name="Sharma Computer Academy" userId="08476b32c11f4418" providerId="LiveId" clId="{DFA05EDB-F689-4DBB-B4FA-60D1FDF93148}" dt="2020-10-16T07:55:44.856" v="673" actId="122"/>
          <ac:spMkLst>
            <pc:docMk/>
            <pc:sldMk cId="3422598140" sldId="1171"/>
            <ac:spMk id="2" creationId="{00000000-0000-0000-0000-000000000000}"/>
          </ac:spMkLst>
        </pc:spChg>
        <pc:spChg chg="del mod">
          <ac:chgData name="Sharma Computer Academy" userId="08476b32c11f4418" providerId="LiveId" clId="{DFA05EDB-F689-4DBB-B4FA-60D1FDF93148}" dt="2020-10-15T21:47:40.162" v="227" actId="931"/>
          <ac:spMkLst>
            <pc:docMk/>
            <pc:sldMk cId="3422598140" sldId="1171"/>
            <ac:spMk id="3" creationId="{00000000-0000-0000-0000-000000000000}"/>
          </ac:spMkLst>
        </pc:spChg>
        <pc:picChg chg="add mod">
          <ac:chgData name="Sharma Computer Academy" userId="08476b32c11f4418" providerId="LiveId" clId="{DFA05EDB-F689-4DBB-B4FA-60D1FDF93148}" dt="2020-10-15T21:47:51.112" v="231" actId="14100"/>
          <ac:picMkLst>
            <pc:docMk/>
            <pc:sldMk cId="3422598140" sldId="1171"/>
            <ac:picMk id="5" creationId="{55263D22-9FA9-4082-AAEF-EAAA4B761F1D}"/>
          </ac:picMkLst>
        </pc:picChg>
      </pc:sldChg>
      <pc:sldChg chg="addSp delSp modSp add mod setBg modAnim">
        <pc:chgData name="Sharma Computer Academy" userId="08476b32c11f4418" providerId="LiveId" clId="{DFA05EDB-F689-4DBB-B4FA-60D1FDF93148}" dt="2020-10-16T07:41:03.037" v="492" actId="207"/>
        <pc:sldMkLst>
          <pc:docMk/>
          <pc:sldMk cId="1436452283" sldId="1172"/>
        </pc:sldMkLst>
        <pc:spChg chg="mod">
          <ac:chgData name="Sharma Computer Academy" userId="08476b32c11f4418" providerId="LiveId" clId="{DFA05EDB-F689-4DBB-B4FA-60D1FDF93148}" dt="2020-10-15T21:56:40.249" v="244" actId="122"/>
          <ac:spMkLst>
            <pc:docMk/>
            <pc:sldMk cId="1436452283" sldId="1172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1:03.037" v="492" actId="207"/>
          <ac:spMkLst>
            <pc:docMk/>
            <pc:sldMk cId="1436452283" sldId="1172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5T21:56:58.961" v="247"/>
          <ac:spMkLst>
            <pc:docMk/>
            <pc:sldMk cId="1436452283" sldId="1172"/>
            <ac:spMk id="4" creationId="{E93B817F-0B02-4E30-AAE6-ED730D394A4A}"/>
          </ac:spMkLst>
        </pc:spChg>
      </pc:sldChg>
      <pc:sldChg chg="modSp add mod ord modAnim">
        <pc:chgData name="Sharma Computer Academy" userId="08476b32c11f4418" providerId="LiveId" clId="{DFA05EDB-F689-4DBB-B4FA-60D1FDF93148}" dt="2020-10-16T07:56:02.193" v="680" actId="122"/>
        <pc:sldMkLst>
          <pc:docMk/>
          <pc:sldMk cId="1218025349" sldId="1173"/>
        </pc:sldMkLst>
        <pc:spChg chg="mod">
          <ac:chgData name="Sharma Computer Academy" userId="08476b32c11f4418" providerId="LiveId" clId="{DFA05EDB-F689-4DBB-B4FA-60D1FDF93148}" dt="2020-10-16T07:56:02.193" v="680" actId="122"/>
          <ac:spMkLst>
            <pc:docMk/>
            <pc:sldMk cId="1218025349" sldId="1173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5T22:04:52.921" v="394" actId="20577"/>
          <ac:spMkLst>
            <pc:docMk/>
            <pc:sldMk cId="1218025349" sldId="1173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DFA05EDB-F689-4DBB-B4FA-60D1FDF93148}" dt="2020-10-16T07:56:04.631" v="681" actId="122"/>
        <pc:sldMkLst>
          <pc:docMk/>
          <pc:sldMk cId="3973655954" sldId="1174"/>
        </pc:sldMkLst>
        <pc:spChg chg="mod">
          <ac:chgData name="Sharma Computer Academy" userId="08476b32c11f4418" providerId="LiveId" clId="{DFA05EDB-F689-4DBB-B4FA-60D1FDF93148}" dt="2020-10-16T07:56:04.631" v="681" actId="122"/>
          <ac:spMkLst>
            <pc:docMk/>
            <pc:sldMk cId="3973655954" sldId="1174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5T22:05:02.476" v="397" actId="20577"/>
          <ac:spMkLst>
            <pc:docMk/>
            <pc:sldMk cId="3973655954" sldId="1174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DFA05EDB-F689-4DBB-B4FA-60D1FDF93148}" dt="2020-10-16T07:55:57.328" v="678" actId="122"/>
        <pc:sldMkLst>
          <pc:docMk/>
          <pc:sldMk cId="2102019737" sldId="1175"/>
        </pc:sldMkLst>
        <pc:spChg chg="mod">
          <ac:chgData name="Sharma Computer Academy" userId="08476b32c11f4418" providerId="LiveId" clId="{DFA05EDB-F689-4DBB-B4FA-60D1FDF93148}" dt="2020-10-16T07:55:57.328" v="678" actId="122"/>
          <ac:spMkLst>
            <pc:docMk/>
            <pc:sldMk cId="2102019737" sldId="1175"/>
            <ac:spMk id="2" creationId="{00000000-0000-0000-0000-000000000000}"/>
          </ac:spMkLst>
        </pc:spChg>
      </pc:sldChg>
      <pc:sldChg chg="add del">
        <pc:chgData name="Sharma Computer Academy" userId="08476b32c11f4418" providerId="LiveId" clId="{DFA05EDB-F689-4DBB-B4FA-60D1FDF93148}" dt="2020-10-16T08:05:09.174" v="1416" actId="47"/>
        <pc:sldMkLst>
          <pc:docMk/>
          <pc:sldMk cId="3591335451" sldId="1176"/>
        </pc:sldMkLst>
      </pc:sldChg>
      <pc:sldChg chg="addSp delSp modSp mod setBg modAnim">
        <pc:chgData name="Sharma Computer Academy" userId="08476b32c11f4418" providerId="LiveId" clId="{DFA05EDB-F689-4DBB-B4FA-60D1FDF93148}" dt="2020-10-16T08:19:01.583" v="1798" actId="207"/>
        <pc:sldMkLst>
          <pc:docMk/>
          <pc:sldMk cId="2898568976" sldId="1177"/>
        </pc:sldMkLst>
        <pc:spChg chg="mod">
          <ac:chgData name="Sharma Computer Academy" userId="08476b32c11f4418" providerId="LiveId" clId="{DFA05EDB-F689-4DBB-B4FA-60D1FDF93148}" dt="2020-10-16T07:55:34.807" v="670" actId="122"/>
          <ac:spMkLst>
            <pc:docMk/>
            <pc:sldMk cId="2898568976" sldId="1177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19:01.583" v="1798" actId="207"/>
          <ac:spMkLst>
            <pc:docMk/>
            <pc:sldMk cId="2898568976" sldId="1177"/>
            <ac:spMk id="3" creationId="{00000000-0000-0000-0000-000000000000}"/>
          </ac:spMkLst>
        </pc:spChg>
        <pc:spChg chg="add del mod">
          <ac:chgData name="Sharma Computer Academy" userId="08476b32c11f4418" providerId="LiveId" clId="{DFA05EDB-F689-4DBB-B4FA-60D1FDF93148}" dt="2020-10-16T07:49:07.018" v="566"/>
          <ac:spMkLst>
            <pc:docMk/>
            <pc:sldMk cId="2898568976" sldId="1177"/>
            <ac:spMk id="4" creationId="{3B854C6D-A488-48EA-81F9-BB55485D0E82}"/>
          </ac:spMkLst>
        </pc:spChg>
      </pc:sldChg>
      <pc:sldChg chg="modSp add mod">
        <pc:chgData name="Sharma Computer Academy" userId="08476b32c11f4418" providerId="LiveId" clId="{DFA05EDB-F689-4DBB-B4FA-60D1FDF93148}" dt="2020-10-16T07:55:32.082" v="669" actId="122"/>
        <pc:sldMkLst>
          <pc:docMk/>
          <pc:sldMk cId="2495038087" sldId="1178"/>
        </pc:sldMkLst>
        <pc:spChg chg="mod">
          <ac:chgData name="Sharma Computer Academy" userId="08476b32c11f4418" providerId="LiveId" clId="{DFA05EDB-F689-4DBB-B4FA-60D1FDF93148}" dt="2020-10-16T07:55:32.082" v="669" actId="122"/>
          <ac:spMkLst>
            <pc:docMk/>
            <pc:sldMk cId="2495038087" sldId="1178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54:28.135" v="656" actId="255"/>
          <ac:spMkLst>
            <pc:docMk/>
            <pc:sldMk cId="2495038087" sldId="117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DFA05EDB-F689-4DBB-B4FA-60D1FDF93148}" dt="2020-10-16T08:01:00.360" v="1155" actId="113"/>
        <pc:sldMkLst>
          <pc:docMk/>
          <pc:sldMk cId="1718706307" sldId="1179"/>
        </pc:sldMkLst>
        <pc:spChg chg="mod">
          <ac:chgData name="Sharma Computer Academy" userId="08476b32c11f4418" providerId="LiveId" clId="{DFA05EDB-F689-4DBB-B4FA-60D1FDF93148}" dt="2020-10-16T07:55:28.997" v="668" actId="122"/>
          <ac:spMkLst>
            <pc:docMk/>
            <pc:sldMk cId="1718706307" sldId="1179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01:00.360" v="1155" actId="113"/>
          <ac:spMkLst>
            <pc:docMk/>
            <pc:sldMk cId="1718706307" sldId="1179"/>
            <ac:spMk id="3" creationId="{00000000-0000-0000-0000-000000000000}"/>
          </ac:spMkLst>
        </pc:spChg>
      </pc:sldChg>
      <pc:sldChg chg="addSp delSp modSp add mod setBg modAnim">
        <pc:chgData name="Sharma Computer Academy" userId="08476b32c11f4418" providerId="LiveId" clId="{DFA05EDB-F689-4DBB-B4FA-60D1FDF93148}" dt="2020-10-19T09:55:43.597" v="2185" actId="20577"/>
        <pc:sldMkLst>
          <pc:docMk/>
          <pc:sldMk cId="3096280454" sldId="1180"/>
        </pc:sldMkLst>
        <pc:spChg chg="mod">
          <ac:chgData name="Sharma Computer Academy" userId="08476b32c11f4418" providerId="LiveId" clId="{DFA05EDB-F689-4DBB-B4FA-60D1FDF93148}" dt="2020-10-19T09:55:43.597" v="2185" actId="20577"/>
          <ac:spMkLst>
            <pc:docMk/>
            <pc:sldMk cId="3096280454" sldId="1180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6T08:10:39.049" v="1624"/>
          <ac:spMkLst>
            <pc:docMk/>
            <pc:sldMk cId="3096280454" sldId="1180"/>
            <ac:spMk id="4" creationId="{9E72EC85-35D2-4797-A6B4-7FDB8717CD3B}"/>
          </ac:spMkLst>
        </pc:spChg>
      </pc:sldChg>
      <pc:sldChg chg="modSp add ord modAnim">
        <pc:chgData name="Sharma Computer Academy" userId="08476b32c11f4418" providerId="LiveId" clId="{DFA05EDB-F689-4DBB-B4FA-60D1FDF93148}" dt="2020-10-16T08:14:43.331" v="1750" actId="6549"/>
        <pc:sldMkLst>
          <pc:docMk/>
          <pc:sldMk cId="3034709340" sldId="1181"/>
        </pc:sldMkLst>
        <pc:spChg chg="mod">
          <ac:chgData name="Sharma Computer Academy" userId="08476b32c11f4418" providerId="LiveId" clId="{DFA05EDB-F689-4DBB-B4FA-60D1FDF93148}" dt="2020-10-16T08:14:43.331" v="1750" actId="6549"/>
          <ac:spMkLst>
            <pc:docMk/>
            <pc:sldMk cId="3034709340" sldId="1181"/>
            <ac:spMk id="3" creationId="{00000000-0000-0000-0000-000000000000}"/>
          </ac:spMkLst>
        </pc:spChg>
      </pc:sldChg>
      <pc:sldChg chg="addSp delSp modSp mod setBg">
        <pc:chgData name="Sharma Computer Academy" userId="08476b32c11f4418" providerId="LiveId" clId="{DFA05EDB-F689-4DBB-B4FA-60D1FDF93148}" dt="2020-10-16T08:16:11.633" v="1762" actId="207"/>
        <pc:sldMkLst>
          <pc:docMk/>
          <pc:sldMk cId="4284385239" sldId="1182"/>
        </pc:sldMkLst>
        <pc:spChg chg="mod">
          <ac:chgData name="Sharma Computer Academy" userId="08476b32c11f4418" providerId="LiveId" clId="{DFA05EDB-F689-4DBB-B4FA-60D1FDF93148}" dt="2020-10-16T08:16:11.633" v="1762" actId="207"/>
          <ac:spMkLst>
            <pc:docMk/>
            <pc:sldMk cId="4284385239" sldId="1182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6T08:15:21.798" v="1752"/>
          <ac:spMkLst>
            <pc:docMk/>
            <pc:sldMk cId="4284385239" sldId="1182"/>
            <ac:spMk id="4" creationId="{436C03A5-FAD6-4C9A-BAD6-61BAAB971DBB}"/>
          </ac:spMkLst>
        </pc:spChg>
      </pc:sldChg>
      <pc:sldChg chg="modSp add mod modAnim">
        <pc:chgData name="Sharma Computer Academy" userId="08476b32c11f4418" providerId="LiveId" clId="{DFA05EDB-F689-4DBB-B4FA-60D1FDF93148}" dt="2020-10-16T08:28:51.150" v="1908" actId="113"/>
        <pc:sldMkLst>
          <pc:docMk/>
          <pc:sldMk cId="194798867" sldId="1183"/>
        </pc:sldMkLst>
        <pc:spChg chg="mod">
          <ac:chgData name="Sharma Computer Academy" userId="08476b32c11f4418" providerId="LiveId" clId="{DFA05EDB-F689-4DBB-B4FA-60D1FDF93148}" dt="2020-10-16T08:28:51.150" v="1908" actId="113"/>
          <ac:spMkLst>
            <pc:docMk/>
            <pc:sldMk cId="194798867" sldId="1183"/>
            <ac:spMk id="3" creationId="{00000000-0000-0000-0000-000000000000}"/>
          </ac:spMkLst>
        </pc:spChg>
      </pc:sldChg>
      <pc:sldChg chg="addSp delSp modSp add mod ord">
        <pc:chgData name="Sharma Computer Academy" userId="08476b32c11f4418" providerId="LiveId" clId="{DFA05EDB-F689-4DBB-B4FA-60D1FDF93148}" dt="2020-10-16T08:37:46.038" v="2129" actId="27636"/>
        <pc:sldMkLst>
          <pc:docMk/>
          <pc:sldMk cId="4057788164" sldId="1184"/>
        </pc:sldMkLst>
        <pc:spChg chg="mod">
          <ac:chgData name="Sharma Computer Academy" userId="08476b32c11f4418" providerId="LiveId" clId="{DFA05EDB-F689-4DBB-B4FA-60D1FDF93148}" dt="2020-10-16T08:37:46.038" v="2129" actId="27636"/>
          <ac:spMkLst>
            <pc:docMk/>
            <pc:sldMk cId="4057788164" sldId="1184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34:18.975" v="2104" actId="207"/>
          <ac:spMkLst>
            <pc:docMk/>
            <pc:sldMk cId="4057788164" sldId="1184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6T08:32:11.392" v="1947"/>
          <ac:spMkLst>
            <pc:docMk/>
            <pc:sldMk cId="4057788164" sldId="1184"/>
            <ac:spMk id="4" creationId="{690C9A83-C216-4335-9944-9A81C73A72A8}"/>
          </ac:spMkLst>
        </pc:spChg>
      </pc:sldChg>
      <pc:sldChg chg="addSp delSp modSp add mod modAnim">
        <pc:chgData name="Sharma Computer Academy" userId="08476b32c11f4418" providerId="LiveId" clId="{DFA05EDB-F689-4DBB-B4FA-60D1FDF93148}" dt="2020-10-19T10:06:09.164" v="2374"/>
        <pc:sldMkLst>
          <pc:docMk/>
          <pc:sldMk cId="3242926630" sldId="1185"/>
        </pc:sldMkLst>
        <pc:spChg chg="mod">
          <ac:chgData name="Sharma Computer Academy" userId="08476b32c11f4418" providerId="LiveId" clId="{DFA05EDB-F689-4DBB-B4FA-60D1FDF93148}" dt="2020-10-19T10:05:53.915" v="2371" actId="20577"/>
          <ac:spMkLst>
            <pc:docMk/>
            <pc:sldMk cId="3242926630" sldId="1185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9T10:02:27.729" v="2260"/>
          <ac:spMkLst>
            <pc:docMk/>
            <pc:sldMk cId="3242926630" sldId="1185"/>
            <ac:spMk id="4" creationId="{A493852B-5029-43B9-B6E7-309AABE6B4F7}"/>
          </ac:spMkLst>
        </pc:spChg>
      </pc:sldChg>
      <pc:sldChg chg="modSp add mod ord modAnim">
        <pc:chgData name="Sharma Computer Academy" userId="08476b32c11f4418" providerId="LiveId" clId="{DFA05EDB-F689-4DBB-B4FA-60D1FDF93148}" dt="2020-10-19T10:22:22.430" v="2558" actId="113"/>
        <pc:sldMkLst>
          <pc:docMk/>
          <pc:sldMk cId="567169249" sldId="1186"/>
        </pc:sldMkLst>
        <pc:spChg chg="mod">
          <ac:chgData name="Sharma Computer Academy" userId="08476b32c11f4418" providerId="LiveId" clId="{DFA05EDB-F689-4DBB-B4FA-60D1FDF93148}" dt="2020-10-19T10:17:07.571" v="2470" actId="20577"/>
          <ac:spMkLst>
            <pc:docMk/>
            <pc:sldMk cId="567169249" sldId="1186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10:22:22.430" v="2558" actId="113"/>
          <ac:spMkLst>
            <pc:docMk/>
            <pc:sldMk cId="567169249" sldId="118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01.124" v="2808" actId="207"/>
        <pc:sldMkLst>
          <pc:docMk/>
          <pc:sldMk cId="1554741048" sldId="1187"/>
        </pc:sldMkLst>
        <pc:spChg chg="mod">
          <ac:chgData name="Sharma Computer Academy" userId="08476b32c11f4418" providerId="LiveId" clId="{DFA05EDB-F689-4DBB-B4FA-60D1FDF93148}" dt="2020-10-19T10:24:40.056" v="2568" actId="122"/>
          <ac:spMkLst>
            <pc:docMk/>
            <pc:sldMk cId="1554741048" sldId="1187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10:32:01.124" v="2808" actId="207"/>
          <ac:spMkLst>
            <pc:docMk/>
            <pc:sldMk cId="1554741048" sldId="1187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DFA05EDB-F689-4DBB-B4FA-60D1FDF93148}" dt="2020-10-19T10:30:56.325" v="2805" actId="6549"/>
        <pc:sldMkLst>
          <pc:docMk/>
          <pc:sldMk cId="2326545265" sldId="1188"/>
        </pc:sldMkLst>
        <pc:spChg chg="mod">
          <ac:chgData name="Sharma Computer Academy" userId="08476b32c11f4418" providerId="LiveId" clId="{DFA05EDB-F689-4DBB-B4FA-60D1FDF93148}" dt="2020-10-19T10:30:56.325" v="2805" actId="6549"/>
          <ac:spMkLst>
            <pc:docMk/>
            <pc:sldMk cId="2326545265" sldId="118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09.340" v="2809" actId="207"/>
        <pc:sldMkLst>
          <pc:docMk/>
          <pc:sldMk cId="1756347400" sldId="1189"/>
        </pc:sldMkLst>
        <pc:spChg chg="mod">
          <ac:chgData name="Sharma Computer Academy" userId="08476b32c11f4418" providerId="LiveId" clId="{DFA05EDB-F689-4DBB-B4FA-60D1FDF93148}" dt="2020-10-19T10:32:09.340" v="2809" actId="207"/>
          <ac:spMkLst>
            <pc:docMk/>
            <pc:sldMk cId="1756347400" sldId="118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26.356" v="2813" actId="207"/>
        <pc:sldMkLst>
          <pc:docMk/>
          <pc:sldMk cId="376486835" sldId="1190"/>
        </pc:sldMkLst>
        <pc:spChg chg="mod">
          <ac:chgData name="Sharma Computer Academy" userId="08476b32c11f4418" providerId="LiveId" clId="{DFA05EDB-F689-4DBB-B4FA-60D1FDF93148}" dt="2020-10-19T10:32:26.356" v="2813" actId="207"/>
          <ac:spMkLst>
            <pc:docMk/>
            <pc:sldMk cId="376486835" sldId="119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31.898" v="2814" actId="207"/>
        <pc:sldMkLst>
          <pc:docMk/>
          <pc:sldMk cId="4169996045" sldId="1191"/>
        </pc:sldMkLst>
        <pc:spChg chg="mod">
          <ac:chgData name="Sharma Computer Academy" userId="08476b32c11f4418" providerId="LiveId" clId="{DFA05EDB-F689-4DBB-B4FA-60D1FDF93148}" dt="2020-10-19T10:32:31.898" v="2814" actId="207"/>
          <ac:spMkLst>
            <pc:docMk/>
            <pc:sldMk cId="4169996045" sldId="119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36.123" v="2815" actId="207"/>
        <pc:sldMkLst>
          <pc:docMk/>
          <pc:sldMk cId="1701149687" sldId="1192"/>
        </pc:sldMkLst>
        <pc:spChg chg="mod">
          <ac:chgData name="Sharma Computer Academy" userId="08476b32c11f4418" providerId="LiveId" clId="{DFA05EDB-F689-4DBB-B4FA-60D1FDF93148}" dt="2020-10-19T10:32:36.123" v="2815" actId="207"/>
          <ac:spMkLst>
            <pc:docMk/>
            <pc:sldMk cId="1701149687" sldId="119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1762B79-CA62-4909-AC6C-F9F6CA8F05A8}"/>
    <pc:docChg chg="delSld">
      <pc:chgData name="Sharma Computer Academy" userId="08476b32c11f4418" providerId="LiveId" clId="{E1762B79-CA62-4909-AC6C-F9F6CA8F05A8}" dt="2020-10-19T20:31:35.632" v="0" actId="47"/>
      <pc:docMkLst>
        <pc:docMk/>
      </pc:docMkLst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514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515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618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619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620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621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622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57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58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59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60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61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62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63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64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65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66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67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68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69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70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71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72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73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75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76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77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78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79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80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81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82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84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85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86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87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88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89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90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91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92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93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94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695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696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697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698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699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00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01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02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94430930" sldId="703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04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05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06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07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08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09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10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11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12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13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14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15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16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17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18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19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20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21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274056649" sldId="722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983897352" sldId="1170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554741048" sldId="1187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756347400" sldId="1189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376486835" sldId="1190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4169996045" sldId="1191"/>
        </pc:sldMkLst>
      </pc:sldChg>
      <pc:sldChg chg="del">
        <pc:chgData name="Sharma Computer Academy" userId="08476b32c11f4418" providerId="LiveId" clId="{E1762B79-CA62-4909-AC6C-F9F6CA8F05A8}" dt="2020-10-19T20:31:35.632" v="0" actId="47"/>
        <pc:sldMkLst>
          <pc:docMk/>
          <pc:sldMk cId="1701149687" sldId="11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10/20/2020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21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Nested/Inner Classes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Nested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 </a:t>
            </a:r>
            <a:r>
              <a:rPr lang="en-IN" i="1" dirty="0">
                <a:solidFill>
                  <a:srgbClr val="0070C0"/>
                </a:solidFill>
              </a:rPr>
              <a:t>local class</a:t>
            </a:r>
            <a:r>
              <a:rPr lang="en-IN" dirty="0"/>
              <a:t> is defined </a:t>
            </a:r>
            <a:r>
              <a:rPr lang="en-IN" b="1" dirty="0">
                <a:solidFill>
                  <a:srgbClr val="C00000"/>
                </a:solidFill>
              </a:rPr>
              <a:t>within a code block </a:t>
            </a:r>
            <a:r>
              <a:rPr lang="en-IN" dirty="0"/>
              <a:t>(code block means a </a:t>
            </a:r>
            <a:r>
              <a:rPr lang="en-IN" b="1" dirty="0">
                <a:solidFill>
                  <a:srgbClr val="7030A0"/>
                </a:solidFill>
              </a:rPr>
              <a:t>method</a:t>
            </a:r>
            <a:r>
              <a:rPr lang="en-IN" dirty="0"/>
              <a:t>, </a:t>
            </a:r>
            <a:r>
              <a:rPr lang="en-IN" b="1" dirty="0">
                <a:solidFill>
                  <a:srgbClr val="7030A0"/>
                </a:solidFill>
              </a:rPr>
              <a:t>constructor</a:t>
            </a:r>
            <a:r>
              <a:rPr lang="en-IN" dirty="0"/>
              <a:t>, or </a:t>
            </a:r>
            <a:r>
              <a:rPr lang="en-IN" b="1" dirty="0">
                <a:solidFill>
                  <a:srgbClr val="7030A0"/>
                </a:solidFill>
              </a:rPr>
              <a:t>initialization block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A </a:t>
            </a:r>
            <a:r>
              <a:rPr lang="en-IN" i="1" dirty="0">
                <a:solidFill>
                  <a:srgbClr val="0070C0"/>
                </a:solidFill>
              </a:rPr>
              <a:t>non-local</a:t>
            </a:r>
            <a:r>
              <a:rPr lang="en-IN" i="1" dirty="0"/>
              <a:t> class</a:t>
            </a:r>
            <a:r>
              <a:rPr lang="en-IN" dirty="0"/>
              <a:t> is </a:t>
            </a:r>
            <a:r>
              <a:rPr lang="en-IN" b="1" dirty="0">
                <a:solidFill>
                  <a:srgbClr val="C00000"/>
                </a:solidFill>
              </a:rPr>
              <a:t>defined inside </a:t>
            </a: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class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A </a:t>
            </a:r>
            <a:r>
              <a:rPr lang="en-IN" i="1" dirty="0">
                <a:solidFill>
                  <a:srgbClr val="0070C0"/>
                </a:solidFill>
              </a:rPr>
              <a:t>static class</a:t>
            </a:r>
            <a:r>
              <a:rPr lang="en-IN" dirty="0"/>
              <a:t> is qualified using the </a:t>
            </a:r>
            <a:r>
              <a:rPr lang="en-IN" b="1" dirty="0">
                <a:solidFill>
                  <a:srgbClr val="7030A0"/>
                </a:solidFill>
              </a:rPr>
              <a:t>static</a:t>
            </a:r>
            <a:r>
              <a:rPr lang="en-IN" dirty="0"/>
              <a:t> keyword.</a:t>
            </a:r>
          </a:p>
          <a:p>
            <a:endParaRPr lang="en-IN" dirty="0"/>
          </a:p>
          <a:p>
            <a:r>
              <a:rPr lang="en-IN" dirty="0"/>
              <a:t>A </a:t>
            </a:r>
            <a:r>
              <a:rPr lang="en-IN" i="1" dirty="0">
                <a:solidFill>
                  <a:srgbClr val="0070C0"/>
                </a:solidFill>
              </a:rPr>
              <a:t>non-static class</a:t>
            </a:r>
            <a:r>
              <a:rPr lang="en-IN" dirty="0"/>
              <a:t> does not use this </a:t>
            </a:r>
            <a:r>
              <a:rPr lang="en-IN" b="1" dirty="0">
                <a:solidFill>
                  <a:srgbClr val="7030A0"/>
                </a:solidFill>
              </a:rPr>
              <a:t>static</a:t>
            </a:r>
            <a:r>
              <a:rPr lang="en-IN" dirty="0"/>
              <a:t> keyword with the class definition. </a:t>
            </a:r>
          </a:p>
          <a:p>
            <a:endParaRPr lang="en-IN" dirty="0"/>
          </a:p>
          <a:p>
            <a:r>
              <a:rPr lang="en-IN" dirty="0"/>
              <a:t>In an </a:t>
            </a:r>
            <a:r>
              <a:rPr lang="en-IN" i="1" dirty="0">
                <a:solidFill>
                  <a:srgbClr val="0070C0"/>
                </a:solidFill>
              </a:rPr>
              <a:t>anonymous class</a:t>
            </a:r>
            <a:r>
              <a:rPr lang="en-IN" dirty="0"/>
              <a:t>, we </a:t>
            </a:r>
            <a:r>
              <a:rPr lang="en-IN" b="1" dirty="0">
                <a:solidFill>
                  <a:srgbClr val="C00000"/>
                </a:solidFill>
              </a:rPr>
              <a:t>don’t provide the name </a:t>
            </a:r>
            <a:r>
              <a:rPr lang="en-IN" dirty="0"/>
              <a:t>of the </a:t>
            </a:r>
            <a:r>
              <a:rPr lang="en-IN" b="1" dirty="0">
                <a:solidFill>
                  <a:srgbClr val="7030A0"/>
                </a:solidFill>
              </a:rPr>
              <a:t>class</a:t>
            </a:r>
            <a:r>
              <a:rPr lang="en-IN" dirty="0"/>
              <a:t>; we  just define its </a:t>
            </a:r>
            <a:r>
              <a:rPr lang="en-IN" b="1" dirty="0">
                <a:solidFill>
                  <a:srgbClr val="002060"/>
                </a:solidFill>
              </a:rPr>
              <a:t>body</a:t>
            </a:r>
            <a:r>
              <a:rPr lang="en-IN" dirty="0"/>
              <a:t>!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Nested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 </a:t>
            </a:r>
            <a:r>
              <a:rPr lang="en-IN" i="1" dirty="0">
                <a:solidFill>
                  <a:srgbClr val="0070C0"/>
                </a:solidFill>
              </a:rPr>
              <a:t>static nested classes</a:t>
            </a:r>
            <a:r>
              <a:rPr lang="en-IN" dirty="0"/>
              <a:t> are </a:t>
            </a:r>
            <a:r>
              <a:rPr lang="en-IN" b="1" dirty="0">
                <a:solidFill>
                  <a:srgbClr val="7030A0"/>
                </a:solidFill>
              </a:rPr>
              <a:t>static </a:t>
            </a:r>
            <a:r>
              <a:rPr lang="en-IN" dirty="0"/>
              <a:t>and </a:t>
            </a:r>
            <a:r>
              <a:rPr lang="en-IN" b="1" dirty="0">
                <a:solidFill>
                  <a:srgbClr val="7030A0"/>
                </a:solidFill>
              </a:rPr>
              <a:t>non-local</a:t>
            </a:r>
            <a:r>
              <a:rPr lang="en-IN" dirty="0"/>
              <a:t>, whereas </a:t>
            </a:r>
            <a:r>
              <a:rPr lang="en-IN" i="1" dirty="0">
                <a:solidFill>
                  <a:srgbClr val="0070C0"/>
                </a:solidFill>
              </a:rPr>
              <a:t>inner classes</a:t>
            </a:r>
            <a:r>
              <a:rPr lang="en-IN" dirty="0"/>
              <a:t> are </a:t>
            </a:r>
            <a:r>
              <a:rPr lang="en-IN" b="1" dirty="0">
                <a:solidFill>
                  <a:srgbClr val="7030A0"/>
                </a:solidFill>
              </a:rPr>
              <a:t>non-static</a:t>
            </a:r>
            <a:r>
              <a:rPr lang="en-IN" dirty="0"/>
              <a:t> and </a:t>
            </a:r>
            <a:r>
              <a:rPr lang="en-IN" b="1" dirty="0">
                <a:solidFill>
                  <a:srgbClr val="7030A0"/>
                </a:solidFill>
              </a:rPr>
              <a:t>non-local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non-static</a:t>
            </a:r>
            <a:r>
              <a:rPr lang="en-IN" dirty="0"/>
              <a:t> and </a:t>
            </a:r>
            <a:r>
              <a:rPr lang="en-IN" b="1" dirty="0">
                <a:solidFill>
                  <a:srgbClr val="7030A0"/>
                </a:solidFill>
              </a:rPr>
              <a:t>local</a:t>
            </a:r>
            <a:r>
              <a:rPr lang="en-IN" dirty="0"/>
              <a:t> nested class is a </a:t>
            </a:r>
            <a:r>
              <a:rPr lang="en-IN" i="1" dirty="0">
                <a:solidFill>
                  <a:srgbClr val="0070C0"/>
                </a:solidFill>
              </a:rPr>
              <a:t>local inner class</a:t>
            </a:r>
            <a:r>
              <a:rPr lang="en-IN" dirty="0"/>
              <a:t>, and a </a:t>
            </a:r>
            <a:r>
              <a:rPr lang="en-IN" b="1" dirty="0">
                <a:solidFill>
                  <a:srgbClr val="7030A0"/>
                </a:solidFill>
              </a:rPr>
              <a:t>local</a:t>
            </a:r>
            <a:r>
              <a:rPr lang="en-IN" dirty="0"/>
              <a:t> and </a:t>
            </a:r>
            <a:r>
              <a:rPr lang="en-IN" b="1" dirty="0">
                <a:solidFill>
                  <a:srgbClr val="7030A0"/>
                </a:solidFill>
              </a:rPr>
              <a:t>anonymous nested class </a:t>
            </a:r>
            <a:r>
              <a:rPr lang="en-IN" dirty="0"/>
              <a:t>is an </a:t>
            </a:r>
            <a:r>
              <a:rPr lang="en-IN" i="1" dirty="0">
                <a:solidFill>
                  <a:srgbClr val="0070C0"/>
                </a:solidFill>
              </a:rPr>
              <a:t>anonymous inner class</a:t>
            </a:r>
            <a:r>
              <a:rPr lang="en-IN" dirty="0"/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Nested Classes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63D22-9FA9-4082-AAEF-EAAA4B761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771664" cy="3816424"/>
          </a:xfrm>
        </p:spPr>
      </p:pic>
    </p:spTree>
    <p:extLst>
      <p:ext uri="{BB962C8B-B14F-4D97-AF65-F5344CB8AC3E}">
        <p14:creationId xmlns:p14="http://schemas.microsoft.com/office/powerpoint/2010/main" val="342259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Nested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 We can define a </a:t>
            </a:r>
            <a:r>
              <a:rPr lang="en-IN" dirty="0">
                <a:solidFill>
                  <a:srgbClr val="0070C0"/>
                </a:solidFill>
              </a:rPr>
              <a:t>class</a:t>
            </a:r>
            <a:r>
              <a:rPr lang="en-IN" dirty="0"/>
              <a:t> (</a:t>
            </a:r>
            <a:r>
              <a:rPr lang="en-IN" b="1" dirty="0">
                <a:solidFill>
                  <a:srgbClr val="C00000"/>
                </a:solidFill>
              </a:rPr>
              <a:t>or interface</a:t>
            </a:r>
            <a:r>
              <a:rPr lang="en-IN" dirty="0"/>
              <a:t>) as a </a:t>
            </a:r>
            <a:r>
              <a:rPr lang="en-IN" b="1" dirty="0">
                <a:solidFill>
                  <a:srgbClr val="7030A0"/>
                </a:solidFill>
              </a:rPr>
              <a:t>static member </a:t>
            </a:r>
            <a:r>
              <a:rPr lang="en-IN" dirty="0"/>
              <a:t>inside another </a:t>
            </a:r>
            <a:r>
              <a:rPr lang="en-IN" dirty="0">
                <a:solidFill>
                  <a:srgbClr val="0070C0"/>
                </a:solidFill>
              </a:rPr>
              <a:t>class</a:t>
            </a:r>
            <a:r>
              <a:rPr lang="en-IN" dirty="0"/>
              <a:t> (</a:t>
            </a:r>
            <a:r>
              <a:rPr lang="en-IN" b="1" dirty="0">
                <a:solidFill>
                  <a:srgbClr val="C00000"/>
                </a:solidFill>
              </a:rPr>
              <a:t>or interface</a:t>
            </a:r>
            <a:r>
              <a:rPr lang="en-IN" dirty="0"/>
              <a:t>).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Since the </a:t>
            </a:r>
            <a:r>
              <a:rPr lang="en-IN" b="1" dirty="0">
                <a:solidFill>
                  <a:srgbClr val="0070C0"/>
                </a:solidFill>
              </a:rPr>
              <a:t>outer type </a:t>
            </a:r>
            <a:r>
              <a:rPr lang="en-IN" dirty="0"/>
              <a:t>can be a </a:t>
            </a:r>
            <a:r>
              <a:rPr lang="en-IN" b="1" dirty="0">
                <a:solidFill>
                  <a:srgbClr val="C00000"/>
                </a:solidFill>
              </a:rPr>
              <a:t>class</a:t>
            </a:r>
            <a:r>
              <a:rPr lang="en-IN" dirty="0"/>
              <a:t> or an </a:t>
            </a:r>
            <a:r>
              <a:rPr lang="en-IN" b="1" dirty="0">
                <a:solidFill>
                  <a:srgbClr val="C00000"/>
                </a:solidFill>
              </a:rPr>
              <a:t>interface</a:t>
            </a:r>
            <a:r>
              <a:rPr lang="en-IN" dirty="0"/>
              <a:t> and the </a:t>
            </a:r>
            <a:r>
              <a:rPr lang="en-IN" b="1" dirty="0">
                <a:solidFill>
                  <a:srgbClr val="0070C0"/>
                </a:solidFill>
              </a:rPr>
              <a:t>inner ones </a:t>
            </a:r>
            <a:r>
              <a:rPr lang="en-IN" dirty="0"/>
              <a:t>can also be a </a:t>
            </a:r>
            <a:r>
              <a:rPr lang="en-IN" b="1" dirty="0">
                <a:solidFill>
                  <a:srgbClr val="7030A0"/>
                </a:solidFill>
              </a:rPr>
              <a:t>class</a:t>
            </a:r>
            <a:r>
              <a:rPr lang="en-IN" dirty="0"/>
              <a:t> or </a:t>
            </a:r>
            <a:r>
              <a:rPr lang="en-IN" b="1" dirty="0">
                <a:solidFill>
                  <a:srgbClr val="7030A0"/>
                </a:solidFill>
              </a:rPr>
              <a:t>interface</a:t>
            </a:r>
            <a:r>
              <a:rPr lang="en-IN" dirty="0"/>
              <a:t>, there are </a:t>
            </a:r>
            <a:r>
              <a:rPr lang="en-IN" b="1" dirty="0">
                <a:solidFill>
                  <a:srgbClr val="00B050"/>
                </a:solidFill>
              </a:rPr>
              <a:t>four combinations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Four Types Of Static Nested Class/Interface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/>
              <a:t>class Outer {          </a:t>
            </a:r>
            <a:r>
              <a:rPr lang="en-IN" dirty="0">
                <a:solidFill>
                  <a:srgbClr val="00B050"/>
                </a:solidFill>
              </a:rPr>
              <a:t> // an outer class has a static nested class</a:t>
            </a:r>
            <a:br>
              <a:rPr lang="en-IN" dirty="0"/>
            </a:br>
            <a:r>
              <a:rPr lang="en-IN" dirty="0"/>
              <a:t>        static class Inner {  }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interface Outer {      </a:t>
            </a:r>
            <a:r>
              <a:rPr lang="en-IN" dirty="0">
                <a:solidFill>
                  <a:srgbClr val="00B050"/>
                </a:solidFill>
              </a:rPr>
              <a:t> // an outer interface has a static nested class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/>
              <a:t>        static class Inner {  }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class Outer {           </a:t>
            </a:r>
            <a:r>
              <a:rPr lang="en-IN" dirty="0">
                <a:solidFill>
                  <a:srgbClr val="00B050"/>
                </a:solidFill>
              </a:rPr>
              <a:t>// an outer class has a static nested interface</a:t>
            </a:r>
            <a:br>
              <a:rPr lang="en-IN" dirty="0"/>
            </a:br>
            <a:r>
              <a:rPr lang="en-IN" dirty="0"/>
              <a:t>        static interface Inner {  }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interface Outer {      </a:t>
            </a:r>
            <a:r>
              <a:rPr lang="en-IN" dirty="0">
                <a:solidFill>
                  <a:srgbClr val="00B050"/>
                </a:solidFill>
              </a:rPr>
              <a:t> // an outer interface has a static nested interface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/>
              <a:t>        static interface Inner {  }</a:t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Nested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 </a:t>
            </a: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nested class </a:t>
            </a:r>
            <a:r>
              <a:rPr lang="en-US" dirty="0"/>
              <a:t>is marked with </a:t>
            </a:r>
            <a:r>
              <a:rPr lang="en-US" b="1" dirty="0">
                <a:solidFill>
                  <a:srgbClr val="7030A0"/>
                </a:solidFill>
              </a:rPr>
              <a:t>static</a:t>
            </a:r>
            <a:r>
              <a:rPr lang="en-US" dirty="0"/>
              <a:t> modifier is called the </a:t>
            </a:r>
            <a:r>
              <a:rPr lang="en-US" b="1" dirty="0">
                <a:solidFill>
                  <a:srgbClr val="C00000"/>
                </a:solidFill>
              </a:rPr>
              <a:t>static nested class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Here’s an example: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class Wheel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public void rotate()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("The wheel is rotating...");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6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Nested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 </a:t>
            </a:r>
            <a:r>
              <a:rPr lang="en-US" dirty="0"/>
              <a:t>Here, </a:t>
            </a:r>
            <a:r>
              <a:rPr lang="en-US" b="1" dirty="0">
                <a:solidFill>
                  <a:srgbClr val="0070C0"/>
                </a:solidFill>
              </a:rPr>
              <a:t>Wheel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static nested class </a:t>
            </a:r>
            <a:r>
              <a:rPr lang="en-US" dirty="0"/>
              <a:t>which is enclosed in the </a:t>
            </a:r>
            <a:r>
              <a:rPr lang="en-US" b="1" dirty="0">
                <a:solidFill>
                  <a:srgbClr val="0070C0"/>
                </a:solidFill>
              </a:rPr>
              <a:t>Car</a:t>
            </a:r>
            <a:r>
              <a:rPr lang="en-US" dirty="0"/>
              <a:t> class.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following code </a:t>
            </a:r>
            <a:r>
              <a:rPr lang="en-US" dirty="0"/>
              <a:t>illustrates how to </a:t>
            </a:r>
            <a:r>
              <a:rPr lang="en-US" b="1" dirty="0">
                <a:solidFill>
                  <a:srgbClr val="00B050"/>
                </a:solidFill>
              </a:rPr>
              <a:t>instantiate</a:t>
            </a:r>
            <a:r>
              <a:rPr lang="en-US" dirty="0"/>
              <a:t> an object of the </a:t>
            </a:r>
            <a:r>
              <a:rPr lang="en-US" b="1" dirty="0">
                <a:solidFill>
                  <a:srgbClr val="C00000"/>
                </a:solidFill>
              </a:rPr>
              <a:t>static nested class</a:t>
            </a:r>
            <a:r>
              <a:rPr lang="en-US" dirty="0"/>
              <a:t>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Car.Wheel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wheel = new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Car.Wheel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wheel.rotate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IN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3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 </a:t>
            </a:r>
            <a:r>
              <a:rPr lang="en-US" dirty="0"/>
              <a:t>Create a </a:t>
            </a:r>
            <a:r>
              <a:rPr lang="en-US" b="1" dirty="0">
                <a:solidFill>
                  <a:srgbClr val="C00000"/>
                </a:solidFill>
              </a:rPr>
              <a:t>static nested class </a:t>
            </a:r>
            <a:r>
              <a:rPr lang="en-US" dirty="0"/>
              <a:t>called </a:t>
            </a:r>
            <a:r>
              <a:rPr lang="en-US" b="1" dirty="0">
                <a:solidFill>
                  <a:srgbClr val="0070C0"/>
                </a:solidFill>
              </a:rPr>
              <a:t>Color</a:t>
            </a:r>
            <a:r>
              <a:rPr lang="en-US" dirty="0"/>
              <a:t> declared inside a class called </a:t>
            </a:r>
            <a:r>
              <a:rPr lang="en-US" b="1" dirty="0">
                <a:solidFill>
                  <a:srgbClr val="0070C0"/>
                </a:solidFill>
              </a:rPr>
              <a:t>Shape.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 </a:t>
            </a:r>
            <a:r>
              <a:rPr lang="en-US" b="1" dirty="0">
                <a:solidFill>
                  <a:srgbClr val="7030A0"/>
                </a:solidFill>
              </a:rPr>
              <a:t>three data members </a:t>
            </a:r>
            <a:r>
              <a:rPr lang="en-US" dirty="0"/>
              <a:t>called </a:t>
            </a:r>
            <a:r>
              <a:rPr lang="en-US" b="1" dirty="0">
                <a:solidFill>
                  <a:srgbClr val="002060"/>
                </a:solidFill>
              </a:rPr>
              <a:t>red</a:t>
            </a:r>
            <a:r>
              <a:rPr lang="en-US" dirty="0"/>
              <a:t> , </a:t>
            </a:r>
            <a:r>
              <a:rPr lang="en-US" b="1" dirty="0">
                <a:solidFill>
                  <a:srgbClr val="002060"/>
                </a:solidFill>
              </a:rPr>
              <a:t>green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blue</a:t>
            </a:r>
            <a:r>
              <a:rPr lang="en-US" dirty="0"/>
              <a:t> in the class </a:t>
            </a:r>
            <a:r>
              <a:rPr lang="en-US" b="1" dirty="0">
                <a:solidFill>
                  <a:srgbClr val="0070C0"/>
                </a:solidFill>
              </a:rPr>
              <a:t>Color</a:t>
            </a:r>
            <a:r>
              <a:rPr lang="en-US" dirty="0"/>
              <a:t> and a </a:t>
            </a:r>
            <a:r>
              <a:rPr lang="en-US" b="1" dirty="0">
                <a:solidFill>
                  <a:srgbClr val="00B050"/>
                </a:solidFill>
              </a:rPr>
              <a:t>parametrized constructor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initialize them </a:t>
            </a:r>
            <a:r>
              <a:rPr lang="en-US" dirty="0"/>
              <a:t>with the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values passed.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Also provide </a:t>
            </a:r>
            <a:r>
              <a:rPr lang="en-US" dirty="0"/>
              <a:t>an </a:t>
            </a:r>
            <a:r>
              <a:rPr lang="en-US" b="1" dirty="0">
                <a:solidFill>
                  <a:srgbClr val="00B050"/>
                </a:solidFill>
              </a:rPr>
              <a:t>overridden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toString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/>
              <a:t>method.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Finally</a:t>
            </a:r>
            <a:r>
              <a:rPr lang="en-US" dirty="0"/>
              <a:t> inside the </a:t>
            </a:r>
            <a:r>
              <a:rPr lang="en-US" b="1" dirty="0">
                <a:solidFill>
                  <a:srgbClr val="7030A0"/>
                </a:solidFill>
              </a:rPr>
              <a:t>main() </a:t>
            </a:r>
            <a:r>
              <a:rPr lang="en-US" dirty="0"/>
              <a:t>method </a:t>
            </a:r>
            <a:r>
              <a:rPr lang="en-US" b="1" dirty="0">
                <a:solidFill>
                  <a:srgbClr val="C00000"/>
                </a:solidFill>
              </a:rPr>
              <a:t>instantiate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Color</a:t>
            </a:r>
            <a:r>
              <a:rPr lang="en-US" dirty="0"/>
              <a:t> class and </a:t>
            </a:r>
            <a:r>
              <a:rPr lang="en-US" b="1" dirty="0">
                <a:solidFill>
                  <a:srgbClr val="002060"/>
                </a:solidFill>
              </a:rPr>
              <a:t>display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details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objects </a:t>
            </a: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0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 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Shape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{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static class 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{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int red, green, blue;</a:t>
            </a:r>
            <a:b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</a:t>
            </a:r>
            <a:r>
              <a:rPr lang="en-IN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Color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(int red, int green, int blue) {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IN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this.red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=red; 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			   	   </a:t>
            </a:r>
            <a:r>
              <a:rPr lang="en-IN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this.green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= green; 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IN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this.blue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= blue;</a:t>
            </a:r>
            <a:b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                }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	  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String </a:t>
            </a:r>
            <a:r>
              <a:rPr lang="en-IN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() {</a:t>
            </a:r>
            <a:b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                        return " red = " + red + " green = " + green + " blue = " + blue;</a:t>
            </a:r>
            <a:b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                }</a:t>
            </a:r>
            <a:b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    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}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class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TestColor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{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public static void main(String []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args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Shape.Color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white = new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Shape.Color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(255, 255, 255);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("White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color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has values:" + white);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endParaRPr lang="en-IN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White </a:t>
            </a:r>
            <a:r>
              <a:rPr lang="en-IN" dirty="0" err="1">
                <a:solidFill>
                  <a:srgbClr val="00B050"/>
                </a:solidFill>
              </a:rPr>
              <a:t>color</a:t>
            </a:r>
            <a:r>
              <a:rPr lang="en-IN" dirty="0">
                <a:solidFill>
                  <a:srgbClr val="00B050"/>
                </a:solidFill>
              </a:rPr>
              <a:t> has:  red = 255 green = 255 blue = 255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Nested Class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Classes</a:t>
            </a:r>
            <a:r>
              <a:rPr lang="en-IN" dirty="0"/>
              <a:t> defined within the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IN" dirty="0"/>
              <a:t> of </a:t>
            </a:r>
            <a:r>
              <a:rPr lang="en-IN" b="1" dirty="0">
                <a:solidFill>
                  <a:srgbClr val="7030A0"/>
                </a:solidFill>
              </a:rPr>
              <a:t>another class </a:t>
            </a:r>
            <a:r>
              <a:rPr lang="en-IN" dirty="0"/>
              <a:t>(or interface) are known as </a:t>
            </a:r>
            <a:r>
              <a:rPr lang="en-IN" b="1" i="1" dirty="0">
                <a:solidFill>
                  <a:srgbClr val="0070C0"/>
                </a:solidFill>
              </a:rPr>
              <a:t>nested classes</a:t>
            </a:r>
            <a:r>
              <a:rPr lang="en-IN" b="1" i="1" dirty="0"/>
              <a:t>. </a:t>
            </a:r>
          </a:p>
          <a:p>
            <a:endParaRPr lang="en-IN" i="1" dirty="0"/>
          </a:p>
          <a:p>
            <a:endParaRPr lang="en-IN" i="1" dirty="0"/>
          </a:p>
          <a:p>
            <a:r>
              <a:rPr lang="en-IN" b="1" dirty="0">
                <a:solidFill>
                  <a:srgbClr val="00B050"/>
                </a:solidFill>
              </a:rPr>
              <a:t>Normally</a:t>
            </a:r>
            <a:r>
              <a:rPr lang="en-IN" i="1" dirty="0"/>
              <a:t> we </a:t>
            </a:r>
            <a:r>
              <a:rPr lang="en-IN" b="1" i="1" dirty="0">
                <a:solidFill>
                  <a:srgbClr val="C00000"/>
                </a:solidFill>
              </a:rPr>
              <a:t>define</a:t>
            </a:r>
            <a:r>
              <a:rPr lang="en-IN" i="1" dirty="0"/>
              <a:t> a </a:t>
            </a:r>
            <a:r>
              <a:rPr lang="en-IN" dirty="0"/>
              <a:t>class, which is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top-level class </a:t>
            </a:r>
            <a:r>
              <a:rPr lang="en-IN" dirty="0"/>
              <a:t>directly belonging to a </a:t>
            </a:r>
            <a:r>
              <a:rPr lang="en-IN" b="1" dirty="0">
                <a:solidFill>
                  <a:srgbClr val="7030A0"/>
                </a:solidFill>
              </a:rPr>
              <a:t>package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In contrast</a:t>
            </a:r>
            <a:r>
              <a:rPr lang="en-IN" dirty="0"/>
              <a:t>, </a:t>
            </a:r>
            <a:r>
              <a:rPr lang="en-IN" b="1" dirty="0">
                <a:solidFill>
                  <a:srgbClr val="002060"/>
                </a:solidFill>
              </a:rPr>
              <a:t>nested classes </a:t>
            </a:r>
            <a:r>
              <a:rPr lang="en-IN" dirty="0"/>
              <a:t>are classes </a:t>
            </a:r>
            <a:r>
              <a:rPr lang="en-IN" b="1" dirty="0">
                <a:solidFill>
                  <a:srgbClr val="C00000"/>
                </a:solidFill>
              </a:rPr>
              <a:t>contained within </a:t>
            </a:r>
            <a:r>
              <a:rPr lang="en-IN" dirty="0"/>
              <a:t>another class or interface.</a:t>
            </a:r>
            <a:endParaRPr lang="en-US" dirty="0"/>
          </a:p>
          <a:p>
            <a:pPr marL="457200" indent="-45720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Static nested classes </a:t>
            </a:r>
            <a:r>
              <a:rPr lang="en-IN" dirty="0"/>
              <a:t>are sometimes referred to as </a:t>
            </a:r>
            <a:r>
              <a:rPr lang="en-IN" b="1" dirty="0">
                <a:solidFill>
                  <a:srgbClr val="0070C0"/>
                </a:solidFill>
              </a:rPr>
              <a:t>static inner classes</a:t>
            </a:r>
            <a:r>
              <a:rPr lang="en-IN" dirty="0"/>
              <a:t>, but they </a:t>
            </a:r>
            <a:r>
              <a:rPr lang="en-IN" b="1" dirty="0">
                <a:solidFill>
                  <a:srgbClr val="002060"/>
                </a:solidFill>
              </a:rPr>
              <a:t>aren't inner classes at all</a:t>
            </a:r>
            <a:r>
              <a:rPr lang="en-IN" dirty="0"/>
              <a:t>, by the </a:t>
            </a:r>
            <a:r>
              <a:rPr lang="en-IN" b="1" dirty="0">
                <a:solidFill>
                  <a:srgbClr val="00B050"/>
                </a:solidFill>
              </a:rPr>
              <a:t>standard definition </a:t>
            </a:r>
            <a:r>
              <a:rPr lang="en-IN" dirty="0"/>
              <a:t>of an </a:t>
            </a:r>
            <a:r>
              <a:rPr lang="en-IN" b="1" dirty="0">
                <a:solidFill>
                  <a:srgbClr val="0070C0"/>
                </a:solidFill>
              </a:rPr>
              <a:t>inner class.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static nested class </a:t>
            </a:r>
            <a:r>
              <a:rPr lang="en-IN" dirty="0"/>
              <a:t>does not have that </a:t>
            </a:r>
            <a:r>
              <a:rPr lang="en-IN" b="1" dirty="0">
                <a:solidFill>
                  <a:srgbClr val="00B050"/>
                </a:solidFill>
              </a:rPr>
              <a:t>special-relationship </a:t>
            </a:r>
            <a:r>
              <a:rPr lang="en-IN" dirty="0"/>
              <a:t>that </a:t>
            </a:r>
            <a:r>
              <a:rPr lang="en-IN" b="1" dirty="0">
                <a:solidFill>
                  <a:srgbClr val="0070C0"/>
                </a:solidFill>
              </a:rPr>
              <a:t>inner classes </a:t>
            </a:r>
            <a:r>
              <a:rPr lang="en-IN" dirty="0"/>
              <a:t>have, i.e. they </a:t>
            </a:r>
            <a:r>
              <a:rPr lang="en-IN" b="1" dirty="0">
                <a:solidFill>
                  <a:srgbClr val="002060"/>
                </a:solidFill>
              </a:rPr>
              <a:t>cannot access</a:t>
            </a:r>
            <a:r>
              <a:rPr lang="en-IN" dirty="0"/>
              <a:t> the </a:t>
            </a:r>
            <a:r>
              <a:rPr lang="en-IN" b="1" dirty="0">
                <a:solidFill>
                  <a:schemeClr val="tx2"/>
                </a:solidFill>
              </a:rPr>
              <a:t>instance methods </a:t>
            </a:r>
            <a:r>
              <a:rPr lang="en-IN" dirty="0"/>
              <a:t>or </a:t>
            </a:r>
            <a:r>
              <a:rPr lang="en-IN" b="1" dirty="0">
                <a:solidFill>
                  <a:schemeClr val="tx2"/>
                </a:solidFill>
              </a:rPr>
              <a:t>variables </a:t>
            </a:r>
            <a:r>
              <a:rPr lang="en-IN" dirty="0"/>
              <a:t>of </a:t>
            </a:r>
            <a:r>
              <a:rPr lang="en-IN" b="1" dirty="0">
                <a:solidFill>
                  <a:srgbClr val="7030A0"/>
                </a:solidFill>
              </a:rPr>
              <a:t>outer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private int weight;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   private static String brand;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static class Wheel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public void rotate()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// cannot access instance variables of the enclosing class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weight = 5;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// can access static members of the enclosing class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brand = "Honda";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8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As we can see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static nested class </a:t>
            </a:r>
            <a:r>
              <a:rPr lang="en-US" dirty="0"/>
              <a:t>cannot have </a:t>
            </a:r>
            <a:r>
              <a:rPr lang="en-US" b="1" dirty="0">
                <a:solidFill>
                  <a:srgbClr val="00B050"/>
                </a:solidFill>
              </a:rPr>
              <a:t>direct access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instance members </a:t>
            </a:r>
            <a:r>
              <a:rPr lang="en-US" dirty="0"/>
              <a:t>of the </a:t>
            </a:r>
            <a:r>
              <a:rPr lang="en-US" b="1" dirty="0">
                <a:solidFill>
                  <a:srgbClr val="0070C0"/>
                </a:solidFill>
              </a:rPr>
              <a:t>enclosing class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However</a:t>
            </a:r>
            <a:r>
              <a:rPr lang="en-US" dirty="0"/>
              <a:t> it </a:t>
            </a:r>
            <a:r>
              <a:rPr lang="en-US" b="1" dirty="0">
                <a:solidFill>
                  <a:srgbClr val="00B050"/>
                </a:solidFill>
              </a:rPr>
              <a:t>can access </a:t>
            </a:r>
            <a:r>
              <a:rPr lang="en-US" dirty="0"/>
              <a:t>these </a:t>
            </a:r>
            <a:r>
              <a:rPr lang="en-US" b="1" dirty="0">
                <a:solidFill>
                  <a:srgbClr val="7030A0"/>
                </a:solidFill>
              </a:rPr>
              <a:t>members</a:t>
            </a:r>
            <a:r>
              <a:rPr lang="en-US" dirty="0"/>
              <a:t> via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object reference </a:t>
            </a:r>
            <a:r>
              <a:rPr lang="en-US" dirty="0"/>
              <a:t>of the </a:t>
            </a:r>
            <a:r>
              <a:rPr lang="en-US" b="1" dirty="0">
                <a:solidFill>
                  <a:srgbClr val="0070C0"/>
                </a:solidFill>
              </a:rPr>
              <a:t>enclosing class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7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private int weight;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   private static String brand;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static class Wheel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public void test(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Car car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car.weight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= 5000;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("car's weight is: " +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car.weight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}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85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class</a:t>
            </a:r>
            <a:r>
              <a:rPr lang="en-IN" dirty="0"/>
              <a:t> is </a:t>
            </a:r>
            <a:r>
              <a:rPr lang="en-IN" dirty="0">
                <a:solidFill>
                  <a:srgbClr val="0070C0"/>
                </a:solidFill>
              </a:rPr>
              <a:t>not static </a:t>
            </a: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a class cannot be static</a:t>
            </a:r>
            <a:r>
              <a:rPr lang="en-IN" dirty="0"/>
              <a:t>), the </a:t>
            </a:r>
            <a:r>
              <a:rPr lang="en-IN" b="1" dirty="0">
                <a:solidFill>
                  <a:srgbClr val="00B050"/>
                </a:solidFill>
              </a:rPr>
              <a:t>static modifier</a:t>
            </a:r>
            <a:r>
              <a:rPr lang="en-IN" dirty="0"/>
              <a:t> in this case says that the </a:t>
            </a:r>
            <a:r>
              <a:rPr lang="en-IN" b="1" dirty="0">
                <a:solidFill>
                  <a:srgbClr val="002060"/>
                </a:solidFill>
              </a:rPr>
              <a:t>nested class </a:t>
            </a:r>
            <a:r>
              <a:rPr lang="en-IN" dirty="0"/>
              <a:t>is a </a:t>
            </a:r>
            <a:r>
              <a:rPr lang="en-IN" b="1" dirty="0">
                <a:solidFill>
                  <a:srgbClr val="C00000"/>
                </a:solidFill>
              </a:rPr>
              <a:t>static member </a:t>
            </a:r>
            <a:r>
              <a:rPr lang="en-IN" dirty="0"/>
              <a:t>of the </a:t>
            </a:r>
            <a:r>
              <a:rPr lang="en-IN" b="1" dirty="0">
                <a:solidFill>
                  <a:srgbClr val="0070C0"/>
                </a:solidFill>
              </a:rPr>
              <a:t>outer class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That means </a:t>
            </a:r>
            <a:r>
              <a:rPr lang="en-IN" dirty="0"/>
              <a:t>it can be </a:t>
            </a:r>
            <a:r>
              <a:rPr lang="en-IN" b="1" dirty="0">
                <a:solidFill>
                  <a:srgbClr val="7030A0"/>
                </a:solidFill>
              </a:rPr>
              <a:t>accessed</a:t>
            </a:r>
            <a:r>
              <a:rPr lang="en-IN" dirty="0"/>
              <a:t>, as with </a:t>
            </a:r>
            <a:r>
              <a:rPr lang="en-IN" b="1" dirty="0">
                <a:solidFill>
                  <a:srgbClr val="C00000"/>
                </a:solidFill>
              </a:rPr>
              <a:t>other static members </a:t>
            </a:r>
            <a:r>
              <a:rPr lang="en-IN" b="1" dirty="0">
                <a:solidFill>
                  <a:srgbClr val="00B050"/>
                </a:solidFill>
              </a:rPr>
              <a:t>without having </a:t>
            </a:r>
            <a:r>
              <a:rPr lang="en-IN" dirty="0"/>
              <a:t>an </a:t>
            </a:r>
            <a:r>
              <a:rPr lang="en-IN" b="1" dirty="0">
                <a:solidFill>
                  <a:srgbClr val="7030A0"/>
                </a:solidFill>
              </a:rPr>
              <a:t>instance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outer class.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name</a:t>
            </a:r>
            <a:r>
              <a:rPr lang="en-IN" dirty="0"/>
              <a:t> of the </a:t>
            </a:r>
            <a:r>
              <a:rPr lang="en-IN" b="1" dirty="0">
                <a:solidFill>
                  <a:srgbClr val="C00000"/>
                </a:solidFill>
              </a:rPr>
              <a:t>static nested class </a:t>
            </a:r>
            <a:r>
              <a:rPr lang="en-IN" dirty="0"/>
              <a:t>is expressed with </a:t>
            </a:r>
            <a:r>
              <a:rPr lang="en-IN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OuterClassName.NestedClassName</a:t>
            </a: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</a:rPr>
              <a:t> </a:t>
            </a:r>
            <a:r>
              <a:rPr lang="en-IN" dirty="0"/>
              <a:t>syntax.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6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When</a:t>
            </a:r>
            <a:r>
              <a:rPr lang="en-IN" dirty="0"/>
              <a:t> we define an </a:t>
            </a:r>
            <a:r>
              <a:rPr lang="en-IN" dirty="0">
                <a:solidFill>
                  <a:srgbClr val="0070C0"/>
                </a:solidFill>
              </a:rPr>
              <a:t>inner nested class </a:t>
            </a:r>
            <a:r>
              <a:rPr lang="en-IN" dirty="0"/>
              <a:t>(</a:t>
            </a:r>
            <a:r>
              <a:rPr lang="en-IN" b="1" dirty="0">
                <a:solidFill>
                  <a:srgbClr val="C00000"/>
                </a:solidFill>
              </a:rPr>
              <a:t>or interface</a:t>
            </a:r>
            <a:r>
              <a:rPr lang="en-IN" dirty="0"/>
              <a:t>) </a:t>
            </a:r>
            <a:r>
              <a:rPr lang="en-IN" b="1" dirty="0">
                <a:solidFill>
                  <a:srgbClr val="00B050"/>
                </a:solidFill>
              </a:rPr>
              <a:t>inside an interface</a:t>
            </a:r>
            <a:r>
              <a:rPr lang="en-IN" dirty="0"/>
              <a:t>, the </a:t>
            </a:r>
            <a:r>
              <a:rPr lang="en-IN" b="1" dirty="0">
                <a:solidFill>
                  <a:srgbClr val="7030A0"/>
                </a:solidFill>
              </a:rPr>
              <a:t>nested class </a:t>
            </a:r>
            <a:r>
              <a:rPr lang="en-IN" dirty="0"/>
              <a:t>is declared implicitly </a:t>
            </a:r>
            <a:r>
              <a:rPr lang="en-IN" b="1" dirty="0">
                <a:solidFill>
                  <a:schemeClr val="tx2"/>
                </a:solidFill>
              </a:rPr>
              <a:t>public</a:t>
            </a:r>
            <a:r>
              <a:rPr lang="en-IN" dirty="0"/>
              <a:t> and </a:t>
            </a:r>
            <a:r>
              <a:rPr lang="en-IN" b="1" dirty="0">
                <a:solidFill>
                  <a:schemeClr val="tx2"/>
                </a:solidFill>
              </a:rPr>
              <a:t>static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This point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easy to remember</a:t>
            </a:r>
            <a:r>
              <a:rPr lang="en-IN" dirty="0"/>
              <a:t>: </a:t>
            </a:r>
            <a:r>
              <a:rPr lang="en-IN" b="1" dirty="0">
                <a:solidFill>
                  <a:srgbClr val="7030A0"/>
                </a:solidFill>
              </a:rPr>
              <a:t>any field </a:t>
            </a:r>
            <a:r>
              <a:rPr lang="en-IN" dirty="0"/>
              <a:t>in an </a:t>
            </a:r>
            <a:r>
              <a:rPr lang="en-IN" b="1" dirty="0">
                <a:solidFill>
                  <a:srgbClr val="C00000"/>
                </a:solidFill>
              </a:rPr>
              <a:t>interface </a:t>
            </a:r>
            <a:r>
              <a:rPr lang="en-IN" dirty="0"/>
              <a:t>is </a:t>
            </a:r>
            <a:r>
              <a:rPr lang="en-IN" b="1" dirty="0">
                <a:solidFill>
                  <a:srgbClr val="002060"/>
                </a:solidFill>
              </a:rPr>
              <a:t>implicitly declared </a:t>
            </a:r>
            <a:r>
              <a:rPr lang="en-IN" dirty="0"/>
              <a:t>as</a:t>
            </a:r>
            <a:r>
              <a:rPr lang="en-IN" b="1" dirty="0">
                <a:solidFill>
                  <a:srgbClr val="002060"/>
                </a:solidFill>
              </a:rPr>
              <a:t> </a:t>
            </a:r>
            <a:r>
              <a:rPr lang="en-IN" b="1" dirty="0">
                <a:solidFill>
                  <a:srgbClr val="0070C0"/>
                </a:solidFill>
              </a:rPr>
              <a:t>public</a:t>
            </a:r>
            <a:r>
              <a:rPr lang="en-IN" dirty="0"/>
              <a:t> and </a:t>
            </a:r>
            <a:r>
              <a:rPr lang="en-IN" b="1" dirty="0">
                <a:solidFill>
                  <a:srgbClr val="0070C0"/>
                </a:solidFill>
              </a:rPr>
              <a:t>static</a:t>
            </a:r>
            <a:r>
              <a:rPr lang="en-IN" dirty="0">
                <a:solidFill>
                  <a:srgbClr val="0070C0"/>
                </a:solidFill>
              </a:rPr>
              <a:t>,</a:t>
            </a:r>
            <a:r>
              <a:rPr lang="en-IN" dirty="0"/>
              <a:t> and </a:t>
            </a:r>
            <a:r>
              <a:rPr lang="en-IN" b="1" dirty="0">
                <a:solidFill>
                  <a:srgbClr val="C00000"/>
                </a:solidFill>
              </a:rPr>
              <a:t>static nested classes </a:t>
            </a:r>
            <a:r>
              <a:rPr lang="en-IN" dirty="0"/>
              <a:t>have this </a:t>
            </a:r>
            <a:r>
              <a:rPr lang="en-IN" b="1" dirty="0">
                <a:solidFill>
                  <a:srgbClr val="00B050"/>
                </a:solidFill>
              </a:rPr>
              <a:t>same </a:t>
            </a:r>
            <a:r>
              <a:rPr lang="en-IN" b="1" dirty="0" err="1">
                <a:solidFill>
                  <a:srgbClr val="00B050"/>
                </a:solidFill>
              </a:rPr>
              <a:t>behavior</a:t>
            </a:r>
            <a:r>
              <a:rPr lang="en-IN" b="1" dirty="0">
                <a:solidFill>
                  <a:srgbClr val="00B050"/>
                </a:solidFill>
              </a:rPr>
              <a:t>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Static nested classes </a:t>
            </a:r>
            <a:r>
              <a:rPr lang="en-IN" dirty="0"/>
              <a:t>can be declared </a:t>
            </a:r>
            <a:r>
              <a:rPr lang="en-IN" b="1" dirty="0">
                <a:solidFill>
                  <a:srgbClr val="7030A0"/>
                </a:solidFill>
              </a:rPr>
              <a:t>abstract</a:t>
            </a:r>
            <a:r>
              <a:rPr lang="en-IN" dirty="0"/>
              <a:t> or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b="1" dirty="0">
                <a:solidFill>
                  <a:srgbClr val="7030A0"/>
                </a:solidFill>
              </a:rPr>
              <a:t>final.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public class </a:t>
            </a:r>
            <a:r>
              <a:rPr lang="en-US" b="1" dirty="0" err="1">
                <a:solidFill>
                  <a:srgbClr val="002060"/>
                </a:solidFill>
              </a:rPr>
              <a:t>GeoLocation</a:t>
            </a:r>
            <a:r>
              <a:rPr lang="en-US" b="1" dirty="0">
                <a:solidFill>
                  <a:srgbClr val="00206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public static abstract class </a:t>
            </a:r>
            <a:r>
              <a:rPr lang="en-US" b="1" dirty="0" err="1">
                <a:solidFill>
                  <a:srgbClr val="00B050"/>
                </a:solidFill>
              </a:rPr>
              <a:t>LocationResult</a:t>
            </a:r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chemeClr val="tx2"/>
                </a:solidFill>
              </a:rPr>
              <a:t>public abstract void </a:t>
            </a:r>
            <a:r>
              <a:rPr lang="en-US" b="1" dirty="0" err="1">
                <a:solidFill>
                  <a:schemeClr val="tx2"/>
                </a:solidFill>
              </a:rPr>
              <a:t>gotLocation</a:t>
            </a:r>
            <a:r>
              <a:rPr lang="en-US" b="1" dirty="0">
                <a:solidFill>
                  <a:schemeClr val="tx2"/>
                </a:solidFill>
              </a:rPr>
              <a:t>(Location location);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Static nested classes </a:t>
            </a:r>
            <a:r>
              <a:rPr lang="en-IN" dirty="0"/>
              <a:t>can </a:t>
            </a:r>
            <a:r>
              <a:rPr lang="en-IN" b="1" dirty="0">
                <a:solidFill>
                  <a:srgbClr val="00B050"/>
                </a:solidFill>
              </a:rPr>
              <a:t>extend another class </a:t>
            </a:r>
            <a:r>
              <a:rPr lang="en-IN" dirty="0"/>
              <a:t>or it can be </a:t>
            </a:r>
            <a:r>
              <a:rPr lang="en-IN" b="1" dirty="0">
                <a:solidFill>
                  <a:srgbClr val="0070C0"/>
                </a:solidFill>
              </a:rPr>
              <a:t>used</a:t>
            </a:r>
            <a:r>
              <a:rPr lang="en-IN" dirty="0"/>
              <a:t> as a </a:t>
            </a:r>
            <a:r>
              <a:rPr lang="en-IN" b="1" dirty="0">
                <a:solidFill>
                  <a:srgbClr val="7030A0"/>
                </a:solidFill>
              </a:rPr>
              <a:t>base class.</a:t>
            </a:r>
          </a:p>
          <a:p>
            <a:endParaRPr lang="en-US" dirty="0"/>
          </a:p>
          <a:p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For example </a:t>
            </a:r>
            <a:r>
              <a:rPr lang="en-US" dirty="0"/>
              <a:t>, to use the class </a:t>
            </a:r>
            <a:r>
              <a:rPr lang="en-US" b="1" dirty="0" err="1">
                <a:solidFill>
                  <a:srgbClr val="0070C0"/>
                </a:solidFill>
              </a:rPr>
              <a:t>LocationResult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dirty="0"/>
              <a:t>we could </a:t>
            </a:r>
            <a:r>
              <a:rPr lang="en-US" b="1" dirty="0">
                <a:solidFill>
                  <a:srgbClr val="7030A0"/>
                </a:solidFill>
              </a:rPr>
              <a:t>create a class </a:t>
            </a:r>
            <a:r>
              <a:rPr lang="en-US" b="1" dirty="0">
                <a:solidFill>
                  <a:srgbClr val="C00000"/>
                </a:solidFill>
              </a:rPr>
              <a:t>extending</a:t>
            </a:r>
            <a:r>
              <a:rPr lang="en-US" dirty="0"/>
              <a:t> it using </a:t>
            </a:r>
            <a:r>
              <a:rPr lang="en-US" b="1" dirty="0">
                <a:solidFill>
                  <a:srgbClr val="002060"/>
                </a:solidFill>
              </a:rPr>
              <a:t>extends</a:t>
            </a:r>
            <a:r>
              <a:rPr lang="en-US" dirty="0"/>
              <a:t> as shown: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MyLocation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extends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GeoLocation.LocationResult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 . . .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>
                <a:solidFill>
                  <a:srgbClr val="7030A0"/>
                </a:solidFill>
              </a:rPr>
              <a:t>use it </a:t>
            </a:r>
            <a:r>
              <a:rPr lang="en-US" dirty="0"/>
              <a:t>with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GeoLocation.LocationResult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instance </a:t>
            </a:r>
            <a:r>
              <a:rPr lang="en-US" dirty="0"/>
              <a:t>= ... </a:t>
            </a:r>
          </a:p>
          <a:p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Static nested classes </a:t>
            </a:r>
            <a:r>
              <a:rPr lang="en-IN" dirty="0"/>
              <a:t>can </a:t>
            </a:r>
            <a:r>
              <a:rPr lang="en-IN" b="1" dirty="0">
                <a:solidFill>
                  <a:srgbClr val="00B050"/>
                </a:solidFill>
              </a:rPr>
              <a:t>access</a:t>
            </a:r>
            <a:r>
              <a:rPr lang="en-IN" dirty="0"/>
              <a:t> the </a:t>
            </a:r>
            <a:r>
              <a:rPr lang="en-IN" b="1" dirty="0">
                <a:solidFill>
                  <a:srgbClr val="7030A0"/>
                </a:solidFill>
              </a:rPr>
              <a:t>members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outer class </a:t>
            </a:r>
            <a:r>
              <a:rPr lang="en-IN" dirty="0"/>
              <a:t>(</a:t>
            </a:r>
            <a:r>
              <a:rPr lang="en-IN" b="1" dirty="0">
                <a:solidFill>
                  <a:schemeClr val="tx2"/>
                </a:solidFill>
              </a:rPr>
              <a:t>only static members, obviously</a:t>
            </a:r>
            <a:r>
              <a:rPr lang="en-IN" dirty="0"/>
              <a:t>). </a:t>
            </a:r>
          </a:p>
          <a:p>
            <a:endParaRPr lang="en-US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outer class </a:t>
            </a:r>
            <a:r>
              <a:rPr lang="en-IN" dirty="0"/>
              <a:t>can also </a:t>
            </a:r>
            <a:r>
              <a:rPr lang="en-IN" b="1" dirty="0">
                <a:solidFill>
                  <a:srgbClr val="00B050"/>
                </a:solidFill>
              </a:rPr>
              <a:t>access</a:t>
            </a:r>
            <a:r>
              <a:rPr lang="en-IN" dirty="0"/>
              <a:t> the </a:t>
            </a:r>
            <a:r>
              <a:rPr lang="en-IN" b="1" dirty="0">
                <a:solidFill>
                  <a:srgbClr val="7030A0"/>
                </a:solidFill>
              </a:rPr>
              <a:t>members</a:t>
            </a:r>
            <a:r>
              <a:rPr lang="en-IN" dirty="0"/>
              <a:t> (even private members) of the </a:t>
            </a:r>
            <a:r>
              <a:rPr lang="en-IN" b="1" dirty="0">
                <a:solidFill>
                  <a:srgbClr val="C00000"/>
                </a:solidFill>
              </a:rPr>
              <a:t>nested class </a:t>
            </a:r>
            <a:r>
              <a:rPr lang="en-IN" dirty="0"/>
              <a:t>through an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dirty="0"/>
              <a:t>of </a:t>
            </a:r>
            <a:r>
              <a:rPr lang="en-IN" b="1" dirty="0">
                <a:solidFill>
                  <a:srgbClr val="0070C0"/>
                </a:solidFill>
              </a:rPr>
              <a:t>nested class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we </a:t>
            </a:r>
            <a:r>
              <a:rPr lang="en-IN" b="1" dirty="0">
                <a:solidFill>
                  <a:srgbClr val="00B050"/>
                </a:solidFill>
              </a:rPr>
              <a:t>don’t declare </a:t>
            </a:r>
            <a:r>
              <a:rPr lang="en-IN" dirty="0"/>
              <a:t>an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instance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nested class</a:t>
            </a:r>
            <a:r>
              <a:rPr lang="en-IN" dirty="0"/>
              <a:t>, the </a:t>
            </a:r>
            <a:r>
              <a:rPr lang="en-IN" b="1" dirty="0">
                <a:solidFill>
                  <a:srgbClr val="0070C0"/>
                </a:solidFill>
              </a:rPr>
              <a:t>outer class </a:t>
            </a:r>
            <a:r>
              <a:rPr lang="en-IN" dirty="0"/>
              <a:t>cannot </a:t>
            </a:r>
            <a:r>
              <a:rPr lang="en-IN" b="1" dirty="0">
                <a:solidFill>
                  <a:srgbClr val="C00000"/>
                </a:solidFill>
              </a:rPr>
              <a:t>access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nested class elements</a:t>
            </a:r>
            <a:r>
              <a:rPr lang="en-IN" dirty="0"/>
              <a:t> directly.</a:t>
            </a:r>
          </a:p>
          <a:p>
            <a:endParaRPr lang="en-IN" dirty="0"/>
          </a:p>
          <a:p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Use Of Static Nested Class?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Static nested class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/>
              <a:t>is used in the </a:t>
            </a:r>
            <a:r>
              <a:rPr lang="en-US" b="1" dirty="0">
                <a:solidFill>
                  <a:srgbClr val="00B050"/>
                </a:solidFill>
              </a:rPr>
              <a:t>builder pattern</a:t>
            </a:r>
            <a:r>
              <a:rPr lang="en-US" dirty="0"/>
              <a:t>. 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Static nested class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/>
              <a:t>can </a:t>
            </a:r>
            <a:r>
              <a:rPr lang="en-US" b="1" dirty="0">
                <a:solidFill>
                  <a:srgbClr val="0070C0"/>
                </a:solidFill>
              </a:rPr>
              <a:t>instantiate</a:t>
            </a:r>
            <a:r>
              <a:rPr lang="en-US" dirty="0"/>
              <a:t> it's </a:t>
            </a:r>
            <a:r>
              <a:rPr lang="en-US" b="1" dirty="0">
                <a:solidFill>
                  <a:srgbClr val="7030A0"/>
                </a:solidFill>
              </a:rPr>
              <a:t>outer class </a:t>
            </a:r>
            <a:r>
              <a:rPr lang="en-US" dirty="0"/>
              <a:t>even if it has a </a:t>
            </a:r>
            <a:r>
              <a:rPr lang="en-US" b="1" dirty="0">
                <a:solidFill>
                  <a:schemeClr val="tx2"/>
                </a:solidFill>
              </a:rPr>
              <a:t>private constructor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>
                <a:solidFill>
                  <a:srgbClr val="0070C0"/>
                </a:solidFill>
              </a:rPr>
              <a:t>can not do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same</a:t>
            </a:r>
            <a:r>
              <a:rPr lang="en-US" dirty="0"/>
              <a:t> with the </a:t>
            </a:r>
            <a:r>
              <a:rPr lang="en-US" b="1" dirty="0">
                <a:solidFill>
                  <a:srgbClr val="7030A0"/>
                </a:solidFill>
              </a:rPr>
              <a:t>inner class </a:t>
            </a:r>
            <a:r>
              <a:rPr lang="en-US" dirty="0"/>
              <a:t>as we need to have </a:t>
            </a:r>
            <a:r>
              <a:rPr lang="en-US" b="1" dirty="0">
                <a:solidFill>
                  <a:srgbClr val="C00000"/>
                </a:solidFill>
              </a:rPr>
              <a:t>object </a:t>
            </a:r>
            <a:r>
              <a:rPr lang="en-US" dirty="0"/>
              <a:t>of the </a:t>
            </a:r>
            <a:r>
              <a:rPr lang="en-US" b="1" dirty="0">
                <a:solidFill>
                  <a:srgbClr val="7030A0"/>
                </a:solidFill>
              </a:rPr>
              <a:t>outer class </a:t>
            </a:r>
            <a:r>
              <a:rPr lang="en-US" dirty="0"/>
              <a:t>created </a:t>
            </a:r>
            <a:r>
              <a:rPr lang="en-US" b="1" dirty="0">
                <a:solidFill>
                  <a:srgbClr val="00B050"/>
                </a:solidFill>
              </a:rPr>
              <a:t>prior to </a:t>
            </a:r>
            <a:r>
              <a:rPr lang="en-US" dirty="0"/>
              <a:t>accessing the </a:t>
            </a:r>
            <a:r>
              <a:rPr lang="en-US" b="1" dirty="0"/>
              <a:t>inner class</a:t>
            </a:r>
            <a:r>
              <a:rPr lang="en-US" dirty="0"/>
              <a:t>.</a:t>
            </a:r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b="1" dirty="0">
                <a:solidFill>
                  <a:srgbClr val="C00000"/>
                </a:solidFill>
              </a:rPr>
              <a:t>Car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// members of Car</a:t>
            </a:r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b="1" dirty="0">
                <a:solidFill>
                  <a:srgbClr val="002060"/>
                </a:solidFill>
              </a:rPr>
              <a:t>Engine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>
                <a:solidFill>
                  <a:srgbClr val="00B050"/>
                </a:solidFill>
              </a:rPr>
              <a:t>// members of Engine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45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Is The Use Of Static Nested Class?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class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(int x)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("x: " + x);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   static 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class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InnerClass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public static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createOuter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outer = new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return outer;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class Test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 It is not possible to create outer instance from outside.</a:t>
            </a:r>
            <a:endParaRPr lang="en-US" sz="16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//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outer = new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(1);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outer=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OuterClass.InnerClass.createOuter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88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Builder Design Pattern When We Already Have Factory Pattern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There</a:t>
            </a:r>
            <a:r>
              <a:rPr lang="en-US" dirty="0"/>
              <a:t> are </a:t>
            </a:r>
            <a:r>
              <a:rPr lang="en-US" b="1" dirty="0">
                <a:solidFill>
                  <a:srgbClr val="002060"/>
                </a:solidFill>
              </a:rPr>
              <a:t>three major issues </a:t>
            </a:r>
            <a:r>
              <a:rPr lang="en-US" dirty="0"/>
              <a:t>with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Factory design patterns</a:t>
            </a:r>
            <a:r>
              <a:rPr lang="en-US" dirty="0"/>
              <a:t> , when the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contains a </a:t>
            </a:r>
            <a:r>
              <a:rPr lang="en-US" b="1" dirty="0">
                <a:solidFill>
                  <a:srgbClr val="0070C0"/>
                </a:solidFill>
              </a:rPr>
              <a:t>lot of attributes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Passing too many arguments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Factory class </a:t>
            </a:r>
            <a:r>
              <a:rPr lang="en-US" dirty="0"/>
              <a:t>from </a:t>
            </a:r>
            <a:r>
              <a:rPr lang="en-US" b="1" dirty="0">
                <a:solidFill>
                  <a:srgbClr val="002060"/>
                </a:solidFill>
              </a:rPr>
              <a:t>client program </a:t>
            </a:r>
            <a:r>
              <a:rPr lang="en-US" dirty="0"/>
              <a:t>can be </a:t>
            </a:r>
            <a:r>
              <a:rPr lang="en-US" b="1" dirty="0">
                <a:solidFill>
                  <a:schemeClr val="tx2"/>
                </a:solidFill>
              </a:rPr>
              <a:t>error prone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Its </a:t>
            </a:r>
            <a:r>
              <a:rPr lang="en-US" b="1" dirty="0">
                <a:solidFill>
                  <a:srgbClr val="00B050"/>
                </a:solidFill>
              </a:rPr>
              <a:t>hard to maintain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  <a:r>
              <a:rPr lang="en-US" dirty="0"/>
              <a:t> of the </a:t>
            </a:r>
            <a:r>
              <a:rPr lang="en-US" b="1" dirty="0">
                <a:solidFill>
                  <a:srgbClr val="0070C0"/>
                </a:solidFill>
              </a:rPr>
              <a:t>argument.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Some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parameters </a:t>
            </a:r>
            <a:r>
              <a:rPr lang="en-US" dirty="0"/>
              <a:t>might be </a:t>
            </a:r>
            <a:r>
              <a:rPr lang="en-US" b="1" dirty="0">
                <a:solidFill>
                  <a:schemeClr val="tx2"/>
                </a:solidFill>
              </a:rPr>
              <a:t>optional</a:t>
            </a:r>
            <a:r>
              <a:rPr lang="en-US" dirty="0"/>
              <a:t> but in </a:t>
            </a:r>
            <a:r>
              <a:rPr lang="en-US" b="1" dirty="0">
                <a:solidFill>
                  <a:srgbClr val="7030A0"/>
                </a:solidFill>
              </a:rPr>
              <a:t>Factory pattern</a:t>
            </a:r>
            <a:r>
              <a:rPr lang="en-US" dirty="0"/>
              <a:t>, we are </a:t>
            </a:r>
            <a:r>
              <a:rPr lang="en-US" b="1" dirty="0">
                <a:solidFill>
                  <a:srgbClr val="C00000"/>
                </a:solidFill>
              </a:rPr>
              <a:t>forced to send </a:t>
            </a:r>
            <a:r>
              <a:rPr lang="en-US" dirty="0"/>
              <a:t>all the </a:t>
            </a:r>
            <a:r>
              <a:rPr lang="en-US" b="1" dirty="0">
                <a:solidFill>
                  <a:srgbClr val="0070C0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/>
                </a:solidFill>
              </a:rPr>
              <a:t>optional parameters</a:t>
            </a:r>
            <a:r>
              <a:rPr lang="en-US" dirty="0"/>
              <a:t> need to send as </a:t>
            </a:r>
            <a:r>
              <a:rPr lang="en-US" b="1" dirty="0">
                <a:solidFill>
                  <a:srgbClr val="002060"/>
                </a:solidFill>
              </a:rPr>
              <a:t>NULL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16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Computer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//required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HDD;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RAM;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//optional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Challenge: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Write code to initialize object of Computer class in a single line of code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54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Grouping Related Code Together</a:t>
            </a:r>
            <a:r>
              <a:rPr lang="en-US" b="1" i="1" dirty="0"/>
              <a:t>: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Some classes are only useful to others, e.g. the </a:t>
            </a:r>
            <a:r>
              <a:rPr lang="en-US" b="1" dirty="0">
                <a:solidFill>
                  <a:srgbClr val="002060"/>
                </a:solidFill>
              </a:rPr>
              <a:t>Engine</a:t>
            </a:r>
            <a:r>
              <a:rPr lang="en-US" dirty="0"/>
              <a:t> class and </a:t>
            </a:r>
            <a:r>
              <a:rPr lang="en-US" b="1" dirty="0">
                <a:solidFill>
                  <a:srgbClr val="C00000"/>
                </a:solidFill>
              </a:rPr>
              <a:t>Car</a:t>
            </a:r>
            <a:r>
              <a:rPr lang="en-US" dirty="0"/>
              <a:t> class in the above example.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using </a:t>
            </a:r>
            <a:r>
              <a:rPr lang="en-US" b="1" dirty="0">
                <a:solidFill>
                  <a:srgbClr val="7030A0"/>
                </a:solidFill>
              </a:rPr>
              <a:t>nested classes</a:t>
            </a:r>
            <a:r>
              <a:rPr lang="en-US" dirty="0"/>
              <a:t>, related code is </a:t>
            </a:r>
            <a:r>
              <a:rPr lang="en-US" b="1" dirty="0">
                <a:solidFill>
                  <a:srgbClr val="00B050"/>
                </a:solidFill>
              </a:rPr>
              <a:t>grouped together</a:t>
            </a:r>
            <a:r>
              <a:rPr lang="en-US" dirty="0"/>
              <a:t> which gives us more </a:t>
            </a:r>
            <a:r>
              <a:rPr lang="en-US" b="1" dirty="0">
                <a:solidFill>
                  <a:srgbClr val="C00000"/>
                </a:solidFill>
              </a:rPr>
              <a:t>flexibility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controllability</a:t>
            </a:r>
            <a:r>
              <a:rPr lang="en-US" dirty="0"/>
              <a:t> in writing code.</a:t>
            </a:r>
          </a:p>
        </p:txBody>
      </p:sp>
    </p:spTree>
    <p:extLst>
      <p:ext uri="{BB962C8B-B14F-4D97-AF65-F5344CB8AC3E}">
        <p14:creationId xmlns:p14="http://schemas.microsoft.com/office/powerpoint/2010/main" val="39736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Increasing Code Encapsulation</a:t>
            </a:r>
            <a:r>
              <a:rPr lang="en-US" b="1" i="1" dirty="0"/>
              <a:t>: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Consider the previous example - the nested class </a:t>
            </a:r>
            <a:r>
              <a:rPr lang="en-US" b="1" dirty="0">
                <a:solidFill>
                  <a:srgbClr val="002060"/>
                </a:solidFill>
              </a:rPr>
              <a:t>Engine</a:t>
            </a:r>
            <a:r>
              <a:rPr lang="en-US" dirty="0"/>
              <a:t> is encapsulated inside the </a:t>
            </a:r>
            <a:r>
              <a:rPr lang="en-US" b="1" dirty="0">
                <a:solidFill>
                  <a:srgbClr val="C00000"/>
                </a:solidFill>
              </a:rPr>
              <a:t>Car</a:t>
            </a:r>
            <a:r>
              <a:rPr lang="en-US" dirty="0"/>
              <a:t> class, which protects the </a:t>
            </a:r>
            <a:r>
              <a:rPr lang="en-US" b="1" dirty="0">
                <a:solidFill>
                  <a:srgbClr val="002060"/>
                </a:solidFill>
              </a:rPr>
              <a:t>Engine</a:t>
            </a:r>
            <a:r>
              <a:rPr lang="en-US" dirty="0"/>
              <a:t> class from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outside world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0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B050"/>
                </a:solidFill>
                <a:effectLst/>
                <a:latin typeface="Helvetica Neue"/>
              </a:rPr>
              <a:t>Making the code more readable and maintainable: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Indeed, nested classes help us write more readable and maintainable code, as shown in the above example: when reading to the </a:t>
            </a:r>
            <a:r>
              <a:rPr lang="en-US" b="1" i="0" dirty="0">
                <a:solidFill>
                  <a:srgbClr val="C00000"/>
                </a:solidFill>
                <a:effectLst/>
                <a:latin typeface="Helvetica Neue"/>
              </a:rPr>
              <a:t>Car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class, we can also navigate to the </a:t>
            </a:r>
            <a:r>
              <a:rPr lang="en-US" b="1" i="0" dirty="0">
                <a:solidFill>
                  <a:srgbClr val="002060"/>
                </a:solidFill>
                <a:effectLst/>
                <a:latin typeface="Helvetica Neue"/>
              </a:rPr>
              <a:t>Engine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class and make update quickly within the same source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solidFill>
                  <a:srgbClr val="00B050"/>
                </a:solidFill>
              </a:rPr>
              <a:t>Better Event Handling Code:</a:t>
            </a:r>
          </a:p>
          <a:p>
            <a:endParaRPr lang="en-IN" b="1" u="sng" dirty="0">
              <a:solidFill>
                <a:srgbClr val="00B050"/>
              </a:solidFill>
            </a:endParaRP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N</a:t>
            </a:r>
            <a:r>
              <a:rPr lang="en-IN" sz="2600" b="1" dirty="0">
                <a:solidFill>
                  <a:srgbClr val="7030A0"/>
                </a:solidFill>
              </a:rPr>
              <a:t>ested classes </a:t>
            </a:r>
            <a:r>
              <a:rPr lang="en-IN" sz="2600" dirty="0"/>
              <a:t>are sometimes useful for </a:t>
            </a:r>
            <a:r>
              <a:rPr lang="en-IN" sz="2600" b="1" dirty="0">
                <a:solidFill>
                  <a:schemeClr val="tx2">
                    <a:lumMod val="75000"/>
                  </a:schemeClr>
                </a:solidFill>
              </a:rPr>
              <a:t>specific purposes. </a:t>
            </a:r>
          </a:p>
          <a:p>
            <a:endParaRPr lang="en-IN" sz="2600" dirty="0">
              <a:solidFill>
                <a:srgbClr val="0070C0"/>
              </a:solidFill>
            </a:endParaRPr>
          </a:p>
          <a:p>
            <a:r>
              <a:rPr lang="en-IN" sz="2600" b="1" dirty="0">
                <a:solidFill>
                  <a:srgbClr val="002060"/>
                </a:solidFill>
              </a:rPr>
              <a:t>For example</a:t>
            </a:r>
            <a:r>
              <a:rPr lang="en-IN" sz="2600" dirty="0"/>
              <a:t>, </a:t>
            </a:r>
            <a:r>
              <a:rPr lang="en-IN" sz="2600" b="1" dirty="0">
                <a:solidFill>
                  <a:srgbClr val="0070C0"/>
                </a:solidFill>
              </a:rPr>
              <a:t>anonymous inner classes </a:t>
            </a:r>
            <a:r>
              <a:rPr lang="en-IN" sz="2600" dirty="0"/>
              <a:t>are </a:t>
            </a:r>
            <a:r>
              <a:rPr lang="en-IN" sz="2600" b="1" dirty="0">
                <a:solidFill>
                  <a:srgbClr val="00B050"/>
                </a:solidFill>
              </a:rPr>
              <a:t>useful </a:t>
            </a:r>
            <a:r>
              <a:rPr lang="en-IN" sz="2600" dirty="0"/>
              <a:t>for writing </a:t>
            </a:r>
            <a:r>
              <a:rPr lang="en-IN" sz="2600" b="1" dirty="0">
                <a:solidFill>
                  <a:srgbClr val="C00000"/>
                </a:solidFill>
              </a:rPr>
              <a:t>simpler event-handling code </a:t>
            </a:r>
            <a:r>
              <a:rPr lang="en-IN" sz="2600" dirty="0"/>
              <a:t>with </a:t>
            </a:r>
            <a:r>
              <a:rPr lang="en-IN" sz="2600" b="1" dirty="0">
                <a:solidFill>
                  <a:srgbClr val="7030A0"/>
                </a:solidFill>
              </a:rPr>
              <a:t>AWT/Swing</a:t>
            </a: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01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Nested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</a:t>
            </a:r>
            <a:r>
              <a:rPr lang="en-IN" b="1" dirty="0">
                <a:solidFill>
                  <a:srgbClr val="C00000"/>
                </a:solidFill>
              </a:rPr>
              <a:t>four</a:t>
            </a:r>
            <a:r>
              <a:rPr lang="en-IN" dirty="0"/>
              <a:t> types or </a:t>
            </a:r>
            <a:r>
              <a:rPr lang="en-IN" i="1" dirty="0">
                <a:solidFill>
                  <a:srgbClr val="0070C0"/>
                </a:solidFill>
              </a:rPr>
              <a:t>flavours of nested classes </a:t>
            </a:r>
            <a:r>
              <a:rPr lang="en-IN" i="1" dirty="0"/>
              <a:t>in Java: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•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Static nested class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• Inner class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• Local inner class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• Anonymous inner class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Nested Classes</a:t>
            </a:r>
            <a:endParaRPr lang="en-IN" dirty="0"/>
          </a:p>
        </p:txBody>
      </p:sp>
      <p:pic>
        <p:nvPicPr>
          <p:cNvPr id="4" name="Content Placeholder 3" descr="getfile (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571612"/>
            <a:ext cx="8286808" cy="4929222"/>
          </a:xfrm>
        </p:spPr>
      </p:pic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4621</TotalTime>
  <Words>1974</Words>
  <Application>Microsoft Office PowerPoint</Application>
  <PresentationFormat>On-screen Show (4:3)</PresentationFormat>
  <Paragraphs>268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Corbel</vt:lpstr>
      <vt:lpstr>Helvetica Neue</vt:lpstr>
      <vt:lpstr>Clarity</vt:lpstr>
      <vt:lpstr>JAVA  Java Interview boot camp                 Core concepts</vt:lpstr>
      <vt:lpstr>What Is A Nested Class ?</vt:lpstr>
      <vt:lpstr>Example</vt:lpstr>
      <vt:lpstr>Benefits Of Nested Class</vt:lpstr>
      <vt:lpstr>Benefits Of Nested Class</vt:lpstr>
      <vt:lpstr>Benefits Of Nested Class</vt:lpstr>
      <vt:lpstr>Benefits Of Nested Class</vt:lpstr>
      <vt:lpstr>Types Of Nested Classes</vt:lpstr>
      <vt:lpstr>Types Of Nested Classes</vt:lpstr>
      <vt:lpstr>Types Of Nested Classes</vt:lpstr>
      <vt:lpstr>Types Of Nested Classes</vt:lpstr>
      <vt:lpstr>Types Of Nested Classes</vt:lpstr>
      <vt:lpstr>Static Nested Class </vt:lpstr>
      <vt:lpstr>Four Types Of Static Nested Class/Interface </vt:lpstr>
      <vt:lpstr>Static Nested Class </vt:lpstr>
      <vt:lpstr>Static Nested Class </vt:lpstr>
      <vt:lpstr>Exercise</vt:lpstr>
      <vt:lpstr>Solution</vt:lpstr>
      <vt:lpstr>Solution</vt:lpstr>
      <vt:lpstr>Points To Remember About SNC</vt:lpstr>
      <vt:lpstr>Points To Remember About SNC</vt:lpstr>
      <vt:lpstr>Points To Remember About SNC</vt:lpstr>
      <vt:lpstr>Points To Remember About SNC</vt:lpstr>
      <vt:lpstr>Points To Remember About SNC</vt:lpstr>
      <vt:lpstr>Points To Remember About SNC</vt:lpstr>
      <vt:lpstr>Points To Remember About SNC</vt:lpstr>
      <vt:lpstr>Points To Remember About SNC</vt:lpstr>
      <vt:lpstr>Points To Remember About SNC</vt:lpstr>
      <vt:lpstr>What Is The Use Of Static Nested Class?</vt:lpstr>
      <vt:lpstr>What Is The Use Of Static Nested Class?</vt:lpstr>
      <vt:lpstr>Why Do We Need Builder Design Pattern When We Already Have Factory Pattern ?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563</cp:revision>
  <dcterms:created xsi:type="dcterms:W3CDTF">2012-06-21T20:06:10Z</dcterms:created>
  <dcterms:modified xsi:type="dcterms:W3CDTF">2020-10-19T20:31:38Z</dcterms:modified>
</cp:coreProperties>
</file>