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8"/>
  </p:notesMasterIdLst>
  <p:sldIdLst>
    <p:sldId id="1169" r:id="rId2"/>
    <p:sldId id="256" r:id="rId3"/>
    <p:sldId id="257" r:id="rId4"/>
    <p:sldId id="509" r:id="rId5"/>
    <p:sldId id="511" r:id="rId6"/>
    <p:sldId id="512" r:id="rId7"/>
    <p:sldId id="514" r:id="rId8"/>
    <p:sldId id="515" r:id="rId9"/>
    <p:sldId id="517" r:id="rId10"/>
    <p:sldId id="261" r:id="rId11"/>
    <p:sldId id="525" r:id="rId12"/>
    <p:sldId id="526" r:id="rId13"/>
    <p:sldId id="524" r:id="rId14"/>
    <p:sldId id="528" r:id="rId15"/>
    <p:sldId id="527" r:id="rId16"/>
    <p:sldId id="518" r:id="rId17"/>
    <p:sldId id="519" r:id="rId18"/>
    <p:sldId id="520" r:id="rId19"/>
    <p:sldId id="521" r:id="rId20"/>
    <p:sldId id="522" r:id="rId21"/>
    <p:sldId id="523" r:id="rId22"/>
    <p:sldId id="529" r:id="rId23"/>
    <p:sldId id="530" r:id="rId24"/>
    <p:sldId id="531" r:id="rId25"/>
    <p:sldId id="532" r:id="rId26"/>
    <p:sldId id="537" r:id="rId27"/>
    <p:sldId id="539" r:id="rId28"/>
    <p:sldId id="540" r:id="rId29"/>
    <p:sldId id="533" r:id="rId30"/>
    <p:sldId id="541" r:id="rId31"/>
    <p:sldId id="534" r:id="rId32"/>
    <p:sldId id="535" r:id="rId33"/>
    <p:sldId id="1170" r:id="rId34"/>
    <p:sldId id="536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53" r:id="rId46"/>
    <p:sldId id="554" r:id="rId47"/>
    <p:sldId id="555" r:id="rId48"/>
    <p:sldId id="556" r:id="rId49"/>
    <p:sldId id="557" r:id="rId50"/>
    <p:sldId id="558" r:id="rId51"/>
    <p:sldId id="1171" r:id="rId52"/>
    <p:sldId id="559" r:id="rId53"/>
    <p:sldId id="560" r:id="rId54"/>
    <p:sldId id="561" r:id="rId55"/>
    <p:sldId id="562" r:id="rId56"/>
    <p:sldId id="563" r:id="rId57"/>
    <p:sldId id="565" r:id="rId58"/>
    <p:sldId id="566" r:id="rId59"/>
    <p:sldId id="585" r:id="rId60"/>
    <p:sldId id="567" r:id="rId61"/>
    <p:sldId id="586" r:id="rId62"/>
    <p:sldId id="564" r:id="rId63"/>
    <p:sldId id="568" r:id="rId64"/>
    <p:sldId id="569" r:id="rId65"/>
    <p:sldId id="570" r:id="rId66"/>
    <p:sldId id="57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28" autoAdjust="0"/>
  </p:normalViewPr>
  <p:slideViewPr>
    <p:cSldViewPr>
      <p:cViewPr varScale="1">
        <p:scale>
          <a:sx n="54" d="100"/>
          <a:sy n="54" d="100"/>
        </p:scale>
        <p:origin x="-10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027E29D-72CE-4C7B-9F05-D1F458915218}"/>
    <pc:docChg chg="undo custSel addSld delSld modSld sldOrd">
      <pc:chgData name="Sharma Computer Academy" userId="08476b32c11f4418" providerId="LiveId" clId="{0027E29D-72CE-4C7B-9F05-D1F458915218}" dt="2020-12-14T12:11:58.260" v="1781" actId="20577"/>
      <pc:docMkLst>
        <pc:docMk/>
      </pc:docMkLst>
      <pc:sldChg chg="modSp mod modAnim">
        <pc:chgData name="Sharma Computer Academy" userId="08476b32c11f4418" providerId="LiveId" clId="{0027E29D-72CE-4C7B-9F05-D1F458915218}" dt="2020-12-09T08:01:11.479" v="154" actId="207"/>
        <pc:sldMkLst>
          <pc:docMk/>
          <pc:sldMk cId="3539045414" sldId="257"/>
        </pc:sldMkLst>
        <pc:spChg chg="mod">
          <ac:chgData name="Sharma Computer Academy" userId="08476b32c11f4418" providerId="LiveId" clId="{0027E29D-72CE-4C7B-9F05-D1F458915218}" dt="2020-12-09T08:01:11.479" v="154" actId="207"/>
          <ac:spMkLst>
            <pc:docMk/>
            <pc:sldMk cId="3539045414" sldId="2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18:46.811" v="389" actId="115"/>
        <pc:sldMkLst>
          <pc:docMk/>
          <pc:sldMk cId="4274056649" sldId="261"/>
        </pc:sldMkLst>
        <pc:spChg chg="mod">
          <ac:chgData name="Sharma Computer Academy" userId="08476b32c11f4418" providerId="LiveId" clId="{0027E29D-72CE-4C7B-9F05-D1F458915218}" dt="2020-12-09T08:18:46.811" v="389" actId="115"/>
          <ac:spMkLst>
            <pc:docMk/>
            <pc:sldMk cId="4274056649" sldId="2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3:12.749" v="180"/>
        <pc:sldMkLst>
          <pc:docMk/>
          <pc:sldMk cId="3539045414" sldId="509"/>
        </pc:sldMkLst>
        <pc:spChg chg="mod">
          <ac:chgData name="Sharma Computer Academy" userId="08476b32c11f4418" providerId="LiveId" clId="{0027E29D-72CE-4C7B-9F05-D1F458915218}" dt="2020-12-09T08:02:57.814" v="177" actId="207"/>
          <ac:spMkLst>
            <pc:docMk/>
            <pc:sldMk cId="3539045414" sldId="50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5:13.994" v="206"/>
        <pc:sldMkLst>
          <pc:docMk/>
          <pc:sldMk cId="1594430930" sldId="511"/>
        </pc:sldMkLst>
        <pc:spChg chg="mod">
          <ac:chgData name="Sharma Computer Academy" userId="08476b32c11f4418" providerId="LiveId" clId="{0027E29D-72CE-4C7B-9F05-D1F458915218}" dt="2020-12-09T08:04:32.794" v="203" actId="113"/>
          <ac:spMkLst>
            <pc:docMk/>
            <pc:sldMk cId="1594430930" sldId="5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9:55.253" v="259"/>
        <pc:sldMkLst>
          <pc:docMk/>
          <pc:sldMk cId="1594430930" sldId="512"/>
        </pc:sldMkLst>
        <pc:spChg chg="mod">
          <ac:chgData name="Sharma Computer Academy" userId="08476b32c11f4418" providerId="LiveId" clId="{0027E29D-72CE-4C7B-9F05-D1F458915218}" dt="2020-12-09T08:09:49.633" v="258" actId="113"/>
          <ac:spMkLst>
            <pc:docMk/>
            <pc:sldMk cId="1594430930" sldId="512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0027E29D-72CE-4C7B-9F05-D1F458915218}" dt="2020-12-09T08:13:30.811" v="326" actId="47"/>
        <pc:sldMkLst>
          <pc:docMk/>
          <pc:sldMk cId="1594430930" sldId="513"/>
        </pc:sldMkLst>
        <pc:spChg chg="mod">
          <ac:chgData name="Sharma Computer Academy" userId="08476b32c11f4418" providerId="LiveId" clId="{0027E29D-72CE-4C7B-9F05-D1F458915218}" dt="2020-12-09T08:11:37.289" v="305" actId="115"/>
          <ac:spMkLst>
            <pc:docMk/>
            <pc:sldMk cId="1594430930" sldId="5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13:15.523" v="325"/>
        <pc:sldMkLst>
          <pc:docMk/>
          <pc:sldMk cId="1594430930" sldId="514"/>
        </pc:sldMkLst>
        <pc:spChg chg="mod">
          <ac:chgData name="Sharma Computer Academy" userId="08476b32c11f4418" providerId="LiveId" clId="{0027E29D-72CE-4C7B-9F05-D1F458915218}" dt="2020-12-09T08:13:06.531" v="323" actId="113"/>
          <ac:spMkLst>
            <pc:docMk/>
            <pc:sldMk cId="1594430930" sldId="51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5:52.032" v="348" actId="20577"/>
        <pc:sldMkLst>
          <pc:docMk/>
          <pc:sldMk cId="1594430930" sldId="515"/>
        </pc:sldMkLst>
        <pc:spChg chg="mod">
          <ac:chgData name="Sharma Computer Academy" userId="08476b32c11f4418" providerId="LiveId" clId="{0027E29D-72CE-4C7B-9F05-D1F458915218}" dt="2020-12-09T08:15:52.032" v="348" actId="20577"/>
          <ac:spMkLst>
            <pc:docMk/>
            <pc:sldMk cId="1594430930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7:58.826" v="375"/>
        <pc:sldMkLst>
          <pc:docMk/>
          <pc:sldMk cId="1594430930" sldId="517"/>
        </pc:sldMkLst>
        <pc:spChg chg="mod">
          <ac:chgData name="Sharma Computer Academy" userId="08476b32c11f4418" providerId="LiveId" clId="{0027E29D-72CE-4C7B-9F05-D1F458915218}" dt="2020-12-09T08:17:43.696" v="374" actId="207"/>
          <ac:spMkLst>
            <pc:docMk/>
            <pc:sldMk cId="1594430930" sldId="5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2:47.454" v="447" actId="207"/>
        <pc:sldMkLst>
          <pc:docMk/>
          <pc:sldMk cId="4274056649" sldId="518"/>
        </pc:sldMkLst>
        <pc:spChg chg="mod">
          <ac:chgData name="Sharma Computer Academy" userId="08476b32c11f4418" providerId="LiveId" clId="{0027E29D-72CE-4C7B-9F05-D1F458915218}" dt="2020-12-09T08:22:47.454" v="447" actId="207"/>
          <ac:spMkLst>
            <pc:docMk/>
            <pc:sldMk cId="4274056649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1:44.288" v="480" actId="113"/>
        <pc:sldMkLst>
          <pc:docMk/>
          <pc:sldMk cId="4274056649" sldId="519"/>
        </pc:sldMkLst>
        <pc:spChg chg="mod">
          <ac:chgData name="Sharma Computer Academy" userId="08476b32c11f4418" providerId="LiveId" clId="{0027E29D-72CE-4C7B-9F05-D1F458915218}" dt="2020-12-09T08:31:44.288" v="480" actId="113"/>
          <ac:spMkLst>
            <pc:docMk/>
            <pc:sldMk cId="4274056649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3:48.150" v="509" actId="114"/>
        <pc:sldMkLst>
          <pc:docMk/>
          <pc:sldMk cId="4274056649" sldId="520"/>
        </pc:sldMkLst>
        <pc:spChg chg="mod">
          <ac:chgData name="Sharma Computer Academy" userId="08476b32c11f4418" providerId="LiveId" clId="{0027E29D-72CE-4C7B-9F05-D1F458915218}" dt="2020-12-09T08:33:48.150" v="509" actId="114"/>
          <ac:spMkLst>
            <pc:docMk/>
            <pc:sldMk cId="4274056649" sldId="52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5:24.600" v="541" actId="113"/>
        <pc:sldMkLst>
          <pc:docMk/>
          <pc:sldMk cId="4274056649" sldId="521"/>
        </pc:sldMkLst>
        <pc:spChg chg="mod">
          <ac:chgData name="Sharma Computer Academy" userId="08476b32c11f4418" providerId="LiveId" clId="{0027E29D-72CE-4C7B-9F05-D1F458915218}" dt="2020-12-09T08:35:24.600" v="541" actId="113"/>
          <ac:spMkLst>
            <pc:docMk/>
            <pc:sldMk cId="4274056649" sldId="5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11:01.077" v="746" actId="207"/>
        <pc:sldMkLst>
          <pc:docMk/>
          <pc:sldMk cId="4274056649" sldId="522"/>
        </pc:sldMkLst>
        <pc:spChg chg="mod">
          <ac:chgData name="Sharma Computer Academy" userId="08476b32c11f4418" providerId="LiveId" clId="{0027E29D-72CE-4C7B-9F05-D1F458915218}" dt="2020-12-11T05:11:01.077" v="746" actId="207"/>
          <ac:spMkLst>
            <pc:docMk/>
            <pc:sldMk cId="4274056649" sldId="5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7:22.184" v="571" actId="113"/>
        <pc:sldMkLst>
          <pc:docMk/>
          <pc:sldMk cId="4274056649" sldId="523"/>
        </pc:sldMkLst>
        <pc:spChg chg="mod">
          <ac:chgData name="Sharma Computer Academy" userId="08476b32c11f4418" providerId="LiveId" clId="{0027E29D-72CE-4C7B-9F05-D1F458915218}" dt="2020-12-09T08:37:22.184" v="571" actId="113"/>
          <ac:spMkLst>
            <pc:docMk/>
            <pc:sldMk cId="4274056649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27.409" v="411" actId="207"/>
        <pc:sldMkLst>
          <pc:docMk/>
          <pc:sldMk cId="4274056649" sldId="524"/>
        </pc:sldMkLst>
        <pc:spChg chg="mod">
          <ac:chgData name="Sharma Computer Academy" userId="08476b32c11f4418" providerId="LiveId" clId="{0027E29D-72CE-4C7B-9F05-D1F458915218}" dt="2020-12-09T08:20:27.409" v="411" actId="207"/>
          <ac:spMkLst>
            <pc:docMk/>
            <pc:sldMk cId="4274056649" sldId="5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19:23.368" v="399" actId="207"/>
        <pc:sldMkLst>
          <pc:docMk/>
          <pc:sldMk cId="4274056649" sldId="525"/>
        </pc:sldMkLst>
        <pc:spChg chg="mod">
          <ac:chgData name="Sharma Computer Academy" userId="08476b32c11f4418" providerId="LiveId" clId="{0027E29D-72CE-4C7B-9F05-D1F458915218}" dt="2020-12-09T08:19:23.368" v="399" actId="207"/>
          <ac:spMkLst>
            <pc:docMk/>
            <pc:sldMk cId="4274056649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01.705" v="406" actId="113"/>
        <pc:sldMkLst>
          <pc:docMk/>
          <pc:sldMk cId="4274056649" sldId="526"/>
        </pc:sldMkLst>
        <pc:spChg chg="mod">
          <ac:chgData name="Sharma Computer Academy" userId="08476b32c11f4418" providerId="LiveId" clId="{0027E29D-72CE-4C7B-9F05-D1F458915218}" dt="2020-12-09T08:20:01.705" v="406" actId="113"/>
          <ac:spMkLst>
            <pc:docMk/>
            <pc:sldMk cId="4274056649" sldId="52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22:23.930" v="445" actId="113"/>
        <pc:sldMkLst>
          <pc:docMk/>
          <pc:sldMk cId="4274056649" sldId="527"/>
        </pc:sldMkLst>
        <pc:spChg chg="mod">
          <ac:chgData name="Sharma Computer Academy" userId="08476b32c11f4418" providerId="LiveId" clId="{0027E29D-72CE-4C7B-9F05-D1F458915218}" dt="2020-12-09T08:22:23.930" v="445" actId="113"/>
          <ac:spMkLst>
            <pc:docMk/>
            <pc:sldMk cId="427405664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50.423" v="417" actId="207"/>
        <pc:sldMkLst>
          <pc:docMk/>
          <pc:sldMk cId="4274056649" sldId="528"/>
        </pc:sldMkLst>
        <pc:spChg chg="mod">
          <ac:chgData name="Sharma Computer Academy" userId="08476b32c11f4418" providerId="LiveId" clId="{0027E29D-72CE-4C7B-9F05-D1F458915218}" dt="2020-12-09T08:20:50.423" v="417" actId="207"/>
          <ac:spMkLst>
            <pc:docMk/>
            <pc:sldMk cId="4274056649" sldId="52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38:48.760" v="599" actId="113"/>
        <pc:sldMkLst>
          <pc:docMk/>
          <pc:sldMk cId="4274056649" sldId="529"/>
        </pc:sldMkLst>
        <pc:spChg chg="mod">
          <ac:chgData name="Sharma Computer Academy" userId="08476b32c11f4418" providerId="LiveId" clId="{0027E29D-72CE-4C7B-9F05-D1F458915218}" dt="2020-12-09T08:38:48.760" v="599" actId="113"/>
          <ac:spMkLst>
            <pc:docMk/>
            <pc:sldMk cId="4274056649" sldId="5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9:15.257" v="606" actId="2711"/>
        <pc:sldMkLst>
          <pc:docMk/>
          <pc:sldMk cId="4274056649" sldId="530"/>
        </pc:sldMkLst>
        <pc:spChg chg="mod">
          <ac:chgData name="Sharma Computer Academy" userId="08476b32c11f4418" providerId="LiveId" clId="{0027E29D-72CE-4C7B-9F05-D1F458915218}" dt="2020-12-09T08:39:15.257" v="606" actId="2711"/>
          <ac:spMkLst>
            <pc:docMk/>
            <pc:sldMk cId="4274056649" sldId="53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9:45.877" v="615" actId="27636"/>
        <pc:sldMkLst>
          <pc:docMk/>
          <pc:sldMk cId="4274056649" sldId="531"/>
        </pc:sldMkLst>
        <pc:spChg chg="mod">
          <ac:chgData name="Sharma Computer Academy" userId="08476b32c11f4418" providerId="LiveId" clId="{0027E29D-72CE-4C7B-9F05-D1F458915218}" dt="2020-12-09T08:39:45.877" v="615" actId="27636"/>
          <ac:spMkLst>
            <pc:docMk/>
            <pc:sldMk cId="4274056649" sldId="53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0:02.094" v="619" actId="207"/>
        <pc:sldMkLst>
          <pc:docMk/>
          <pc:sldMk cId="4274056649" sldId="532"/>
        </pc:sldMkLst>
        <pc:spChg chg="mod">
          <ac:chgData name="Sharma Computer Academy" userId="08476b32c11f4418" providerId="LiveId" clId="{0027E29D-72CE-4C7B-9F05-D1F458915218}" dt="2020-12-09T08:40:02.094" v="619" actId="207"/>
          <ac:spMkLst>
            <pc:docMk/>
            <pc:sldMk cId="4274056649" sldId="53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37:20.374" v="779" actId="207"/>
        <pc:sldMkLst>
          <pc:docMk/>
          <pc:sldMk cId="4274056649" sldId="533"/>
        </pc:sldMkLst>
        <pc:spChg chg="mod">
          <ac:chgData name="Sharma Computer Academy" userId="08476b32c11f4418" providerId="LiveId" clId="{0027E29D-72CE-4C7B-9F05-D1F458915218}" dt="2020-12-11T05:37:20.374" v="779" actId="207"/>
          <ac:spMkLst>
            <pc:docMk/>
            <pc:sldMk cId="4274056649" sldId="53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9:38.206" v="796" actId="113"/>
        <pc:sldMkLst>
          <pc:docMk/>
          <pc:sldMk cId="4274056649" sldId="534"/>
        </pc:sldMkLst>
        <pc:spChg chg="mod">
          <ac:chgData name="Sharma Computer Academy" userId="08476b32c11f4418" providerId="LiveId" clId="{0027E29D-72CE-4C7B-9F05-D1F458915218}" dt="2020-12-11T05:39:38.206" v="796" actId="113"/>
          <ac:spMkLst>
            <pc:docMk/>
            <pc:sldMk cId="4274056649" sldId="53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44:39.353" v="830" actId="20577"/>
        <pc:sldMkLst>
          <pc:docMk/>
          <pc:sldMk cId="4274056649" sldId="535"/>
        </pc:sldMkLst>
        <pc:spChg chg="mod">
          <ac:chgData name="Sharma Computer Academy" userId="08476b32c11f4418" providerId="LiveId" clId="{0027E29D-72CE-4C7B-9F05-D1F458915218}" dt="2020-12-11T05:44:39.353" v="830" actId="20577"/>
          <ac:spMkLst>
            <pc:docMk/>
            <pc:sldMk cId="4274056649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52:00.129" v="902" actId="113"/>
        <pc:sldMkLst>
          <pc:docMk/>
          <pc:sldMk cId="4274056649" sldId="536"/>
        </pc:sldMkLst>
        <pc:spChg chg="mod">
          <ac:chgData name="Sharma Computer Academy" userId="08476b32c11f4418" providerId="LiveId" clId="{0027E29D-72CE-4C7B-9F05-D1F458915218}" dt="2020-12-11T05:52:00.129" v="902" actId="113"/>
          <ac:spMkLst>
            <pc:docMk/>
            <pc:sldMk cId="4274056649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2:59.143" v="622" actId="113"/>
        <pc:sldMkLst>
          <pc:docMk/>
          <pc:sldMk cId="4274056649" sldId="537"/>
        </pc:sldMkLst>
        <pc:spChg chg="mod">
          <ac:chgData name="Sharma Computer Academy" userId="08476b32c11f4418" providerId="LiveId" clId="{0027E29D-72CE-4C7B-9F05-D1F458915218}" dt="2020-12-09T08:42:59.143" v="622" actId="113"/>
          <ac:spMkLst>
            <pc:docMk/>
            <pc:sldMk cId="4274056649" sldId="53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3:11.389" v="625" actId="207"/>
        <pc:sldMkLst>
          <pc:docMk/>
          <pc:sldMk cId="4274056649" sldId="539"/>
        </pc:sldMkLst>
        <pc:spChg chg="mod">
          <ac:chgData name="Sharma Computer Academy" userId="08476b32c11f4418" providerId="LiveId" clId="{0027E29D-72CE-4C7B-9F05-D1F458915218}" dt="2020-12-09T08:43:11.389" v="625" actId="207"/>
          <ac:spMkLst>
            <pc:docMk/>
            <pc:sldMk cId="4274056649" sldId="53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44:08.759" v="640" actId="113"/>
        <pc:sldMkLst>
          <pc:docMk/>
          <pc:sldMk cId="4274056649" sldId="540"/>
        </pc:sldMkLst>
        <pc:spChg chg="mod">
          <ac:chgData name="Sharma Computer Academy" userId="08476b32c11f4418" providerId="LiveId" clId="{0027E29D-72CE-4C7B-9F05-D1F458915218}" dt="2020-12-09T08:44:08.759" v="640" actId="113"/>
          <ac:spMkLst>
            <pc:docMk/>
            <pc:sldMk cId="4274056649" sldId="54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8:42.543" v="791" actId="113"/>
        <pc:sldMkLst>
          <pc:docMk/>
          <pc:sldMk cId="4274056649" sldId="541"/>
        </pc:sldMkLst>
        <pc:spChg chg="mod">
          <ac:chgData name="Sharma Computer Academy" userId="08476b32c11f4418" providerId="LiveId" clId="{0027E29D-72CE-4C7B-9F05-D1F458915218}" dt="2020-12-11T05:38:42.543" v="791" actId="113"/>
          <ac:spMkLst>
            <pc:docMk/>
            <pc:sldMk cId="4274056649" sldId="54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02.332" v="920" actId="27636"/>
        <pc:sldMkLst>
          <pc:docMk/>
          <pc:sldMk cId="4274056649" sldId="542"/>
        </pc:sldMkLst>
        <pc:spChg chg="mod">
          <ac:chgData name="Sharma Computer Academy" userId="08476b32c11f4418" providerId="LiveId" clId="{0027E29D-72CE-4C7B-9F05-D1F458915218}" dt="2020-12-11T05:53:02.332" v="920" actId="27636"/>
          <ac:spMkLst>
            <pc:docMk/>
            <pc:sldMk cId="4274056649" sldId="5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24.769" v="924" actId="207"/>
        <pc:sldMkLst>
          <pc:docMk/>
          <pc:sldMk cId="4274056649" sldId="543"/>
        </pc:sldMkLst>
        <pc:spChg chg="mod">
          <ac:chgData name="Sharma Computer Academy" userId="08476b32c11f4418" providerId="LiveId" clId="{0027E29D-72CE-4C7B-9F05-D1F458915218}" dt="2020-12-11T05:53:24.769" v="924" actId="207"/>
          <ac:spMkLst>
            <pc:docMk/>
            <pc:sldMk cId="4274056649" sldId="5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4:41.556" v="941" actId="27636"/>
        <pc:sldMkLst>
          <pc:docMk/>
          <pc:sldMk cId="4274056649" sldId="544"/>
        </pc:sldMkLst>
        <pc:spChg chg="mod">
          <ac:chgData name="Sharma Computer Academy" userId="08476b32c11f4418" providerId="LiveId" clId="{0027E29D-72CE-4C7B-9F05-D1F458915218}" dt="2020-12-11T05:54:41.556" v="941" actId="27636"/>
          <ac:spMkLst>
            <pc:docMk/>
            <pc:sldMk cId="4274056649" sldId="5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5:20.313" v="944" actId="113"/>
        <pc:sldMkLst>
          <pc:docMk/>
          <pc:sldMk cId="4274056649" sldId="545"/>
        </pc:sldMkLst>
        <pc:spChg chg="mod">
          <ac:chgData name="Sharma Computer Academy" userId="08476b32c11f4418" providerId="LiveId" clId="{0027E29D-72CE-4C7B-9F05-D1F458915218}" dt="2020-12-11T05:55:20.313" v="944" actId="113"/>
          <ac:spMkLst>
            <pc:docMk/>
            <pc:sldMk cId="4274056649" sldId="54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04:41.015" v="1007"/>
        <pc:sldMkLst>
          <pc:docMk/>
          <pc:sldMk cId="4274056649" sldId="546"/>
        </pc:sldMkLst>
        <pc:spChg chg="mod">
          <ac:chgData name="Sharma Computer Academy" userId="08476b32c11f4418" providerId="LiveId" clId="{0027E29D-72CE-4C7B-9F05-D1F458915218}" dt="2020-12-11T06:01:46.409" v="981" actId="207"/>
          <ac:spMkLst>
            <pc:docMk/>
            <pc:sldMk cId="4274056649" sldId="54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04:21.745" v="1005" actId="207"/>
        <pc:sldMkLst>
          <pc:docMk/>
          <pc:sldMk cId="4274056649" sldId="547"/>
        </pc:sldMkLst>
        <pc:spChg chg="mod">
          <ac:chgData name="Sharma Computer Academy" userId="08476b32c11f4418" providerId="LiveId" clId="{0027E29D-72CE-4C7B-9F05-D1F458915218}" dt="2020-12-11T06:04:21.745" v="1005" actId="207"/>
          <ac:spMkLst>
            <pc:docMk/>
            <pc:sldMk cId="4274056649" sldId="54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23:09.998" v="1042" actId="207"/>
        <pc:sldMkLst>
          <pc:docMk/>
          <pc:sldMk cId="4274056649" sldId="549"/>
        </pc:sldMkLst>
        <pc:spChg chg="mod">
          <ac:chgData name="Sharma Computer Academy" userId="08476b32c11f4418" providerId="LiveId" clId="{0027E29D-72CE-4C7B-9F05-D1F458915218}" dt="2020-12-11T06:23:09.998" v="1042" actId="207"/>
          <ac:spMkLst>
            <pc:docMk/>
            <pc:sldMk cId="4274056649" sldId="54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24:51.688" v="1068" actId="113"/>
        <pc:sldMkLst>
          <pc:docMk/>
          <pc:sldMk cId="4274056649" sldId="550"/>
        </pc:sldMkLst>
        <pc:spChg chg="mod">
          <ac:chgData name="Sharma Computer Academy" userId="08476b32c11f4418" providerId="LiveId" clId="{0027E29D-72CE-4C7B-9F05-D1F458915218}" dt="2020-12-11T06:24:51.688" v="1068" actId="113"/>
          <ac:spMkLst>
            <pc:docMk/>
            <pc:sldMk cId="4274056649" sldId="5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33:23.155" v="1109" actId="207"/>
        <pc:sldMkLst>
          <pc:docMk/>
          <pc:sldMk cId="4274056649" sldId="551"/>
        </pc:sldMkLst>
        <pc:spChg chg="mod">
          <ac:chgData name="Sharma Computer Academy" userId="08476b32c11f4418" providerId="LiveId" clId="{0027E29D-72CE-4C7B-9F05-D1F458915218}" dt="2020-12-11T06:33:23.155" v="1109" actId="207"/>
          <ac:spMkLst>
            <pc:docMk/>
            <pc:sldMk cId="4274056649" sldId="55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0027E29D-72CE-4C7B-9F05-D1F458915218}" dt="2020-12-11T06:28:00.912" v="1102" actId="47"/>
        <pc:sldMkLst>
          <pc:docMk/>
          <pc:sldMk cId="4274056649" sldId="552"/>
        </pc:sldMkLst>
      </pc:sldChg>
      <pc:sldChg chg="modSp modAnim">
        <pc:chgData name="Sharma Computer Academy" userId="08476b32c11f4418" providerId="LiveId" clId="{0027E29D-72CE-4C7B-9F05-D1F458915218}" dt="2020-12-11T06:35:53.596" v="1138" actId="113"/>
        <pc:sldMkLst>
          <pc:docMk/>
          <pc:sldMk cId="4274056649" sldId="553"/>
        </pc:sldMkLst>
        <pc:spChg chg="mod">
          <ac:chgData name="Sharma Computer Academy" userId="08476b32c11f4418" providerId="LiveId" clId="{0027E29D-72CE-4C7B-9F05-D1F458915218}" dt="2020-12-11T06:35:53.596" v="1138" actId="113"/>
          <ac:spMkLst>
            <pc:docMk/>
            <pc:sldMk cId="4274056649" sldId="55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6:39:01.356" v="1176" actId="115"/>
        <pc:sldMkLst>
          <pc:docMk/>
          <pc:sldMk cId="4274056649" sldId="554"/>
        </pc:sldMkLst>
        <pc:spChg chg="mod">
          <ac:chgData name="Sharma Computer Academy" userId="08476b32c11f4418" providerId="LiveId" clId="{0027E29D-72CE-4C7B-9F05-D1F458915218}" dt="2020-12-11T06:39:01.356" v="1176" actId="115"/>
          <ac:spMkLst>
            <pc:docMk/>
            <pc:sldMk cId="4274056649" sldId="5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2:02.643" v="1227" actId="207"/>
        <pc:sldMkLst>
          <pc:docMk/>
          <pc:sldMk cId="4274056649" sldId="555"/>
        </pc:sldMkLst>
        <pc:spChg chg="mod">
          <ac:chgData name="Sharma Computer Academy" userId="08476b32c11f4418" providerId="LiveId" clId="{0027E29D-72CE-4C7B-9F05-D1F458915218}" dt="2020-12-11T06:42:02.643" v="1227" actId="207"/>
          <ac:spMkLst>
            <pc:docMk/>
            <pc:sldMk cId="4274056649" sldId="55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55:54.662" v="1246" actId="207"/>
        <pc:sldMkLst>
          <pc:docMk/>
          <pc:sldMk cId="4274056649" sldId="556"/>
        </pc:sldMkLst>
        <pc:spChg chg="mod">
          <ac:chgData name="Sharma Computer Academy" userId="08476b32c11f4418" providerId="LiveId" clId="{0027E29D-72CE-4C7B-9F05-D1F458915218}" dt="2020-12-11T06:55:54.662" v="1246" actId="207"/>
          <ac:spMkLst>
            <pc:docMk/>
            <pc:sldMk cId="4274056649" sldId="5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9:56.231" v="1244" actId="255"/>
        <pc:sldMkLst>
          <pc:docMk/>
          <pc:sldMk cId="4274056649" sldId="557"/>
        </pc:sldMkLst>
        <pc:spChg chg="mod">
          <ac:chgData name="Sharma Computer Academy" userId="08476b32c11f4418" providerId="LiveId" clId="{0027E29D-72CE-4C7B-9F05-D1F458915218}" dt="2020-12-11T06:49:56.231" v="1244" actId="255"/>
          <ac:spMkLst>
            <pc:docMk/>
            <pc:sldMk cId="4274056649" sldId="5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12:11:58.260" v="1781" actId="20577"/>
        <pc:sldMkLst>
          <pc:docMk/>
          <pc:sldMk cId="4274056649" sldId="558"/>
        </pc:sldMkLst>
        <pc:spChg chg="mod">
          <ac:chgData name="Sharma Computer Academy" userId="08476b32c11f4418" providerId="LiveId" clId="{0027E29D-72CE-4C7B-9F05-D1F458915218}" dt="2020-12-14T12:11:58.260" v="1781" actId="20577"/>
          <ac:spMkLst>
            <pc:docMk/>
            <pc:sldMk cId="4274056649" sldId="5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33.617" v="1406" actId="113"/>
        <pc:sldMkLst>
          <pc:docMk/>
          <pc:sldMk cId="4274056649" sldId="559"/>
        </pc:sldMkLst>
        <pc:spChg chg="mod">
          <ac:chgData name="Sharma Computer Academy" userId="08476b32c11f4418" providerId="LiveId" clId="{0027E29D-72CE-4C7B-9F05-D1F458915218}" dt="2020-12-14T08:03:33.617" v="1406" actId="113"/>
          <ac:spMkLst>
            <pc:docMk/>
            <pc:sldMk cId="4274056649" sldId="5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53.709" v="1417" actId="207"/>
        <pc:sldMkLst>
          <pc:docMk/>
          <pc:sldMk cId="4274056649" sldId="560"/>
        </pc:sldMkLst>
        <pc:spChg chg="mod">
          <ac:chgData name="Sharma Computer Academy" userId="08476b32c11f4418" providerId="LiveId" clId="{0027E29D-72CE-4C7B-9F05-D1F458915218}" dt="2020-12-14T08:03:41.570" v="1414" actId="20577"/>
          <ac:spMkLst>
            <pc:docMk/>
            <pc:sldMk cId="4274056649" sldId="560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3:53.709" v="1417" actId="207"/>
          <ac:spMkLst>
            <pc:docMk/>
            <pc:sldMk cId="4274056649" sldId="5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4:57.606" v="1430" actId="20577"/>
        <pc:sldMkLst>
          <pc:docMk/>
          <pc:sldMk cId="4274056649" sldId="561"/>
        </pc:sldMkLst>
        <pc:spChg chg="mod">
          <ac:chgData name="Sharma Computer Academy" userId="08476b32c11f4418" providerId="LiveId" clId="{0027E29D-72CE-4C7B-9F05-D1F458915218}" dt="2020-12-14T08:04:57.606" v="1430" actId="20577"/>
          <ac:spMkLst>
            <pc:docMk/>
            <pc:sldMk cId="4274056649" sldId="56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4:03.975" v="1420" actId="207"/>
          <ac:spMkLst>
            <pc:docMk/>
            <pc:sldMk cId="4274056649" sldId="5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06:03.786" v="1453"/>
        <pc:sldMkLst>
          <pc:docMk/>
          <pc:sldMk cId="4274056649" sldId="562"/>
        </pc:sldMkLst>
        <pc:spChg chg="mod">
          <ac:chgData name="Sharma Computer Academy" userId="08476b32c11f4418" providerId="LiveId" clId="{0027E29D-72CE-4C7B-9F05-D1F458915218}" dt="2020-12-14T08:05:03.522" v="1438" actId="20577"/>
          <ac:spMkLst>
            <pc:docMk/>
            <pc:sldMk cId="4274056649" sldId="562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5:51.491" v="1452" actId="255"/>
          <ac:spMkLst>
            <pc:docMk/>
            <pc:sldMk cId="4274056649" sldId="5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28.989" v="1456" actId="255"/>
        <pc:sldMkLst>
          <pc:docMk/>
          <pc:sldMk cId="4274056649" sldId="563"/>
        </pc:sldMkLst>
        <pc:spChg chg="mod">
          <ac:chgData name="Sharma Computer Academy" userId="08476b32c11f4418" providerId="LiveId" clId="{0027E29D-72CE-4C7B-9F05-D1F458915218}" dt="2020-12-14T08:06:28.989" v="1456" actId="255"/>
          <ac:spMkLst>
            <pc:docMk/>
            <pc:sldMk cId="4274056649" sldId="56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4:16.578" v="1545" actId="114"/>
        <pc:sldMkLst>
          <pc:docMk/>
          <pc:sldMk cId="4274056649" sldId="564"/>
        </pc:sldMkLst>
        <pc:spChg chg="mod">
          <ac:chgData name="Sharma Computer Academy" userId="08476b32c11f4418" providerId="LiveId" clId="{0027E29D-72CE-4C7B-9F05-D1F458915218}" dt="2020-12-14T08:14:16.578" v="1545" actId="114"/>
          <ac:spMkLst>
            <pc:docMk/>
            <pc:sldMk cId="4274056649" sldId="56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43.994" v="1459" actId="2711"/>
        <pc:sldMkLst>
          <pc:docMk/>
          <pc:sldMk cId="4274056649" sldId="565"/>
        </pc:sldMkLst>
        <pc:spChg chg="mod">
          <ac:chgData name="Sharma Computer Academy" userId="08476b32c11f4418" providerId="LiveId" clId="{0027E29D-72CE-4C7B-9F05-D1F458915218}" dt="2020-12-14T08:06:43.994" v="1459" actId="2711"/>
          <ac:spMkLst>
            <pc:docMk/>
            <pc:sldMk cId="4274056649" sldId="5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57.413" v="1462" actId="2711"/>
        <pc:sldMkLst>
          <pc:docMk/>
          <pc:sldMk cId="4274056649" sldId="566"/>
        </pc:sldMkLst>
        <pc:spChg chg="mod">
          <ac:chgData name="Sharma Computer Academy" userId="08476b32c11f4418" providerId="LiveId" clId="{0027E29D-72CE-4C7B-9F05-D1F458915218}" dt="2020-12-14T08:06:57.413" v="1462" actId="2711"/>
          <ac:spMkLst>
            <pc:docMk/>
            <pc:sldMk cId="4274056649" sldId="56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5:33.898" v="1568" actId="20577"/>
        <pc:sldMkLst>
          <pc:docMk/>
          <pc:sldMk cId="4274056649" sldId="568"/>
        </pc:sldMkLst>
        <pc:spChg chg="mod">
          <ac:chgData name="Sharma Computer Academy" userId="08476b32c11f4418" providerId="LiveId" clId="{0027E29D-72CE-4C7B-9F05-D1F458915218}" dt="2020-12-14T08:15:33.898" v="1568" actId="20577"/>
          <ac:spMkLst>
            <pc:docMk/>
            <pc:sldMk cId="4274056649" sldId="56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6:26.008" v="1578" actId="113"/>
        <pc:sldMkLst>
          <pc:docMk/>
          <pc:sldMk cId="4274056649" sldId="569"/>
        </pc:sldMkLst>
        <pc:spChg chg="mod">
          <ac:chgData name="Sharma Computer Academy" userId="08476b32c11f4418" providerId="LiveId" clId="{0027E29D-72CE-4C7B-9F05-D1F458915218}" dt="2020-12-14T08:16:26.008" v="1578" actId="113"/>
          <ac:spMkLst>
            <pc:docMk/>
            <pc:sldMk cId="4274056649" sldId="56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8:31.235" v="1607" actId="207"/>
        <pc:sldMkLst>
          <pc:docMk/>
          <pc:sldMk cId="4274056649" sldId="570"/>
        </pc:sldMkLst>
        <pc:spChg chg="mod">
          <ac:chgData name="Sharma Computer Academy" userId="08476b32c11f4418" providerId="LiveId" clId="{0027E29D-72CE-4C7B-9F05-D1F458915218}" dt="2020-12-14T08:18:31.235" v="1607" actId="207"/>
          <ac:spMkLst>
            <pc:docMk/>
            <pc:sldMk cId="4274056649" sldId="5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20:19.206" v="1639" actId="113"/>
        <pc:sldMkLst>
          <pc:docMk/>
          <pc:sldMk cId="4274056649" sldId="571"/>
        </pc:sldMkLst>
        <pc:spChg chg="mod">
          <ac:chgData name="Sharma Computer Academy" userId="08476b32c11f4418" providerId="LiveId" clId="{0027E29D-72CE-4C7B-9F05-D1F458915218}" dt="2020-12-14T08:20:19.206" v="1639" actId="113"/>
          <ac:spMkLst>
            <pc:docMk/>
            <pc:sldMk cId="4274056649" sldId="57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39:47.454" v="1664" actId="113"/>
        <pc:sldMkLst>
          <pc:docMk/>
          <pc:sldMk cId="4274056649" sldId="573"/>
        </pc:sldMkLst>
        <pc:spChg chg="mod">
          <ac:chgData name="Sharma Computer Academy" userId="08476b32c11f4418" providerId="LiveId" clId="{0027E29D-72CE-4C7B-9F05-D1F458915218}" dt="2020-12-14T08:39:47.454" v="1664" actId="113"/>
          <ac:spMkLst>
            <pc:docMk/>
            <pc:sldMk cId="4274056649" sldId="57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1:08.244" v="1680" actId="207"/>
        <pc:sldMkLst>
          <pc:docMk/>
          <pc:sldMk cId="4274056649" sldId="574"/>
        </pc:sldMkLst>
        <pc:spChg chg="mod">
          <ac:chgData name="Sharma Computer Academy" userId="08476b32c11f4418" providerId="LiveId" clId="{0027E29D-72CE-4C7B-9F05-D1F458915218}" dt="2020-12-14T08:41:08.244" v="1680" actId="207"/>
          <ac:spMkLst>
            <pc:docMk/>
            <pc:sldMk cId="4274056649" sldId="5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9:10:05.539" v="1777" actId="113"/>
        <pc:sldMkLst>
          <pc:docMk/>
          <pc:sldMk cId="4274056649" sldId="575"/>
        </pc:sldMkLst>
        <pc:spChg chg="mod">
          <ac:chgData name="Sharma Computer Academy" userId="08476b32c11f4418" providerId="LiveId" clId="{0027E29D-72CE-4C7B-9F05-D1F458915218}" dt="2020-12-14T09:10:05.539" v="1777" actId="113"/>
          <ac:spMkLst>
            <pc:docMk/>
            <pc:sldMk cId="4274056649" sldId="5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6:23.978" v="1718" actId="207"/>
        <pc:sldMkLst>
          <pc:docMk/>
          <pc:sldMk cId="4274056649" sldId="576"/>
        </pc:sldMkLst>
        <pc:spChg chg="mod">
          <ac:chgData name="Sharma Computer Academy" userId="08476b32c11f4418" providerId="LiveId" clId="{0027E29D-72CE-4C7B-9F05-D1F458915218}" dt="2020-12-14T08:46:23.978" v="1718" actId="207"/>
          <ac:spMkLst>
            <pc:docMk/>
            <pc:sldMk cId="4274056649" sldId="57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48:58.253" v="1757" actId="20577"/>
        <pc:sldMkLst>
          <pc:docMk/>
          <pc:sldMk cId="4274056649" sldId="577"/>
        </pc:sldMkLst>
        <pc:spChg chg="mod">
          <ac:chgData name="Sharma Computer Academy" userId="08476b32c11f4418" providerId="LiveId" clId="{0027E29D-72CE-4C7B-9F05-D1F458915218}" dt="2020-12-14T08:48:58.253" v="1757" actId="20577"/>
          <ac:spMkLst>
            <pc:docMk/>
            <pc:sldMk cId="4274056649" sldId="5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50:07.165" v="1762" actId="207"/>
        <pc:sldMkLst>
          <pc:docMk/>
          <pc:sldMk cId="4274056649" sldId="578"/>
        </pc:sldMkLst>
        <pc:spChg chg="mod">
          <ac:chgData name="Sharma Computer Academy" userId="08476b32c11f4418" providerId="LiveId" clId="{0027E29D-72CE-4C7B-9F05-D1F458915218}" dt="2020-12-14T08:50:07.165" v="1762" actId="207"/>
          <ac:spMkLst>
            <pc:docMk/>
            <pc:sldMk cId="4274056649" sldId="57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1:03.405" v="1494" actId="115"/>
        <pc:sldMkLst>
          <pc:docMk/>
          <pc:sldMk cId="4274056649" sldId="585"/>
        </pc:sldMkLst>
        <pc:spChg chg="mod">
          <ac:chgData name="Sharma Computer Academy" userId="08476b32c11f4418" providerId="LiveId" clId="{0027E29D-72CE-4C7B-9F05-D1F458915218}" dt="2020-12-14T08:11:03.405" v="1494" actId="115"/>
          <ac:spMkLst>
            <pc:docMk/>
            <pc:sldMk cId="4274056649" sldId="5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12:10.657" v="1507" actId="113"/>
        <pc:sldMkLst>
          <pc:docMk/>
          <pc:sldMk cId="4274056649" sldId="586"/>
        </pc:sldMkLst>
        <pc:spChg chg="mod">
          <ac:chgData name="Sharma Computer Academy" userId="08476b32c11f4418" providerId="LiveId" clId="{0027E29D-72CE-4C7B-9F05-D1F458915218}" dt="2020-12-14T08:12:10.657" v="1507" actId="113"/>
          <ac:spMkLst>
            <pc:docMk/>
            <pc:sldMk cId="4274056649" sldId="5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50.914" v="124" actId="113"/>
        <pc:sldMkLst>
          <pc:docMk/>
          <pc:sldMk cId="4274056649" sldId="618"/>
        </pc:sldMkLst>
        <pc:spChg chg="mod">
          <ac:chgData name="Sharma Computer Academy" userId="08476b32c11f4418" providerId="LiveId" clId="{0027E29D-72CE-4C7B-9F05-D1F458915218}" dt="2020-12-04T07:10:50.914" v="124" actId="113"/>
          <ac:spMkLst>
            <pc:docMk/>
            <pc:sldMk cId="4274056649" sldId="61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8.569" v="123" actId="113"/>
        <pc:sldMkLst>
          <pc:docMk/>
          <pc:sldMk cId="4274056649" sldId="619"/>
        </pc:sldMkLst>
        <pc:spChg chg="mod">
          <ac:chgData name="Sharma Computer Academy" userId="08476b32c11f4418" providerId="LiveId" clId="{0027E29D-72CE-4C7B-9F05-D1F458915218}" dt="2020-12-04T07:10:48.569" v="123" actId="113"/>
          <ac:spMkLst>
            <pc:docMk/>
            <pc:sldMk cId="4274056649" sldId="61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5.994" v="122" actId="113"/>
        <pc:sldMkLst>
          <pc:docMk/>
          <pc:sldMk cId="4274056649" sldId="620"/>
        </pc:sldMkLst>
        <pc:spChg chg="mod">
          <ac:chgData name="Sharma Computer Academy" userId="08476b32c11f4418" providerId="LiveId" clId="{0027E29D-72CE-4C7B-9F05-D1F458915218}" dt="2020-12-04T07:10:45.994" v="122" actId="113"/>
          <ac:spMkLst>
            <pc:docMk/>
            <pc:sldMk cId="4274056649" sldId="62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3.209" v="121" actId="113"/>
        <pc:sldMkLst>
          <pc:docMk/>
          <pc:sldMk cId="4274056649" sldId="621"/>
        </pc:sldMkLst>
        <pc:spChg chg="mod">
          <ac:chgData name="Sharma Computer Academy" userId="08476b32c11f4418" providerId="LiveId" clId="{0027E29D-72CE-4C7B-9F05-D1F458915218}" dt="2020-12-04T07:10:43.209" v="121" actId="113"/>
          <ac:spMkLst>
            <pc:docMk/>
            <pc:sldMk cId="4274056649" sldId="62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0.201" v="120" actId="113"/>
        <pc:sldMkLst>
          <pc:docMk/>
          <pc:sldMk cId="4274056649" sldId="622"/>
        </pc:sldMkLst>
        <pc:spChg chg="mod">
          <ac:chgData name="Sharma Computer Academy" userId="08476b32c11f4418" providerId="LiveId" clId="{0027E29D-72CE-4C7B-9F05-D1F458915218}" dt="2020-12-04T07:10:40.201" v="120" actId="113"/>
          <ac:spMkLst>
            <pc:docMk/>
            <pc:sldMk cId="4274056649" sldId="62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7.689" v="119" actId="113"/>
        <pc:sldMkLst>
          <pc:docMk/>
          <pc:sldMk cId="4274056649" sldId="623"/>
        </pc:sldMkLst>
        <pc:spChg chg="mod">
          <ac:chgData name="Sharma Computer Academy" userId="08476b32c11f4418" providerId="LiveId" clId="{0027E29D-72CE-4C7B-9F05-D1F458915218}" dt="2020-12-04T07:10:37.689" v="119" actId="113"/>
          <ac:spMkLst>
            <pc:docMk/>
            <pc:sldMk cId="4274056649" sldId="62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5.105" v="118" actId="113"/>
        <pc:sldMkLst>
          <pc:docMk/>
          <pc:sldMk cId="4274056649" sldId="624"/>
        </pc:sldMkLst>
        <pc:spChg chg="mod">
          <ac:chgData name="Sharma Computer Academy" userId="08476b32c11f4418" providerId="LiveId" clId="{0027E29D-72CE-4C7B-9F05-D1F458915218}" dt="2020-12-04T07:10:35.105" v="118" actId="113"/>
          <ac:spMkLst>
            <pc:docMk/>
            <pc:sldMk cId="4274056649" sldId="62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2.642" v="117" actId="113"/>
        <pc:sldMkLst>
          <pc:docMk/>
          <pc:sldMk cId="4274056649" sldId="625"/>
        </pc:sldMkLst>
        <pc:spChg chg="mod">
          <ac:chgData name="Sharma Computer Academy" userId="08476b32c11f4418" providerId="LiveId" clId="{0027E29D-72CE-4C7B-9F05-D1F458915218}" dt="2020-12-04T07:10:32.642" v="117" actId="113"/>
          <ac:spMkLst>
            <pc:docMk/>
            <pc:sldMk cId="4274056649" sldId="62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0.234" v="116" actId="113"/>
        <pc:sldMkLst>
          <pc:docMk/>
          <pc:sldMk cId="4274056649" sldId="626"/>
        </pc:sldMkLst>
        <pc:spChg chg="mod">
          <ac:chgData name="Sharma Computer Academy" userId="08476b32c11f4418" providerId="LiveId" clId="{0027E29D-72CE-4C7B-9F05-D1F458915218}" dt="2020-12-04T07:10:30.234" v="116" actId="113"/>
          <ac:spMkLst>
            <pc:docMk/>
            <pc:sldMk cId="4274056649" sldId="62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7.594" v="115" actId="113"/>
        <pc:sldMkLst>
          <pc:docMk/>
          <pc:sldMk cId="4274056649" sldId="627"/>
        </pc:sldMkLst>
        <pc:spChg chg="mod">
          <ac:chgData name="Sharma Computer Academy" userId="08476b32c11f4418" providerId="LiveId" clId="{0027E29D-72CE-4C7B-9F05-D1F458915218}" dt="2020-12-04T07:10:27.594" v="115" actId="113"/>
          <ac:spMkLst>
            <pc:docMk/>
            <pc:sldMk cId="4274056649" sldId="62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4.570" v="114" actId="113"/>
        <pc:sldMkLst>
          <pc:docMk/>
          <pc:sldMk cId="4274056649" sldId="628"/>
        </pc:sldMkLst>
        <pc:spChg chg="mod">
          <ac:chgData name="Sharma Computer Academy" userId="08476b32c11f4418" providerId="LiveId" clId="{0027E29D-72CE-4C7B-9F05-D1F458915218}" dt="2020-12-04T07:10:24.570" v="114" actId="113"/>
          <ac:spMkLst>
            <pc:docMk/>
            <pc:sldMk cId="4274056649" sldId="62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1.945" v="113" actId="113"/>
        <pc:sldMkLst>
          <pc:docMk/>
          <pc:sldMk cId="4274056649" sldId="629"/>
        </pc:sldMkLst>
        <pc:spChg chg="mod">
          <ac:chgData name="Sharma Computer Academy" userId="08476b32c11f4418" providerId="LiveId" clId="{0027E29D-72CE-4C7B-9F05-D1F458915218}" dt="2020-12-04T07:10:21.945" v="113" actId="113"/>
          <ac:spMkLst>
            <pc:docMk/>
            <pc:sldMk cId="4274056649" sldId="62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9.378" v="112" actId="113"/>
        <pc:sldMkLst>
          <pc:docMk/>
          <pc:sldMk cId="4274056649" sldId="630"/>
        </pc:sldMkLst>
        <pc:spChg chg="mod">
          <ac:chgData name="Sharma Computer Academy" userId="08476b32c11f4418" providerId="LiveId" clId="{0027E29D-72CE-4C7B-9F05-D1F458915218}" dt="2020-12-04T07:10:19.378" v="112" actId="113"/>
          <ac:spMkLst>
            <pc:docMk/>
            <pc:sldMk cId="4274056649" sldId="63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4.753" v="111" actId="113"/>
        <pc:sldMkLst>
          <pc:docMk/>
          <pc:sldMk cId="4274056649" sldId="631"/>
        </pc:sldMkLst>
        <pc:spChg chg="mod">
          <ac:chgData name="Sharma Computer Academy" userId="08476b32c11f4418" providerId="LiveId" clId="{0027E29D-72CE-4C7B-9F05-D1F458915218}" dt="2020-12-04T07:10:14.753" v="111" actId="113"/>
          <ac:spMkLst>
            <pc:docMk/>
            <pc:sldMk cId="4274056649" sldId="63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1.978" v="110" actId="113"/>
        <pc:sldMkLst>
          <pc:docMk/>
          <pc:sldMk cId="4274056649" sldId="632"/>
        </pc:sldMkLst>
        <pc:spChg chg="mod">
          <ac:chgData name="Sharma Computer Academy" userId="08476b32c11f4418" providerId="LiveId" clId="{0027E29D-72CE-4C7B-9F05-D1F458915218}" dt="2020-12-04T07:10:11.978" v="110" actId="113"/>
          <ac:spMkLst>
            <pc:docMk/>
            <pc:sldMk cId="4274056649" sldId="63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9.345" v="109" actId="113"/>
        <pc:sldMkLst>
          <pc:docMk/>
          <pc:sldMk cId="4274056649" sldId="633"/>
        </pc:sldMkLst>
        <pc:spChg chg="mod">
          <ac:chgData name="Sharma Computer Academy" userId="08476b32c11f4418" providerId="LiveId" clId="{0027E29D-72CE-4C7B-9F05-D1F458915218}" dt="2020-12-04T07:10:09.345" v="109" actId="113"/>
          <ac:spMkLst>
            <pc:docMk/>
            <pc:sldMk cId="4274056649" sldId="63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5.778" v="108" actId="113"/>
        <pc:sldMkLst>
          <pc:docMk/>
          <pc:sldMk cId="4274056649" sldId="634"/>
        </pc:sldMkLst>
        <pc:spChg chg="mod">
          <ac:chgData name="Sharma Computer Academy" userId="08476b32c11f4418" providerId="LiveId" clId="{0027E29D-72CE-4C7B-9F05-D1F458915218}" dt="2020-12-04T07:10:05.778" v="108" actId="113"/>
          <ac:spMkLst>
            <pc:docMk/>
            <pc:sldMk cId="4274056649" sldId="63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3.010" v="107" actId="113"/>
        <pc:sldMkLst>
          <pc:docMk/>
          <pc:sldMk cId="4274056649" sldId="635"/>
        </pc:sldMkLst>
        <pc:spChg chg="mod">
          <ac:chgData name="Sharma Computer Academy" userId="08476b32c11f4418" providerId="LiveId" clId="{0027E29D-72CE-4C7B-9F05-D1F458915218}" dt="2020-12-04T07:10:03.010" v="107" actId="113"/>
          <ac:spMkLst>
            <pc:docMk/>
            <pc:sldMk cId="4274056649" sldId="63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0.626" v="106" actId="113"/>
        <pc:sldMkLst>
          <pc:docMk/>
          <pc:sldMk cId="4274056649" sldId="636"/>
        </pc:sldMkLst>
        <pc:spChg chg="mod">
          <ac:chgData name="Sharma Computer Academy" userId="08476b32c11f4418" providerId="LiveId" clId="{0027E29D-72CE-4C7B-9F05-D1F458915218}" dt="2020-12-04T07:10:00.626" v="106" actId="113"/>
          <ac:spMkLst>
            <pc:docMk/>
            <pc:sldMk cId="4274056649" sldId="63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8.042" v="105" actId="113"/>
        <pc:sldMkLst>
          <pc:docMk/>
          <pc:sldMk cId="4274056649" sldId="637"/>
        </pc:sldMkLst>
        <pc:spChg chg="mod">
          <ac:chgData name="Sharma Computer Academy" userId="08476b32c11f4418" providerId="LiveId" clId="{0027E29D-72CE-4C7B-9F05-D1F458915218}" dt="2020-12-04T07:09:58.042" v="105" actId="113"/>
          <ac:spMkLst>
            <pc:docMk/>
            <pc:sldMk cId="4274056649" sldId="63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5.498" v="104" actId="113"/>
        <pc:sldMkLst>
          <pc:docMk/>
          <pc:sldMk cId="4274056649" sldId="638"/>
        </pc:sldMkLst>
        <pc:spChg chg="mod">
          <ac:chgData name="Sharma Computer Academy" userId="08476b32c11f4418" providerId="LiveId" clId="{0027E29D-72CE-4C7B-9F05-D1F458915218}" dt="2020-12-04T07:09:55.498" v="104" actId="113"/>
          <ac:spMkLst>
            <pc:docMk/>
            <pc:sldMk cId="4274056649" sldId="63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2.785" v="103" actId="113"/>
        <pc:sldMkLst>
          <pc:docMk/>
          <pc:sldMk cId="4274056649" sldId="639"/>
        </pc:sldMkLst>
        <pc:spChg chg="mod">
          <ac:chgData name="Sharma Computer Academy" userId="08476b32c11f4418" providerId="LiveId" clId="{0027E29D-72CE-4C7B-9F05-D1F458915218}" dt="2020-12-04T07:09:52.785" v="103" actId="113"/>
          <ac:spMkLst>
            <pc:docMk/>
            <pc:sldMk cId="4274056649" sldId="6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0.258" v="102" actId="113"/>
        <pc:sldMkLst>
          <pc:docMk/>
          <pc:sldMk cId="4274056649" sldId="640"/>
        </pc:sldMkLst>
        <pc:spChg chg="mod">
          <ac:chgData name="Sharma Computer Academy" userId="08476b32c11f4418" providerId="LiveId" clId="{0027E29D-72CE-4C7B-9F05-D1F458915218}" dt="2020-12-04T07:09:50.258" v="102" actId="113"/>
          <ac:spMkLst>
            <pc:docMk/>
            <pc:sldMk cId="4274056649" sldId="64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5.001" v="101" actId="113"/>
        <pc:sldMkLst>
          <pc:docMk/>
          <pc:sldMk cId="4274056649" sldId="641"/>
        </pc:sldMkLst>
        <pc:spChg chg="mod">
          <ac:chgData name="Sharma Computer Academy" userId="08476b32c11f4418" providerId="LiveId" clId="{0027E29D-72CE-4C7B-9F05-D1F458915218}" dt="2020-12-04T07:09:45.001" v="101" actId="113"/>
          <ac:spMkLst>
            <pc:docMk/>
            <pc:sldMk cId="4274056649" sldId="6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1.306" v="100" actId="113"/>
        <pc:sldMkLst>
          <pc:docMk/>
          <pc:sldMk cId="4274056649" sldId="642"/>
        </pc:sldMkLst>
        <pc:spChg chg="mod">
          <ac:chgData name="Sharma Computer Academy" userId="08476b32c11f4418" providerId="LiveId" clId="{0027E29D-72CE-4C7B-9F05-D1F458915218}" dt="2020-12-04T07:09:41.306" v="100" actId="113"/>
          <ac:spMkLst>
            <pc:docMk/>
            <pc:sldMk cId="4274056649" sldId="6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8.793" v="99" actId="113"/>
        <pc:sldMkLst>
          <pc:docMk/>
          <pc:sldMk cId="4274056649" sldId="643"/>
        </pc:sldMkLst>
        <pc:spChg chg="mod">
          <ac:chgData name="Sharma Computer Academy" userId="08476b32c11f4418" providerId="LiveId" clId="{0027E29D-72CE-4C7B-9F05-D1F458915218}" dt="2020-12-04T07:09:38.793" v="99" actId="113"/>
          <ac:spMkLst>
            <pc:docMk/>
            <pc:sldMk cId="4274056649" sldId="6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6.162" v="98" actId="113"/>
        <pc:sldMkLst>
          <pc:docMk/>
          <pc:sldMk cId="4274056649" sldId="644"/>
        </pc:sldMkLst>
        <pc:spChg chg="mod">
          <ac:chgData name="Sharma Computer Academy" userId="08476b32c11f4418" providerId="LiveId" clId="{0027E29D-72CE-4C7B-9F05-D1F458915218}" dt="2020-12-04T07:09:36.162" v="98" actId="113"/>
          <ac:spMkLst>
            <pc:docMk/>
            <pc:sldMk cId="4274056649" sldId="64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3.034" v="97" actId="113"/>
        <pc:sldMkLst>
          <pc:docMk/>
          <pc:sldMk cId="4274056649" sldId="645"/>
        </pc:sldMkLst>
        <pc:spChg chg="mod">
          <ac:chgData name="Sharma Computer Academy" userId="08476b32c11f4418" providerId="LiveId" clId="{0027E29D-72CE-4C7B-9F05-D1F458915218}" dt="2020-12-04T07:09:33.034" v="97" actId="113"/>
          <ac:spMkLst>
            <pc:docMk/>
            <pc:sldMk cId="4274056649" sldId="64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28.563" v="96" actId="113"/>
        <pc:sldMkLst>
          <pc:docMk/>
          <pc:sldMk cId="4274056649" sldId="646"/>
        </pc:sldMkLst>
        <pc:spChg chg="mod">
          <ac:chgData name="Sharma Computer Academy" userId="08476b32c11f4418" providerId="LiveId" clId="{0027E29D-72CE-4C7B-9F05-D1F458915218}" dt="2020-12-04T07:09:28.563" v="96" actId="113"/>
          <ac:spMkLst>
            <pc:docMk/>
            <pc:sldMk cId="4274056649" sldId="646"/>
            <ac:spMk id="2" creationId="{00000000-0000-0000-0000-000000000000}"/>
          </ac:spMkLst>
        </pc:spChg>
      </pc:sldChg>
      <pc:sldChg chg="modSp mod ord">
        <pc:chgData name="Sharma Computer Academy" userId="08476b32c11f4418" providerId="LiveId" clId="{0027E29D-72CE-4C7B-9F05-D1F458915218}" dt="2020-12-04T07:06:45.701" v="9" actId="20577"/>
        <pc:sldMkLst>
          <pc:docMk/>
          <pc:sldMk cId="0" sldId="1169"/>
        </pc:sldMkLst>
        <pc:spChg chg="mod">
          <ac:chgData name="Sharma Computer Academy" userId="08476b32c11f4418" providerId="LiveId" clId="{0027E29D-72CE-4C7B-9F05-D1F458915218}" dt="2020-12-04T07:06:45.701" v="9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0027E29D-72CE-4C7B-9F05-D1F458915218}" dt="2020-12-11T05:46:11.920" v="855" actId="207"/>
        <pc:sldMkLst>
          <pc:docMk/>
          <pc:sldMk cId="533841301" sldId="1170"/>
        </pc:sldMkLst>
        <pc:spChg chg="mod">
          <ac:chgData name="Sharma Computer Academy" userId="08476b32c11f4418" providerId="LiveId" clId="{0027E29D-72CE-4C7B-9F05-D1F458915218}" dt="2020-12-11T05:46:11.920" v="855" actId="207"/>
          <ac:spMkLst>
            <pc:docMk/>
            <pc:sldMk cId="533841301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027E29D-72CE-4C7B-9F05-D1F458915218}" dt="2020-12-14T07:59:46.770" v="1330" actId="115"/>
        <pc:sldMkLst>
          <pc:docMk/>
          <pc:sldMk cId="3504796488" sldId="1171"/>
        </pc:sldMkLst>
        <pc:spChg chg="mod">
          <ac:chgData name="Sharma Computer Academy" userId="08476b32c11f4418" providerId="LiveId" clId="{0027E29D-72CE-4C7B-9F05-D1F458915218}" dt="2020-12-14T07:58:43.535" v="1312" actId="20577"/>
          <ac:spMkLst>
            <pc:docMk/>
            <pc:sldMk cId="3504796488" sldId="117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7:59:46.770" v="1330" actId="115"/>
          <ac:spMkLst>
            <pc:docMk/>
            <pc:sldMk cId="3504796488" sldId="117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C48DBCBE-89B4-4362-A2A9-8762E3E8454C}"/>
    <pc:docChg chg="delSld">
      <pc:chgData name="Sharma Computer Academy" userId="08476b32c11f4418" providerId="LiveId" clId="{C48DBCBE-89B4-4362-A2A9-8762E3E8454C}" dt="2020-12-14T20:32:30.429" v="0" actId="47"/>
      <pc:docMkLst>
        <pc:docMk/>
      </pc:docMkLst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7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8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59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0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1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2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6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7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8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39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0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1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2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3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4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5"/>
        </pc:sldMkLst>
      </pc:sldChg>
      <pc:sldChg chg="del">
        <pc:chgData name="Sharma Computer Academy" userId="08476b32c11f4418" providerId="LiveId" clId="{C48DBCBE-89B4-4362-A2A9-8762E3E8454C}" dt="2020-12-14T20:32:30.429" v="0" actId="47"/>
        <pc:sldMkLst>
          <pc:docMk/>
          <pc:sldMk cId="4274056649" sldId="6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12/21/2020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23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Generics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To Use Generic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 Syntax:</a:t>
            </a:r>
            <a:endParaRPr lang="en-IN" b="1" dirty="0"/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IN" dirty="0">
                <a:latin typeface="Consolas" panose="020B0609020204030204" pitchFamily="49" charset="0"/>
              </a:rPr>
              <a:t>Or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&lt;Type&gt;  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&lt;Type&gt; </a:t>
            </a:r>
            <a:r>
              <a:rPr lang="en-US" dirty="0"/>
              <a:t>can be the </a:t>
            </a:r>
            <a:r>
              <a:rPr lang="en-US" b="1" dirty="0">
                <a:solidFill>
                  <a:srgbClr val="002060"/>
                </a:solidFill>
              </a:rPr>
              <a:t>name</a:t>
            </a:r>
            <a:r>
              <a:rPr lang="en-US" dirty="0"/>
              <a:t> of any </a:t>
            </a:r>
            <a:r>
              <a:rPr lang="en-US" b="1" dirty="0">
                <a:solidFill>
                  <a:srgbClr val="00B050"/>
                </a:solidFill>
              </a:rPr>
              <a:t>Java class</a:t>
            </a:r>
          </a:p>
          <a:p>
            <a:endParaRPr lang="en-US" dirty="0"/>
          </a:p>
          <a:p>
            <a:r>
              <a:rPr lang="en-US" b="1" u="sng" dirty="0"/>
              <a:t>For example: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ArrayList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&lt;String&gt;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 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.*; 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TestGenerics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 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static void main(String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[]){  </a:t>
            </a:r>
          </a:p>
          <a:p>
            <a:pPr>
              <a:buNone/>
            </a:pPr>
            <a:r>
              <a:rPr lang="en-IN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ArrayList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&lt;String&gt; list=new </a:t>
            </a:r>
            <a:r>
              <a:rPr lang="en-IN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ArrayList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&lt;String&gt;();  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list.add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(“Sachin");  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list.add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Amit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  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list.add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(32);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//compile time error 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 s=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list.get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//type casting is not required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("element is: "+s);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&lt;String&gt;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list.iterator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itr.hasNext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()){  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itr.next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element is: </a:t>
            </a:r>
            <a:r>
              <a:rPr lang="en-IN" b="1" dirty="0" err="1">
                <a:solidFill>
                  <a:srgbClr val="002060"/>
                </a:solidFill>
              </a:rPr>
              <a:t>Amit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Sachin</a:t>
            </a:r>
          </a:p>
          <a:p>
            <a:pPr>
              <a:buNone/>
            </a:pPr>
            <a:r>
              <a:rPr lang="en-US" b="1" dirty="0" err="1">
                <a:solidFill>
                  <a:srgbClr val="002060"/>
                </a:solidFill>
              </a:rPr>
              <a:t>Amit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Generics With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 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TestGenerics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static void main(String 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[]){  </a:t>
            </a:r>
          </a:p>
          <a:p>
            <a:pPr>
              <a:buNone/>
            </a:pP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Map&lt;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&gt; m1 = new 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HashMap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&gt;(); </a:t>
            </a:r>
          </a:p>
          <a:p>
            <a:pPr>
              <a:buNone/>
            </a:pPr>
            <a:endParaRPr lang="en-IN" sz="23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m1.put(101, "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Amit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m1.put(102, "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Sumit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m1.put(103, "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Chetan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(m1);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 s=m1.entrySet();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Generics With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Iterator&lt;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Map.Entry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&gt;&gt; 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it=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s.iterator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Map.Entry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</a:t>
            </a:r>
            <a:r>
              <a:rPr lang="en-IN" sz="2300" b="1" dirty="0">
                <a:solidFill>
                  <a:srgbClr val="00B050"/>
                </a:solidFill>
                <a:latin typeface="Consolas" panose="020B0609020204030204" pitchFamily="49" charset="0"/>
              </a:rPr>
              <a:t>// no type casting needed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("Key is "+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i.getKey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()+", Value is "+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i.getValue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Generic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A class</a:t>
            </a:r>
            <a:r>
              <a:rPr lang="en-IN" dirty="0"/>
              <a:t>, that </a:t>
            </a:r>
            <a:r>
              <a:rPr lang="en-IN" b="1" dirty="0">
                <a:solidFill>
                  <a:schemeClr val="tx2"/>
                </a:solidFill>
              </a:rPr>
              <a:t>contains</a:t>
            </a:r>
            <a:r>
              <a:rPr lang="en-IN" dirty="0"/>
              <a:t> and </a:t>
            </a:r>
            <a:r>
              <a:rPr lang="en-IN" b="1" dirty="0">
                <a:solidFill>
                  <a:srgbClr val="00B050"/>
                </a:solidFill>
              </a:rPr>
              <a:t>operates</a:t>
            </a:r>
            <a:r>
              <a:rPr lang="en-IN" dirty="0"/>
              <a:t> on </a:t>
            </a:r>
            <a:r>
              <a:rPr lang="en-IN" b="1" dirty="0">
                <a:solidFill>
                  <a:srgbClr val="0070C0"/>
                </a:solidFill>
              </a:rPr>
              <a:t>generic types </a:t>
            </a:r>
            <a:r>
              <a:rPr lang="en-IN" dirty="0"/>
              <a:t>is called a </a:t>
            </a:r>
            <a:r>
              <a:rPr lang="en-IN" b="1" u="sng" dirty="0">
                <a:solidFill>
                  <a:schemeClr val="tx2"/>
                </a:solidFill>
              </a:rPr>
              <a:t>Generic Class</a:t>
            </a:r>
            <a:endParaRPr lang="en-US" b="1" u="sng" dirty="0">
              <a:solidFill>
                <a:schemeClr val="tx2"/>
              </a:solidFill>
            </a:endParaRPr>
          </a:p>
          <a:p>
            <a:endParaRPr lang="en-US" dirty="0"/>
          </a:p>
          <a:p>
            <a:r>
              <a:rPr lang="en-US" dirty="0"/>
              <a:t>Consider the following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Suppose we want to create a </a:t>
            </a:r>
            <a:r>
              <a:rPr lang="en-US" b="1" dirty="0">
                <a:solidFill>
                  <a:srgbClr val="FF000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 class which can hold any type of value like </a:t>
            </a:r>
            <a:r>
              <a:rPr lang="en-US" b="1" dirty="0" err="1">
                <a:solidFill>
                  <a:srgbClr val="FF0000"/>
                </a:solidFill>
              </a:rPr>
              <a:t>Integer</a:t>
            </a:r>
            <a:r>
              <a:rPr lang="en-US" b="1" dirty="0" err="1">
                <a:solidFill>
                  <a:srgbClr val="0070C0"/>
                </a:solidFill>
              </a:rPr>
              <a:t>,</a:t>
            </a:r>
            <a:r>
              <a:rPr lang="en-US" b="1" dirty="0" err="1">
                <a:solidFill>
                  <a:srgbClr val="FF0000"/>
                </a:solidFill>
              </a:rPr>
              <a:t>Float</a:t>
            </a:r>
            <a:r>
              <a:rPr lang="en-US" b="1" dirty="0" err="1">
                <a:solidFill>
                  <a:srgbClr val="0070C0"/>
                </a:solidFill>
              </a:rPr>
              <a:t>,</a:t>
            </a:r>
            <a:r>
              <a:rPr lang="en-US" b="1" dirty="0" err="1">
                <a:solidFill>
                  <a:srgbClr val="FF0000"/>
                </a:solidFill>
              </a:rPr>
              <a:t>Double</a:t>
            </a:r>
            <a:r>
              <a:rPr lang="en-US" b="1" dirty="0" err="1">
                <a:solidFill>
                  <a:srgbClr val="0070C0"/>
                </a:solidFill>
              </a:rPr>
              <a:t>,</a:t>
            </a:r>
            <a:r>
              <a:rPr lang="en-US" b="1" dirty="0" err="1">
                <a:solidFill>
                  <a:srgbClr val="FF0000"/>
                </a:solidFill>
              </a:rPr>
              <a:t>Long</a:t>
            </a:r>
            <a:r>
              <a:rPr lang="en-US" b="1" dirty="0">
                <a:solidFill>
                  <a:srgbClr val="0070C0"/>
                </a:solidFill>
              </a:rPr>
              <a:t> etc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/>
            <a:r>
              <a:rPr lang="en-US" b="1" dirty="0">
                <a:solidFill>
                  <a:srgbClr val="002060"/>
                </a:solidFill>
              </a:rPr>
              <a:t>One way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do this </a:t>
            </a:r>
            <a:r>
              <a:rPr lang="en-US" dirty="0"/>
              <a:t>would be to </a:t>
            </a:r>
            <a:r>
              <a:rPr lang="en-US" b="1" dirty="0">
                <a:solidFill>
                  <a:srgbClr val="C00000"/>
                </a:solidFill>
              </a:rPr>
              <a:t>create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Box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class with it’s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instance field </a:t>
            </a:r>
            <a:r>
              <a:rPr lang="en-US" dirty="0"/>
              <a:t>as of type “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 and provide </a:t>
            </a:r>
            <a:r>
              <a:rPr lang="en-US" b="1" dirty="0">
                <a:solidFill>
                  <a:srgbClr val="00B050"/>
                </a:solidFill>
              </a:rPr>
              <a:t>setters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getters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Generic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Box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Object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set(Object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object;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Object get()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object;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Previous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Since its methods </a:t>
            </a:r>
            <a:r>
              <a:rPr lang="en-IN" dirty="0"/>
              <a:t>accept or return an </a:t>
            </a:r>
            <a:r>
              <a:rPr lang="en-IN" b="1" dirty="0">
                <a:solidFill>
                  <a:schemeClr val="tx2"/>
                </a:solidFill>
              </a:rPr>
              <a:t>Object</a:t>
            </a:r>
            <a:r>
              <a:rPr lang="en-IN" dirty="0"/>
              <a:t>, we are </a:t>
            </a:r>
            <a:r>
              <a:rPr lang="en-IN" b="1" dirty="0">
                <a:solidFill>
                  <a:srgbClr val="00B050"/>
                </a:solidFill>
              </a:rPr>
              <a:t>free to pass </a:t>
            </a:r>
            <a:r>
              <a:rPr lang="en-IN" dirty="0"/>
              <a:t>in </a:t>
            </a:r>
            <a:r>
              <a:rPr lang="en-IN" b="1" dirty="0">
                <a:solidFill>
                  <a:srgbClr val="7030A0"/>
                </a:solidFill>
              </a:rPr>
              <a:t>whatever</a:t>
            </a:r>
            <a:r>
              <a:rPr lang="en-IN" dirty="0"/>
              <a:t> we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en-IN" dirty="0"/>
              <a:t>.</a:t>
            </a:r>
          </a:p>
          <a:p>
            <a:endParaRPr lang="en-US" dirty="0"/>
          </a:p>
          <a:p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There</a:t>
            </a:r>
            <a:r>
              <a:rPr lang="en-IN" dirty="0"/>
              <a:t> is </a:t>
            </a:r>
            <a:r>
              <a:rPr lang="en-IN" b="1" dirty="0">
                <a:solidFill>
                  <a:schemeClr val="tx2"/>
                </a:solidFill>
              </a:rPr>
              <a:t>no way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verify</a:t>
            </a:r>
            <a:r>
              <a:rPr lang="en-IN" dirty="0"/>
              <a:t>, at </a:t>
            </a:r>
            <a:r>
              <a:rPr lang="en-IN" b="1" dirty="0">
                <a:solidFill>
                  <a:srgbClr val="7030A0"/>
                </a:solidFill>
              </a:rPr>
              <a:t>compile time</a:t>
            </a:r>
            <a:r>
              <a:rPr lang="en-IN" dirty="0"/>
              <a:t>, how the class is used. </a:t>
            </a:r>
          </a:p>
          <a:p>
            <a:endParaRPr lang="en-IN" dirty="0"/>
          </a:p>
          <a:p>
            <a:r>
              <a:rPr lang="en-IN" dirty="0"/>
              <a:t>It’s </a:t>
            </a:r>
            <a:r>
              <a:rPr lang="en-IN" b="1" dirty="0">
                <a:solidFill>
                  <a:srgbClr val="7030A0"/>
                </a:solidFill>
              </a:rPr>
              <a:t>quite possible </a:t>
            </a:r>
            <a:r>
              <a:rPr lang="en-IN" dirty="0"/>
              <a:t>that we </a:t>
            </a:r>
            <a:r>
              <a:rPr lang="en-IN" b="1" dirty="0">
                <a:solidFill>
                  <a:srgbClr val="00B050"/>
                </a:solidFill>
              </a:rPr>
              <a:t>may pass Integer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set( )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mistakenly type cast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String</a:t>
            </a:r>
            <a:r>
              <a:rPr lang="en-IN" dirty="0"/>
              <a:t> while calling </a:t>
            </a:r>
            <a:r>
              <a:rPr lang="en-IN" b="1" dirty="0">
                <a:solidFill>
                  <a:srgbClr val="C00000"/>
                </a:solidFill>
              </a:rPr>
              <a:t>get( )</a:t>
            </a:r>
            <a:r>
              <a:rPr lang="en-IN" dirty="0"/>
              <a:t>, resulting in a </a:t>
            </a:r>
            <a:r>
              <a:rPr lang="en-IN" b="1" dirty="0">
                <a:solidFill>
                  <a:srgbClr val="002060"/>
                </a:solidFill>
              </a:rPr>
              <a:t>runtime error.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b="1" u="sng" dirty="0">
                <a:solidFill>
                  <a:schemeClr val="tx2"/>
                </a:solidFill>
              </a:rPr>
              <a:t>generic class 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defined</a:t>
            </a:r>
            <a:r>
              <a:rPr lang="en-IN" dirty="0"/>
              <a:t> with the </a:t>
            </a:r>
            <a:r>
              <a:rPr lang="en-IN" b="1" dirty="0">
                <a:solidFill>
                  <a:srgbClr val="002060"/>
                </a:solidFill>
              </a:rPr>
              <a:t>following format</a:t>
            </a:r>
            <a:r>
              <a:rPr lang="en-IN" dirty="0"/>
              <a:t>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name&lt;T1, T2, ...,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{ /* ... */ } 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type parameter section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delimited by angle brackets </a:t>
            </a:r>
            <a:r>
              <a:rPr lang="en-IN" dirty="0"/>
              <a:t>(&lt;&gt;), follows the </a:t>
            </a:r>
            <a:r>
              <a:rPr lang="en-IN" b="1" dirty="0">
                <a:solidFill>
                  <a:srgbClr val="7030A0"/>
                </a:solidFill>
              </a:rPr>
              <a:t>class name. </a:t>
            </a:r>
          </a:p>
          <a:p>
            <a:endParaRPr lang="en-IN" dirty="0"/>
          </a:p>
          <a:p>
            <a:r>
              <a:rPr lang="en-IN" dirty="0"/>
              <a:t>It specifies the </a:t>
            </a:r>
            <a:r>
              <a:rPr lang="en-IN" b="1" u="sng" dirty="0">
                <a:solidFill>
                  <a:srgbClr val="0070C0"/>
                </a:solidFill>
              </a:rPr>
              <a:t>type parameters </a:t>
            </a:r>
            <a:r>
              <a:rPr lang="en-IN" dirty="0"/>
              <a:t>(also called </a:t>
            </a:r>
            <a:r>
              <a:rPr lang="en-IN" b="1" dirty="0">
                <a:solidFill>
                  <a:srgbClr val="00B050"/>
                </a:solidFill>
              </a:rPr>
              <a:t>type variables</a:t>
            </a:r>
            <a:r>
              <a:rPr lang="en-IN" dirty="0"/>
              <a:t>) T1, T2, ..., and Tn.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Version Of Box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update</a:t>
            </a:r>
            <a:r>
              <a:rPr lang="en-IN" dirty="0"/>
              <a:t> the </a:t>
            </a:r>
            <a:r>
              <a:rPr lang="en-IN" b="1" dirty="0">
                <a:solidFill>
                  <a:srgbClr val="7030A0"/>
                </a:solidFill>
              </a:rPr>
              <a:t>Box</a:t>
            </a:r>
            <a:r>
              <a:rPr lang="en-IN" dirty="0"/>
              <a:t> class to use </a:t>
            </a:r>
            <a:r>
              <a:rPr lang="en-IN" b="1" u="sng" dirty="0">
                <a:solidFill>
                  <a:schemeClr val="tx2"/>
                </a:solidFill>
              </a:rPr>
              <a:t>generics</a:t>
            </a:r>
            <a:r>
              <a:rPr lang="en-IN" dirty="0"/>
              <a:t>, we create a </a:t>
            </a:r>
            <a:r>
              <a:rPr lang="en-IN" b="1" u="sng" dirty="0">
                <a:solidFill>
                  <a:srgbClr val="0070C0"/>
                </a:solidFill>
              </a:rPr>
              <a:t>generic type declaration </a:t>
            </a:r>
            <a:r>
              <a:rPr lang="en-IN" dirty="0"/>
              <a:t>by </a:t>
            </a:r>
            <a:r>
              <a:rPr lang="en-IN" b="1" dirty="0">
                <a:solidFill>
                  <a:srgbClr val="00B050"/>
                </a:solidFill>
              </a:rPr>
              <a:t>changing</a:t>
            </a:r>
            <a:r>
              <a:rPr lang="en-IN" dirty="0"/>
              <a:t> the </a:t>
            </a:r>
            <a:r>
              <a:rPr lang="en-IN" b="1" dirty="0">
                <a:solidFill>
                  <a:schemeClr val="tx2"/>
                </a:solidFill>
              </a:rPr>
              <a:t>code 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  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Box" </a:t>
            </a:r>
          </a:p>
          <a:p>
            <a:pPr>
              <a:buNone/>
            </a:pPr>
            <a:r>
              <a:rPr lang="en-IN" dirty="0"/>
              <a:t>		To 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Box&lt;T&gt;".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This introduces </a:t>
            </a:r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type variable</a:t>
            </a:r>
            <a:r>
              <a:rPr lang="en-IN" dirty="0"/>
              <a:t>,</a:t>
            </a:r>
            <a:r>
              <a:rPr lang="en-IN" b="1" dirty="0">
                <a:solidFill>
                  <a:srgbClr val="FF0000"/>
                </a:solidFill>
              </a:rPr>
              <a:t> T</a:t>
            </a:r>
            <a:r>
              <a:rPr lang="en-IN" dirty="0"/>
              <a:t>, that can be used </a:t>
            </a:r>
            <a:r>
              <a:rPr lang="en-IN" b="1" dirty="0">
                <a:solidFill>
                  <a:srgbClr val="7030A0"/>
                </a:solidFill>
              </a:rPr>
              <a:t>anywhere</a:t>
            </a:r>
            <a:r>
              <a:rPr lang="en-IN" dirty="0"/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class.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GENERICS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FF0000"/>
                </a:solidFill>
              </a:rPr>
              <a:t>Better</a:t>
            </a:r>
            <a:r>
              <a:rPr lang="en-US" sz="4000" b="1" dirty="0"/>
              <a:t> Code In </a:t>
            </a:r>
            <a:r>
              <a:rPr lang="en-US" sz="4000" b="1" dirty="0">
                <a:solidFill>
                  <a:srgbClr val="FF0000"/>
                </a:solidFill>
              </a:rPr>
              <a:t>Fewer </a:t>
            </a:r>
            <a:r>
              <a:rPr lang="en-US" sz="4000" b="1" dirty="0"/>
              <a:t>Keystrokes)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Version Of Box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With this change</a:t>
            </a:r>
            <a:r>
              <a:rPr lang="en-IN" dirty="0"/>
              <a:t>, the </a:t>
            </a:r>
            <a:r>
              <a:rPr lang="en-IN" b="1" dirty="0">
                <a:solidFill>
                  <a:srgbClr val="7030A0"/>
                </a:solidFill>
              </a:rPr>
              <a:t>Box</a:t>
            </a:r>
            <a:r>
              <a:rPr lang="en-IN" dirty="0"/>
              <a:t> class </a:t>
            </a:r>
            <a:r>
              <a:rPr lang="en-IN" b="1" dirty="0">
                <a:solidFill>
                  <a:srgbClr val="C00000"/>
                </a:solidFill>
              </a:rPr>
              <a:t>becomes</a:t>
            </a:r>
            <a:r>
              <a:rPr lang="en-IN" dirty="0"/>
              <a:t>:</a:t>
            </a:r>
          </a:p>
          <a:p>
            <a:pPr>
              <a:buNone/>
            </a:pPr>
            <a:r>
              <a:rPr lang="en-IN" dirty="0">
                <a:latin typeface="Consolas" panose="020B0609020204030204" pitchFamily="49" charset="0"/>
              </a:rPr>
              <a:t>  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Box" </a:t>
            </a:r>
            <a:r>
              <a:rPr lang="en-IN" dirty="0">
                <a:latin typeface="Consolas" panose="020B0609020204030204" pitchFamily="49" charset="0"/>
              </a:rPr>
              <a:t>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Box&lt;T&gt;". </a:t>
            </a:r>
          </a:p>
          <a:p>
            <a:endParaRPr lang="en-IN" dirty="0"/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public class Box&lt;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&gt;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 stands for "Type"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private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public void set(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{ </a:t>
            </a:r>
            <a:r>
              <a:rPr lang="en-IN" b="1" dirty="0" err="1">
                <a:latin typeface="Consolas" panose="020B0609020204030204" pitchFamily="49" charset="0"/>
              </a:rPr>
              <a:t>this.t</a:t>
            </a:r>
            <a:r>
              <a:rPr lang="en-IN" b="1" dirty="0">
                <a:latin typeface="Consolas" panose="020B0609020204030204" pitchFamily="49" charset="0"/>
              </a:rPr>
              <a:t> = t; }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public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 get() { return t; }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Version Of Box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As we can see</a:t>
            </a:r>
            <a:r>
              <a:rPr lang="en-IN" dirty="0"/>
              <a:t>, all </a:t>
            </a:r>
            <a:r>
              <a:rPr lang="en-IN" b="1" dirty="0">
                <a:solidFill>
                  <a:srgbClr val="00B0F0"/>
                </a:solidFill>
              </a:rPr>
              <a:t>occurrences</a:t>
            </a:r>
            <a:r>
              <a:rPr lang="en-IN" dirty="0"/>
              <a:t> of </a:t>
            </a:r>
            <a:r>
              <a:rPr lang="en-IN" b="1" u="sng" dirty="0">
                <a:solidFill>
                  <a:schemeClr val="tx2"/>
                </a:solidFill>
              </a:rPr>
              <a:t>Object </a:t>
            </a:r>
            <a:r>
              <a:rPr lang="en-IN" dirty="0"/>
              <a:t>are </a:t>
            </a:r>
            <a:r>
              <a:rPr lang="en-IN" b="1" dirty="0">
                <a:solidFill>
                  <a:srgbClr val="7030A0"/>
                </a:solidFill>
              </a:rPr>
              <a:t>replaced </a:t>
            </a:r>
            <a:r>
              <a:rPr lang="en-IN" dirty="0"/>
              <a:t>by 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A type variable </a:t>
            </a:r>
            <a:r>
              <a:rPr lang="en-IN" dirty="0"/>
              <a:t>can be any </a:t>
            </a:r>
            <a:r>
              <a:rPr lang="en-IN" b="1" u="sng" dirty="0">
                <a:solidFill>
                  <a:srgbClr val="7030A0"/>
                </a:solidFill>
              </a:rPr>
              <a:t>non-primitive type </a:t>
            </a:r>
            <a:r>
              <a:rPr lang="en-IN" dirty="0"/>
              <a:t>we specify: </a:t>
            </a:r>
            <a:r>
              <a:rPr lang="en-IN" b="1" dirty="0">
                <a:solidFill>
                  <a:srgbClr val="00B050"/>
                </a:solidFill>
              </a:rPr>
              <a:t>any class type</a:t>
            </a:r>
            <a:r>
              <a:rPr lang="en-IN" dirty="0"/>
              <a:t>, </a:t>
            </a:r>
            <a:r>
              <a:rPr lang="en-IN" b="1" dirty="0">
                <a:solidFill>
                  <a:schemeClr val="tx2"/>
                </a:solidFill>
              </a:rPr>
              <a:t>any interface type</a:t>
            </a:r>
            <a:r>
              <a:rPr lang="en-IN" dirty="0"/>
              <a:t>, </a:t>
            </a:r>
            <a:r>
              <a:rPr lang="en-IN" b="1" dirty="0">
                <a:solidFill>
                  <a:srgbClr val="002060"/>
                </a:solidFill>
              </a:rPr>
              <a:t>any array type</a:t>
            </a:r>
            <a:r>
              <a:rPr lang="en-IN" dirty="0"/>
              <a:t>, or even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another type variable</a:t>
            </a:r>
            <a:r>
              <a:rPr lang="en-IN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Invoking User Defined Generic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To reference </a:t>
            </a:r>
            <a:r>
              <a:rPr lang="en-IN" dirty="0"/>
              <a:t>the </a:t>
            </a:r>
            <a:r>
              <a:rPr lang="en-IN" b="1" u="sng" dirty="0">
                <a:solidFill>
                  <a:schemeClr val="tx2"/>
                </a:solidFill>
              </a:rPr>
              <a:t>generic Box class </a:t>
            </a:r>
            <a:r>
              <a:rPr lang="en-IN" dirty="0"/>
              <a:t>from within our code, we  must perform a </a:t>
            </a:r>
            <a:r>
              <a:rPr lang="en-IN" b="1" u="sng" dirty="0">
                <a:solidFill>
                  <a:srgbClr val="00B050"/>
                </a:solidFill>
              </a:rPr>
              <a:t>generic type invocation</a:t>
            </a:r>
            <a:r>
              <a:rPr lang="en-IN" dirty="0"/>
              <a:t>, which </a:t>
            </a:r>
            <a:r>
              <a:rPr lang="en-IN" b="1" dirty="0">
                <a:solidFill>
                  <a:srgbClr val="0070C0"/>
                </a:solidFill>
              </a:rPr>
              <a:t>replaces T</a:t>
            </a:r>
            <a:r>
              <a:rPr lang="en-IN" dirty="0"/>
              <a:t> with some </a:t>
            </a:r>
            <a:r>
              <a:rPr lang="en-IN" b="1" dirty="0">
                <a:solidFill>
                  <a:srgbClr val="002060"/>
                </a:solidFill>
              </a:rPr>
              <a:t>concrete value</a:t>
            </a:r>
            <a:r>
              <a:rPr lang="en-IN" dirty="0"/>
              <a:t>, such as </a:t>
            </a:r>
            <a:r>
              <a:rPr lang="en-IN" b="1" dirty="0">
                <a:solidFill>
                  <a:schemeClr val="tx2"/>
                </a:solidFill>
              </a:rPr>
              <a:t>Integer: </a:t>
            </a:r>
          </a:p>
          <a:p>
            <a:endParaRPr lang="en-US" dirty="0"/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  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This code </a:t>
            </a:r>
            <a:r>
              <a:rPr lang="en-IN" dirty="0"/>
              <a:t>does not </a:t>
            </a:r>
            <a:r>
              <a:rPr lang="en-IN" b="1" dirty="0">
                <a:solidFill>
                  <a:srgbClr val="00B050"/>
                </a:solidFill>
              </a:rPr>
              <a:t>actually create </a:t>
            </a:r>
            <a:r>
              <a:rPr lang="en-IN" dirty="0"/>
              <a:t>a new </a:t>
            </a:r>
            <a:r>
              <a:rPr lang="en-IN" b="1" dirty="0">
                <a:solidFill>
                  <a:schemeClr val="tx2"/>
                </a:solidFill>
              </a:rPr>
              <a:t>Box object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It simply declares that </a:t>
            </a:r>
            <a:r>
              <a:rPr lang="en-IN" b="1" dirty="0" err="1">
                <a:solidFill>
                  <a:srgbClr val="0070C0"/>
                </a:solidFill>
              </a:rPr>
              <a:t>myIntBox</a:t>
            </a:r>
            <a:r>
              <a:rPr lang="en-IN" dirty="0"/>
              <a:t> will hold a reference to a "</a:t>
            </a:r>
            <a:r>
              <a:rPr lang="en-IN" b="1" dirty="0">
                <a:solidFill>
                  <a:srgbClr val="7030A0"/>
                </a:solidFill>
              </a:rPr>
              <a:t>Box of Integer</a:t>
            </a:r>
            <a:r>
              <a:rPr lang="en-IN" dirty="0"/>
              <a:t>"</a:t>
            </a:r>
          </a:p>
          <a:p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Instantiating User Defined Generic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To instantiate </a:t>
            </a:r>
            <a:r>
              <a:rPr lang="en-IN" dirty="0"/>
              <a:t>this class, we use the </a:t>
            </a:r>
            <a:r>
              <a:rPr lang="en-IN" dirty="0">
                <a:solidFill>
                  <a:srgbClr val="0070C0"/>
                </a:solidFill>
              </a:rPr>
              <a:t>new</a:t>
            </a:r>
            <a:r>
              <a:rPr lang="en-IN" dirty="0"/>
              <a:t> keyword, as usual, but place </a:t>
            </a:r>
            <a:r>
              <a:rPr lang="en-IN" dirty="0">
                <a:solidFill>
                  <a:srgbClr val="0070C0"/>
                </a:solidFill>
              </a:rPr>
              <a:t>&lt;Integer&gt;</a:t>
            </a:r>
            <a:r>
              <a:rPr lang="en-IN" dirty="0"/>
              <a:t> between the </a:t>
            </a:r>
            <a:r>
              <a:rPr lang="en-IN" b="1" dirty="0">
                <a:solidFill>
                  <a:srgbClr val="7030A0"/>
                </a:solidFill>
              </a:rPr>
              <a:t>class name </a:t>
            </a:r>
            <a:r>
              <a:rPr lang="en-IN" dirty="0"/>
              <a:t>and the </a:t>
            </a:r>
            <a:r>
              <a:rPr lang="en-IN" b="1" dirty="0">
                <a:solidFill>
                  <a:srgbClr val="7030A0"/>
                </a:solidFill>
              </a:rPr>
              <a:t>parenthesis</a:t>
            </a:r>
            <a:r>
              <a:rPr lang="en-IN" dirty="0"/>
              <a:t>:</a:t>
            </a:r>
          </a:p>
          <a:p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Box&lt;Integer&gt;();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Box&lt;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private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public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get( )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return t;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public void set(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this.t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=t;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UseBox</a:t>
            </a: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public static void main(String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args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myIntBox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=new Box&lt;Integer&gt;();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myIntBox.set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myIntBox.set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(“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bhopal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”); 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Compile Time Error!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x=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myIntBox.get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No casting needed!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("Box value is "+x);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class Gen &lt;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ob;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Gen(T o)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ob = o;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getob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return ob;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showType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("Type of T is " +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ob.getClass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().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getName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());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GenDemo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void main(String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Gen&lt;Integer&gt;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iOb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= new Gen&lt;Integer&gt;(88);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iOb.showType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v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iOb.getob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("value: " + v); 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Gen &lt;String&gt;</a:t>
            </a: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strOb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= new Gen&lt;String&gt;("Generics”); 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strOb.showType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strOb.getob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("value: " +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Type of T is </a:t>
            </a:r>
            <a:r>
              <a:rPr lang="en-IN" b="1" dirty="0" err="1">
                <a:solidFill>
                  <a:schemeClr val="tx2"/>
                </a:solidFill>
              </a:rPr>
              <a:t>java.lang.Integer</a:t>
            </a:r>
            <a:endParaRPr lang="en-IN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value: 88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Type of T is </a:t>
            </a:r>
            <a:r>
              <a:rPr lang="en-IN" b="1" dirty="0" err="1">
                <a:solidFill>
                  <a:schemeClr val="tx2"/>
                </a:solidFill>
              </a:rPr>
              <a:t>java.lang.String</a:t>
            </a:r>
            <a:endParaRPr lang="en-IN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value: Generics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instantiate a Generic Type Without Type Parameter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Yes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we can </a:t>
            </a:r>
            <a:r>
              <a:rPr lang="en-US" dirty="0"/>
              <a:t>but then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type</a:t>
            </a:r>
            <a:r>
              <a:rPr lang="en-IN" dirty="0"/>
              <a:t> is called </a:t>
            </a:r>
            <a:r>
              <a:rPr lang="en-IN" b="1" u="sng" dirty="0">
                <a:solidFill>
                  <a:srgbClr val="002060"/>
                </a:solidFill>
              </a:rPr>
              <a:t>Raw Type </a:t>
            </a:r>
            <a:r>
              <a:rPr lang="en-IN" dirty="0"/>
              <a:t>and it </a:t>
            </a:r>
          </a:p>
          <a:p>
            <a:pPr>
              <a:buNone/>
            </a:pPr>
            <a:r>
              <a:rPr lang="en-IN" dirty="0"/>
              <a:t>becomes </a:t>
            </a:r>
            <a:r>
              <a:rPr lang="en-IN" b="1" dirty="0">
                <a:solidFill>
                  <a:schemeClr val="tx2"/>
                </a:solidFill>
              </a:rPr>
              <a:t>Object</a:t>
            </a:r>
            <a:r>
              <a:rPr lang="en-IN" dirty="0">
                <a:solidFill>
                  <a:schemeClr val="tx2"/>
                </a:solidFill>
              </a:rPr>
              <a:t> </a:t>
            </a:r>
            <a:r>
              <a:rPr lang="en-IN" dirty="0"/>
              <a:t>and hence , </a:t>
            </a:r>
            <a:r>
              <a:rPr lang="en-IN" b="1" dirty="0">
                <a:solidFill>
                  <a:srgbClr val="00B050"/>
                </a:solidFill>
              </a:rPr>
              <a:t>it will allow </a:t>
            </a:r>
            <a:r>
              <a:rPr lang="en-IN" dirty="0"/>
              <a:t>all kinds of </a:t>
            </a:r>
            <a:r>
              <a:rPr lang="en-IN" b="1" dirty="0">
                <a:solidFill>
                  <a:schemeClr val="tx2"/>
                </a:solidFill>
              </a:rPr>
              <a:t>values</a:t>
            </a:r>
            <a:r>
              <a:rPr lang="en-IN" dirty="0"/>
              <a:t> to </a:t>
            </a:r>
          </a:p>
          <a:p>
            <a:pPr>
              <a:buNone/>
            </a:pPr>
            <a:r>
              <a:rPr lang="en-IN" dirty="0"/>
              <a:t>be </a:t>
            </a:r>
            <a:r>
              <a:rPr lang="en-IN" b="1" dirty="0">
                <a:solidFill>
                  <a:srgbClr val="7030A0"/>
                </a:solidFill>
              </a:rPr>
              <a:t>stored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But</a:t>
            </a:r>
            <a:r>
              <a:rPr lang="en-IN" dirty="0"/>
              <a:t> we should </a:t>
            </a:r>
            <a:r>
              <a:rPr lang="en-IN" b="1" dirty="0">
                <a:solidFill>
                  <a:srgbClr val="00B050"/>
                </a:solidFill>
              </a:rPr>
              <a:t>always try to avoid this </a:t>
            </a:r>
            <a:r>
              <a:rPr lang="en-IN" dirty="0"/>
              <a:t>because we will have </a:t>
            </a:r>
          </a:p>
          <a:p>
            <a:pPr>
              <a:buNone/>
            </a:pPr>
            <a:r>
              <a:rPr lang="en-IN" dirty="0"/>
              <a:t>to use </a:t>
            </a:r>
            <a:r>
              <a:rPr lang="en-IN" b="1" dirty="0">
                <a:solidFill>
                  <a:srgbClr val="7030A0"/>
                </a:solidFill>
              </a:rPr>
              <a:t>type casting </a:t>
            </a:r>
            <a:r>
              <a:rPr lang="en-IN" dirty="0"/>
              <a:t>while </a:t>
            </a:r>
            <a:r>
              <a:rPr lang="en-IN" b="1" dirty="0">
                <a:solidFill>
                  <a:srgbClr val="0070C0"/>
                </a:solidFill>
              </a:rPr>
              <a:t>working on </a:t>
            </a:r>
            <a:r>
              <a:rPr lang="en-IN" dirty="0"/>
              <a:t>raw type that can </a:t>
            </a:r>
          </a:p>
          <a:p>
            <a:pPr>
              <a:buNone/>
            </a:pPr>
            <a:r>
              <a:rPr lang="en-IN" dirty="0"/>
              <a:t>produce </a:t>
            </a:r>
            <a:r>
              <a:rPr lang="en-IN" b="1" dirty="0">
                <a:solidFill>
                  <a:srgbClr val="002060"/>
                </a:solidFill>
              </a:rPr>
              <a:t>runtime errors</a:t>
            </a:r>
            <a:r>
              <a:rPr lang="en-IN" dirty="0"/>
              <a:t>. 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anyBox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=new Box();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Raw Type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anyBox.set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(10.6);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 y=(Double)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anyBox.get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Type casting needed!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("Box value is "+y);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Enables</a:t>
            </a:r>
            <a:r>
              <a:rPr lang="en-IN" dirty="0"/>
              <a:t> to create</a:t>
            </a:r>
            <a:r>
              <a:rPr lang="en-IN" b="1" dirty="0">
                <a:solidFill>
                  <a:srgbClr val="00B050"/>
                </a:solidFill>
              </a:rPr>
              <a:t> classes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interfaces</a:t>
            </a:r>
            <a:r>
              <a:rPr lang="en-IN" dirty="0"/>
              <a:t>, and </a:t>
            </a:r>
            <a:r>
              <a:rPr lang="en-IN" b="1" dirty="0">
                <a:solidFill>
                  <a:srgbClr val="C00000"/>
                </a:solidFill>
              </a:rPr>
              <a:t>methods</a:t>
            </a:r>
            <a:r>
              <a:rPr lang="en-IN" dirty="0"/>
              <a:t> in which the </a:t>
            </a:r>
            <a:r>
              <a:rPr lang="en-IN" b="1" dirty="0">
                <a:solidFill>
                  <a:srgbClr val="002060"/>
                </a:solidFill>
              </a:rPr>
              <a:t>type of data </a:t>
            </a:r>
            <a:r>
              <a:rPr lang="en-IN" dirty="0"/>
              <a:t>upon which they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operate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specified</a:t>
            </a:r>
            <a:r>
              <a:rPr lang="en-IN" dirty="0"/>
              <a:t> as a </a:t>
            </a:r>
            <a:r>
              <a:rPr lang="en-IN" b="1" dirty="0">
                <a:solidFill>
                  <a:srgbClr val="0070C0"/>
                </a:solidFill>
              </a:rPr>
              <a:t>parameter</a:t>
            </a:r>
            <a:r>
              <a:rPr lang="en-IN" dirty="0"/>
              <a:t>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</a:rPr>
              <a:t>Introduced</a:t>
            </a:r>
            <a:r>
              <a:rPr lang="en-IN" b="1" dirty="0"/>
              <a:t> in </a:t>
            </a:r>
            <a:r>
              <a:rPr lang="en-IN" b="1" dirty="0">
                <a:solidFill>
                  <a:srgbClr val="C00000"/>
                </a:solidFill>
              </a:rPr>
              <a:t>Java</a:t>
            </a:r>
            <a:r>
              <a:rPr lang="en-IN" b="1" dirty="0"/>
              <a:t> by </a:t>
            </a:r>
            <a:r>
              <a:rPr lang="en-IN" b="1" dirty="0" err="1">
                <a:solidFill>
                  <a:srgbClr val="00B050"/>
                </a:solidFill>
              </a:rPr>
              <a:t>Jdk</a:t>
            </a:r>
            <a:r>
              <a:rPr lang="en-IN" b="1" dirty="0">
                <a:solidFill>
                  <a:srgbClr val="00B050"/>
                </a:solidFill>
              </a:rPr>
              <a:t> 1.5</a:t>
            </a:r>
            <a:r>
              <a:rPr lang="en-IN" b="1" dirty="0"/>
              <a:t>.</a:t>
            </a:r>
            <a:endParaRPr lang="en-US" b="1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Generics</a:t>
            </a:r>
            <a:r>
              <a:rPr lang="en-IN" b="1" dirty="0"/>
              <a:t> means </a:t>
            </a:r>
            <a:r>
              <a:rPr lang="en-IN" b="1" dirty="0">
                <a:solidFill>
                  <a:srgbClr val="00B050"/>
                </a:solidFill>
              </a:rPr>
              <a:t>parameterized</a:t>
            </a:r>
            <a:r>
              <a:rPr lang="en-IN" b="1" dirty="0"/>
              <a:t> </a:t>
            </a:r>
          </a:p>
          <a:p>
            <a:pPr marL="457200" indent="-457200">
              <a:buNone/>
            </a:pPr>
            <a:r>
              <a:rPr lang="en-US" b="1" dirty="0"/>
              <a:t>      </a:t>
            </a:r>
            <a:r>
              <a:rPr lang="en-IN" b="1" dirty="0"/>
              <a:t>types. </a:t>
            </a:r>
          </a:p>
          <a:p>
            <a:pPr marL="457200" indent="-457200">
              <a:buNone/>
            </a:pP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4" name="Picture 3" descr="poetry-collection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2714620"/>
            <a:ext cx="2712994" cy="36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instantiate a Generic Type With Primitives?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No , not at all . 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dirty="0"/>
              <a:t>When </a:t>
            </a:r>
            <a:r>
              <a:rPr lang="en-IN" b="1" dirty="0">
                <a:solidFill>
                  <a:srgbClr val="7030A0"/>
                </a:solidFill>
              </a:rPr>
              <a:t>declaring</a:t>
            </a:r>
            <a:r>
              <a:rPr lang="en-IN" dirty="0"/>
              <a:t> an </a:t>
            </a:r>
            <a:r>
              <a:rPr lang="en-IN" b="1" dirty="0">
                <a:solidFill>
                  <a:srgbClr val="00B050"/>
                </a:solidFill>
              </a:rPr>
              <a:t>instance </a:t>
            </a:r>
            <a:r>
              <a:rPr lang="en-IN" dirty="0"/>
              <a:t>of a </a:t>
            </a:r>
            <a:r>
              <a:rPr lang="en-IN" b="1" dirty="0">
                <a:solidFill>
                  <a:schemeClr val="tx2"/>
                </a:solidFill>
              </a:rPr>
              <a:t>generic type</a:t>
            </a:r>
            <a:r>
              <a:rPr lang="en-IN" dirty="0"/>
              <a:t>, the </a:t>
            </a:r>
            <a:r>
              <a:rPr lang="en-IN" b="1" dirty="0">
                <a:solidFill>
                  <a:srgbClr val="7030A0"/>
                </a:solidFill>
              </a:rPr>
              <a:t>type 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argument </a:t>
            </a:r>
            <a:r>
              <a:rPr lang="en-IN" dirty="0"/>
              <a:t>passed to the </a:t>
            </a:r>
            <a:r>
              <a:rPr lang="en-IN" b="1" dirty="0">
                <a:solidFill>
                  <a:srgbClr val="0070C0"/>
                </a:solidFill>
              </a:rPr>
              <a:t>type parameter </a:t>
            </a:r>
            <a:r>
              <a:rPr lang="en-IN" dirty="0"/>
              <a:t>must be a </a:t>
            </a:r>
            <a:r>
              <a:rPr lang="en-IN" b="1" dirty="0">
                <a:solidFill>
                  <a:srgbClr val="7030A0"/>
                </a:solidFill>
              </a:rPr>
              <a:t>class 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type</a:t>
            </a:r>
            <a:r>
              <a:rPr lang="en-IN" dirty="0"/>
              <a:t>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Gen 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intOb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Gen&lt;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&gt;(53);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The above declaration </a:t>
            </a:r>
            <a:r>
              <a:rPr lang="en-IN" dirty="0"/>
              <a:t>is </a:t>
            </a:r>
            <a:r>
              <a:rPr lang="en-IN" b="1" u="sng" dirty="0">
                <a:solidFill>
                  <a:schemeClr val="tx2"/>
                </a:solidFill>
              </a:rPr>
              <a:t>an error !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 terms type parameter and type argument same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No , not at all 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Many developers </a:t>
            </a:r>
            <a:r>
              <a:rPr lang="en-IN" dirty="0"/>
              <a:t>use the terms "</a:t>
            </a:r>
            <a:r>
              <a:rPr lang="en-IN" b="1" dirty="0">
                <a:solidFill>
                  <a:srgbClr val="0070C0"/>
                </a:solidFill>
              </a:rPr>
              <a:t>type parameter</a:t>
            </a:r>
            <a:r>
              <a:rPr lang="en-IN" dirty="0"/>
              <a:t>“ and 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"type argument</a:t>
            </a:r>
            <a:r>
              <a:rPr lang="en-IN" dirty="0"/>
              <a:t>" </a:t>
            </a:r>
            <a:r>
              <a:rPr lang="en-IN" b="1" dirty="0">
                <a:solidFill>
                  <a:srgbClr val="7030A0"/>
                </a:solidFill>
              </a:rPr>
              <a:t>interchangeably</a:t>
            </a:r>
            <a:r>
              <a:rPr lang="en-IN" dirty="0"/>
              <a:t>, but </a:t>
            </a:r>
            <a:r>
              <a:rPr lang="en-IN" b="1" dirty="0">
                <a:solidFill>
                  <a:schemeClr val="tx2"/>
                </a:solidFill>
              </a:rPr>
              <a:t>these terms </a:t>
            </a:r>
            <a:r>
              <a:rPr lang="en-IN" dirty="0"/>
              <a:t>are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not the same.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When coding</a:t>
            </a:r>
            <a:r>
              <a:rPr lang="en-IN" dirty="0"/>
              <a:t>, one provides </a:t>
            </a:r>
            <a:r>
              <a:rPr lang="en-IN" b="1" dirty="0">
                <a:solidFill>
                  <a:srgbClr val="00B050"/>
                </a:solidFill>
              </a:rPr>
              <a:t>type arguments </a:t>
            </a:r>
            <a:r>
              <a:rPr lang="en-IN" dirty="0"/>
              <a:t>in order to </a:t>
            </a:r>
          </a:p>
          <a:p>
            <a:pPr>
              <a:buNone/>
            </a:pPr>
            <a:r>
              <a:rPr lang="en-IN" dirty="0"/>
              <a:t>create a </a:t>
            </a:r>
            <a:r>
              <a:rPr lang="en-IN" b="1" dirty="0">
                <a:solidFill>
                  <a:srgbClr val="0070C0"/>
                </a:solidFill>
              </a:rPr>
              <a:t>parameterized type</a:t>
            </a:r>
            <a:r>
              <a:rPr lang="en-IN" dirty="0"/>
              <a:t>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 err="1">
                <a:solidFill>
                  <a:schemeClr val="tx2"/>
                </a:solidFill>
              </a:rPr>
              <a:t>Therefore</a:t>
            </a:r>
            <a:r>
              <a:rPr lang="en-IN" dirty="0" err="1"/>
              <a:t>,the</a:t>
            </a:r>
            <a:r>
              <a:rPr lang="en-IN" dirty="0"/>
              <a:t> 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IN" dirty="0"/>
              <a:t> in 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Box&lt;T&gt;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is a </a:t>
            </a:r>
            <a:r>
              <a:rPr lang="en-IN" b="1" dirty="0">
                <a:solidFill>
                  <a:srgbClr val="0070C0"/>
                </a:solidFill>
              </a:rPr>
              <a:t>type parameter </a:t>
            </a:r>
            <a:r>
              <a:rPr lang="en-IN" dirty="0"/>
              <a:t>and </a:t>
            </a:r>
          </a:p>
          <a:p>
            <a:pPr>
              <a:buNone/>
            </a:pPr>
            <a:r>
              <a:rPr lang="en-IN" dirty="0"/>
              <a:t>the </a:t>
            </a:r>
            <a:r>
              <a:rPr lang="en-IN" b="1" dirty="0">
                <a:solidFill>
                  <a:srgbClr val="002060"/>
                </a:solidFill>
              </a:rPr>
              <a:t>Integer</a:t>
            </a:r>
            <a:r>
              <a:rPr lang="en-IN" dirty="0"/>
              <a:t> in </a:t>
            </a:r>
            <a:r>
              <a:rPr lang="en-IN" b="1" dirty="0">
                <a:solidFill>
                  <a:srgbClr val="002060"/>
                </a:solidFill>
              </a:rPr>
              <a:t>Box&lt;Integer&gt;  </a:t>
            </a:r>
            <a:r>
              <a:rPr lang="en-IN" dirty="0"/>
              <a:t>is a </a:t>
            </a:r>
            <a:r>
              <a:rPr lang="en-IN" b="1" dirty="0">
                <a:solidFill>
                  <a:srgbClr val="00B050"/>
                </a:solidFill>
              </a:rPr>
              <a:t>type argument. 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Diamond &lt; &gt; In JSE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In Java SE 7 </a:t>
            </a:r>
            <a:r>
              <a:rPr lang="en-IN" dirty="0"/>
              <a:t>and </a:t>
            </a:r>
            <a:r>
              <a:rPr lang="en-IN" b="1" dirty="0">
                <a:solidFill>
                  <a:srgbClr val="002060"/>
                </a:solidFill>
              </a:rPr>
              <a:t>later</a:t>
            </a:r>
            <a:r>
              <a:rPr lang="en-IN" dirty="0"/>
              <a:t>, we can </a:t>
            </a:r>
            <a:r>
              <a:rPr lang="en-IN" b="1" dirty="0">
                <a:solidFill>
                  <a:srgbClr val="00B050"/>
                </a:solidFill>
              </a:rPr>
              <a:t>replace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type arguments</a:t>
            </a:r>
            <a:r>
              <a:rPr lang="en-IN" dirty="0"/>
              <a:t> required to </a:t>
            </a:r>
            <a:r>
              <a:rPr lang="en-IN" b="1" dirty="0">
                <a:solidFill>
                  <a:srgbClr val="C00000"/>
                </a:solidFill>
              </a:rPr>
              <a:t>invoke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constructor</a:t>
            </a:r>
            <a:r>
              <a:rPr lang="en-IN" dirty="0"/>
              <a:t> of 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with an </a:t>
            </a:r>
            <a:r>
              <a:rPr lang="en-IN" b="1" dirty="0">
                <a:solidFill>
                  <a:srgbClr val="002060"/>
                </a:solidFill>
              </a:rPr>
              <a:t>empty set of type arguments </a:t>
            </a:r>
            <a:r>
              <a:rPr lang="en-IN" dirty="0"/>
              <a:t>(&lt;&gt;) </a:t>
            </a:r>
            <a:r>
              <a:rPr lang="en-IN" b="1" dirty="0">
                <a:solidFill>
                  <a:srgbClr val="0070C0"/>
                </a:solidFill>
              </a:rPr>
              <a:t>as long as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compiler</a:t>
            </a:r>
            <a:r>
              <a:rPr lang="en-IN" dirty="0"/>
              <a:t> can </a:t>
            </a:r>
            <a:r>
              <a:rPr lang="en-IN" b="1" dirty="0">
                <a:solidFill>
                  <a:schemeClr val="tx2"/>
                </a:solidFill>
              </a:rPr>
              <a:t>determine</a:t>
            </a:r>
            <a:r>
              <a:rPr lang="en-IN" dirty="0"/>
              <a:t>, or </a:t>
            </a:r>
            <a:r>
              <a:rPr lang="en-IN" b="1" dirty="0">
                <a:solidFill>
                  <a:srgbClr val="C00000"/>
                </a:solidFill>
              </a:rPr>
              <a:t>infer</a:t>
            </a:r>
            <a:r>
              <a:rPr lang="en-IN" dirty="0"/>
              <a:t>, the </a:t>
            </a:r>
            <a:r>
              <a:rPr lang="en-IN" b="1" dirty="0">
                <a:solidFill>
                  <a:srgbClr val="0070C0"/>
                </a:solidFill>
              </a:rPr>
              <a:t>type arguments </a:t>
            </a:r>
            <a:r>
              <a:rPr lang="en-IN" dirty="0"/>
              <a:t>from the </a:t>
            </a:r>
            <a:r>
              <a:rPr lang="en-IN" b="1" u="sng" dirty="0">
                <a:solidFill>
                  <a:srgbClr val="00B050"/>
                </a:solidFill>
              </a:rPr>
              <a:t>context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</a:t>
            </a:r>
            <a:r>
              <a:rPr lang="en-IN" b="1" dirty="0">
                <a:solidFill>
                  <a:srgbClr val="0070C0"/>
                </a:solidFill>
              </a:rPr>
              <a:t>pair of angle brackets</a:t>
            </a:r>
            <a:r>
              <a:rPr lang="en-IN" dirty="0"/>
              <a:t>, </a:t>
            </a:r>
            <a:r>
              <a:rPr lang="en-IN" b="1" dirty="0">
                <a:solidFill>
                  <a:srgbClr val="FF0000"/>
                </a:solidFill>
              </a:rPr>
              <a:t>&lt;&gt;</a:t>
            </a:r>
            <a:r>
              <a:rPr lang="en-IN" dirty="0"/>
              <a:t>, is informally called </a:t>
            </a:r>
            <a:r>
              <a:rPr lang="en-IN" i="1" dirty="0">
                <a:solidFill>
                  <a:srgbClr val="FF0000"/>
                </a:solidFill>
              </a:rPr>
              <a:t>the diamond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Diamond &lt; &gt; In JSE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For example</a:t>
            </a:r>
            <a:r>
              <a:rPr lang="en-IN" dirty="0"/>
              <a:t>, we can </a:t>
            </a:r>
            <a:r>
              <a:rPr lang="en-IN" b="1" dirty="0">
                <a:solidFill>
                  <a:srgbClr val="7030A0"/>
                </a:solidFill>
              </a:rPr>
              <a:t>create</a:t>
            </a:r>
            <a:r>
              <a:rPr lang="en-IN" dirty="0"/>
              <a:t> an 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 of </a:t>
            </a:r>
            <a:r>
              <a:rPr lang="en-IN" b="1" dirty="0">
                <a:solidFill>
                  <a:srgbClr val="00B050"/>
                </a:solidFill>
              </a:rPr>
              <a:t>Box&lt;Integer&gt; </a:t>
            </a:r>
            <a:r>
              <a:rPr lang="en-IN" dirty="0"/>
              <a:t>with the </a:t>
            </a:r>
            <a:r>
              <a:rPr lang="en-IN" b="1" dirty="0">
                <a:solidFill>
                  <a:schemeClr val="tx2"/>
                </a:solidFill>
              </a:rPr>
              <a:t>following statement</a:t>
            </a:r>
            <a:r>
              <a:rPr lang="en-IN" dirty="0"/>
              <a:t>:</a:t>
            </a:r>
          </a:p>
          <a:p>
            <a:pPr>
              <a:buNone/>
            </a:pPr>
            <a:endParaRPr lang="en-IN" b="1" i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myIntBox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Box&lt;&gt;();</a:t>
            </a:r>
          </a:p>
        </p:txBody>
      </p:sp>
    </p:spTree>
    <p:extLst>
      <p:ext uri="{BB962C8B-B14F-4D97-AF65-F5344CB8AC3E}">
        <p14:creationId xmlns:p14="http://schemas.microsoft.com/office/powerpoint/2010/main" xmlns="" val="53384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Parameter Naming 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By convention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type parameter names </a:t>
            </a:r>
            <a:r>
              <a:rPr lang="en-IN" dirty="0"/>
              <a:t>are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single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uppercase letters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most commonly used </a:t>
            </a:r>
            <a:r>
              <a:rPr lang="en-IN" b="1" dirty="0">
                <a:solidFill>
                  <a:srgbClr val="0070C0"/>
                </a:solidFill>
              </a:rPr>
              <a:t>type parameter names </a:t>
            </a:r>
            <a:r>
              <a:rPr lang="en-IN" dirty="0"/>
              <a:t>are: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- </a:t>
            </a:r>
            <a:r>
              <a:rPr lang="en-IN" b="1" dirty="0">
                <a:solidFill>
                  <a:srgbClr val="00B050"/>
                </a:solidFill>
              </a:rPr>
              <a:t>Element</a:t>
            </a:r>
            <a:r>
              <a:rPr lang="en-IN" dirty="0"/>
              <a:t> (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used extensively </a:t>
            </a:r>
            <a:r>
              <a:rPr lang="en-IN" dirty="0"/>
              <a:t>by the </a:t>
            </a:r>
            <a:r>
              <a:rPr lang="en-IN" b="1" dirty="0">
                <a:solidFill>
                  <a:srgbClr val="7030A0"/>
                </a:solidFill>
              </a:rPr>
              <a:t>Java Collections Framework</a:t>
            </a:r>
            <a:r>
              <a:rPr lang="en-IN" dirty="0"/>
              <a:t>)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K</a:t>
            </a:r>
            <a:r>
              <a:rPr lang="en-IN" dirty="0"/>
              <a:t> - </a:t>
            </a:r>
            <a:r>
              <a:rPr lang="en-IN" b="1" dirty="0">
                <a:solidFill>
                  <a:srgbClr val="00B050"/>
                </a:solidFill>
              </a:rPr>
              <a:t>Key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N </a:t>
            </a:r>
            <a:r>
              <a:rPr lang="en-IN" dirty="0"/>
              <a:t>- </a:t>
            </a:r>
            <a:r>
              <a:rPr lang="en-IN" b="1" dirty="0">
                <a:solidFill>
                  <a:srgbClr val="00B050"/>
                </a:solidFill>
              </a:rPr>
              <a:t>Number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</a:t>
            </a:r>
            <a:r>
              <a:rPr lang="en-IN" dirty="0"/>
              <a:t> - </a:t>
            </a:r>
            <a:r>
              <a:rPr lang="en-IN" b="1" dirty="0">
                <a:solidFill>
                  <a:srgbClr val="00B050"/>
                </a:solidFill>
              </a:rPr>
              <a:t>Type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</a:t>
            </a:r>
            <a:r>
              <a:rPr lang="en-IN" dirty="0"/>
              <a:t> - </a:t>
            </a:r>
            <a:r>
              <a:rPr lang="en-IN" b="1" dirty="0">
                <a:solidFill>
                  <a:srgbClr val="00B050"/>
                </a:solidFill>
              </a:rPr>
              <a:t>Value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S,U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etc. - </a:t>
            </a:r>
            <a:r>
              <a:rPr lang="en-IN" b="1" dirty="0">
                <a:solidFill>
                  <a:srgbClr val="00B050"/>
                </a:solidFill>
              </a:rPr>
              <a:t>2</a:t>
            </a:r>
            <a:r>
              <a:rPr lang="en-IN" b="1" baseline="30000" dirty="0">
                <a:solidFill>
                  <a:srgbClr val="00B050"/>
                </a:solidFill>
              </a:rPr>
              <a:t>nd</a:t>
            </a:r>
            <a:r>
              <a:rPr lang="en-IN" dirty="0"/>
              <a:t> , </a:t>
            </a:r>
            <a:r>
              <a:rPr lang="en-IN" b="1" dirty="0">
                <a:solidFill>
                  <a:srgbClr val="00B050"/>
                </a:solidFill>
              </a:rPr>
              <a:t>3</a:t>
            </a:r>
            <a:r>
              <a:rPr lang="en-IN" b="1" baseline="30000" dirty="0">
                <a:solidFill>
                  <a:srgbClr val="00B050"/>
                </a:solidFill>
              </a:rPr>
              <a:t>rd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dirty="0"/>
              <a:t> types</a:t>
            </a:r>
          </a:p>
          <a:p>
            <a:endParaRPr lang="en-IN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can have </a:t>
            </a:r>
            <a:r>
              <a:rPr lang="en-IN" b="1" dirty="0">
                <a:solidFill>
                  <a:srgbClr val="0070C0"/>
                </a:solidFill>
              </a:rPr>
              <a:t>multiple type parameters</a:t>
            </a:r>
            <a:r>
              <a:rPr lang="en-IN" dirty="0"/>
              <a:t>. </a:t>
            </a:r>
          </a:p>
          <a:p>
            <a:r>
              <a:rPr lang="en-IN" b="1" dirty="0">
                <a:solidFill>
                  <a:srgbClr val="002060"/>
                </a:solidFill>
              </a:rPr>
              <a:t>Given below </a:t>
            </a:r>
            <a:r>
              <a:rPr lang="en-IN" dirty="0"/>
              <a:t>is the generic </a:t>
            </a:r>
            <a:r>
              <a:rPr lang="en-IN" b="1" u="sng" dirty="0" err="1">
                <a:solidFill>
                  <a:srgbClr val="7030A0"/>
                </a:solidFill>
              </a:rPr>
              <a:t>TwoGen</a:t>
            </a:r>
            <a:r>
              <a:rPr lang="en-IN" dirty="0"/>
              <a:t> class, which contains </a:t>
            </a:r>
            <a:r>
              <a:rPr lang="en-IN" b="1" dirty="0">
                <a:solidFill>
                  <a:srgbClr val="0070C0"/>
                </a:solidFill>
              </a:rPr>
              <a:t>two type parameters</a:t>
            </a:r>
            <a:r>
              <a:rPr lang="en-IN" dirty="0"/>
              <a:t>.</a:t>
            </a:r>
          </a:p>
          <a:p>
            <a:pPr>
              <a:buNone/>
            </a:pPr>
            <a:endParaRPr lang="de-DE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TwoGen &lt;T,S&gt;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ob1;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 ob2;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TwoGen(T o1, S o2)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ob1 = o1;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ob2 = o2;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showTypes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("Type of T is " + ob1.getClass().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("Type of S is " + ob2.getClass().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getob1() { return ob1; }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 getob2() { return ob2; }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SimpGen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void main(String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Integer,String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t = new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Integer,String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&gt;(16920, “Sachin”); 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t.showTypes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v = t.getob1();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("value: " + v);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str = t.getob2();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("value: " + str);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Type of T is </a:t>
            </a:r>
            <a:r>
              <a:rPr lang="en-IN" b="1" dirty="0" err="1">
                <a:solidFill>
                  <a:srgbClr val="0070C0"/>
                </a:solidFill>
              </a:rPr>
              <a:t>java.lang.Integer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Type of S is </a:t>
            </a:r>
            <a:r>
              <a:rPr lang="en-IN" b="1" dirty="0" err="1">
                <a:solidFill>
                  <a:srgbClr val="0070C0"/>
                </a:solidFill>
              </a:rPr>
              <a:t>java.lang.String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value: 16920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value: Sachin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07288" cy="48768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If we are working </a:t>
            </a:r>
            <a:r>
              <a:rPr lang="en-IN" dirty="0"/>
              <a:t>with </a:t>
            </a:r>
            <a:r>
              <a:rPr lang="en-IN" b="1" dirty="0">
                <a:solidFill>
                  <a:srgbClr val="00B050"/>
                </a:solidFill>
              </a:rPr>
              <a:t>Java 7</a:t>
            </a:r>
            <a:r>
              <a:rPr lang="en-IN" dirty="0"/>
              <a:t> or </a:t>
            </a:r>
            <a:r>
              <a:rPr lang="en-IN" b="1" dirty="0">
                <a:solidFill>
                  <a:srgbClr val="00B050"/>
                </a:solidFill>
              </a:rPr>
              <a:t>later</a:t>
            </a:r>
            <a:r>
              <a:rPr lang="en-IN" dirty="0"/>
              <a:t> , the </a:t>
            </a:r>
            <a:r>
              <a:rPr lang="en-IN" b="1" dirty="0">
                <a:solidFill>
                  <a:srgbClr val="0070C0"/>
                </a:solidFill>
              </a:rPr>
              <a:t>Java compiler </a:t>
            </a:r>
            <a:r>
              <a:rPr lang="en-IN" dirty="0"/>
              <a:t>can infer the </a:t>
            </a:r>
            <a:r>
              <a:rPr lang="en-IN" b="1" dirty="0">
                <a:solidFill>
                  <a:srgbClr val="7030A0"/>
                </a:solidFill>
              </a:rPr>
              <a:t>K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and </a:t>
            </a:r>
            <a:r>
              <a:rPr lang="en-IN" b="1" dirty="0">
                <a:solidFill>
                  <a:srgbClr val="7030A0"/>
                </a:solidFill>
              </a:rPr>
              <a:t>V</a:t>
            </a:r>
            <a:r>
              <a:rPr lang="en-IN" dirty="0"/>
              <a:t> types from the declaration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TwoGen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Integer,String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/>
              <a:t>these </a:t>
            </a:r>
            <a:r>
              <a:rPr lang="en-IN" b="1" dirty="0">
                <a:solidFill>
                  <a:srgbClr val="7030A0"/>
                </a:solidFill>
              </a:rPr>
              <a:t>statements</a:t>
            </a:r>
            <a:r>
              <a:rPr lang="en-IN" dirty="0"/>
              <a:t> can be </a:t>
            </a:r>
            <a:r>
              <a:rPr lang="en-IN" b="1" dirty="0">
                <a:solidFill>
                  <a:srgbClr val="00B050"/>
                </a:solidFill>
              </a:rPr>
              <a:t>shortened</a:t>
            </a:r>
            <a:r>
              <a:rPr lang="en-IN" dirty="0"/>
              <a:t> using </a:t>
            </a:r>
            <a:r>
              <a:rPr lang="en-IN" b="1" dirty="0">
                <a:solidFill>
                  <a:srgbClr val="7030A0"/>
                </a:solidFill>
              </a:rPr>
              <a:t>diamond notation</a:t>
            </a:r>
            <a:r>
              <a:rPr lang="en-IN" dirty="0"/>
              <a:t>:</a:t>
            </a:r>
          </a:p>
          <a:p>
            <a:endParaRPr lang="en-US" dirty="0"/>
          </a:p>
          <a:p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Integer,String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t = new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&gt;(16920, “Sachin”);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Generics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Code</a:t>
            </a:r>
            <a:r>
              <a:rPr lang="en-IN" dirty="0"/>
              <a:t> that </a:t>
            </a:r>
            <a:r>
              <a:rPr lang="en-IN" b="1" dirty="0">
                <a:solidFill>
                  <a:srgbClr val="002060"/>
                </a:solidFill>
              </a:rPr>
              <a:t>uses generics </a:t>
            </a:r>
            <a:r>
              <a:rPr lang="en-IN" dirty="0"/>
              <a:t>has </a:t>
            </a:r>
            <a:r>
              <a:rPr lang="en-IN" b="1" dirty="0">
                <a:solidFill>
                  <a:srgbClr val="00B050"/>
                </a:solidFill>
              </a:rPr>
              <a:t>many benefits </a:t>
            </a:r>
            <a:r>
              <a:rPr lang="en-IN" dirty="0"/>
              <a:t>over </a:t>
            </a:r>
            <a:r>
              <a:rPr lang="en-IN" b="1" dirty="0">
                <a:solidFill>
                  <a:srgbClr val="7030A0"/>
                </a:solidFill>
              </a:rPr>
              <a:t>non-generic </a:t>
            </a:r>
            <a:r>
              <a:rPr lang="en-IN" dirty="0"/>
              <a:t>code:</a:t>
            </a:r>
            <a:endParaRPr lang="en-US" dirty="0"/>
          </a:p>
          <a:p>
            <a:pPr marL="457200" indent="-457200">
              <a:buAutoNum type="arabicPeriod"/>
            </a:pPr>
            <a:endParaRPr lang="en-IN" b="1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Provides</a:t>
            </a:r>
            <a:r>
              <a:rPr lang="en-IN" b="1" dirty="0"/>
              <a:t> </a:t>
            </a:r>
            <a:r>
              <a:rPr lang="en-IN" b="1" dirty="0">
                <a:solidFill>
                  <a:srgbClr val="C00000"/>
                </a:solidFill>
              </a:rPr>
              <a:t>Type Safety </a:t>
            </a:r>
            <a:r>
              <a:rPr lang="en-IN" b="1" dirty="0"/>
              <a:t>with </a:t>
            </a:r>
            <a:r>
              <a:rPr lang="en-IN" b="1" dirty="0">
                <a:solidFill>
                  <a:srgbClr val="7030A0"/>
                </a:solidFill>
              </a:rPr>
              <a:t>Collections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Resolves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type casting </a:t>
            </a:r>
            <a:r>
              <a:rPr lang="en-US" b="1" dirty="0"/>
              <a:t>problems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Enables</a:t>
            </a:r>
            <a:r>
              <a:rPr lang="en-US" b="1" dirty="0"/>
              <a:t> programmers to 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generic code </a:t>
            </a:r>
            <a:r>
              <a:rPr lang="en-US" b="1" dirty="0"/>
              <a:t>for </a:t>
            </a:r>
            <a:r>
              <a:rPr lang="en-US" b="1" dirty="0">
                <a:solidFill>
                  <a:srgbClr val="00B050"/>
                </a:solidFill>
              </a:rPr>
              <a:t>generic algorithms</a:t>
            </a:r>
            <a:endParaRPr lang="en-IN" b="1" dirty="0">
              <a:solidFill>
                <a:srgbClr val="00B050"/>
              </a:solidFill>
            </a:endParaRPr>
          </a:p>
          <a:p>
            <a:pPr marL="457200" indent="-457200">
              <a:buNone/>
            </a:pP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Parametrized</a:t>
            </a:r>
            <a:r>
              <a:rPr lang="en-US" dirty="0"/>
              <a:t>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We can also </a:t>
            </a:r>
            <a:r>
              <a:rPr lang="en-IN" b="1" dirty="0">
                <a:solidFill>
                  <a:srgbClr val="00B050"/>
                </a:solidFill>
              </a:rPr>
              <a:t>substitute</a:t>
            </a:r>
            <a:r>
              <a:rPr lang="en-IN" dirty="0"/>
              <a:t> a </a:t>
            </a:r>
            <a:r>
              <a:rPr lang="en-IN" b="1" dirty="0">
                <a:solidFill>
                  <a:srgbClr val="0070C0"/>
                </a:solidFill>
              </a:rPr>
              <a:t>type parameter </a:t>
            </a:r>
            <a:r>
              <a:rPr lang="en-IN" dirty="0"/>
              <a:t>(i.e., </a:t>
            </a:r>
            <a:r>
              <a:rPr lang="en-IN" b="1" dirty="0">
                <a:solidFill>
                  <a:srgbClr val="7030A0"/>
                </a:solidFill>
              </a:rPr>
              <a:t>K </a:t>
            </a:r>
            <a:r>
              <a:rPr lang="en-IN" dirty="0"/>
              <a:t>or </a:t>
            </a:r>
            <a:r>
              <a:rPr lang="en-IN" b="1" dirty="0">
                <a:solidFill>
                  <a:srgbClr val="7030A0"/>
                </a:solidFill>
              </a:rPr>
              <a:t>V</a:t>
            </a:r>
            <a:r>
              <a:rPr lang="en-IN" dirty="0"/>
              <a:t>) with a </a:t>
            </a:r>
            <a:r>
              <a:rPr lang="en-IN" b="1" dirty="0">
                <a:solidFill>
                  <a:srgbClr val="7030A0"/>
                </a:solidFill>
              </a:rPr>
              <a:t>parameterized argument </a:t>
            </a:r>
            <a:r>
              <a:rPr lang="en-IN" dirty="0"/>
              <a:t>(i.e., </a:t>
            </a:r>
            <a:r>
              <a:rPr lang="en-IN" b="1" dirty="0">
                <a:solidFill>
                  <a:srgbClr val="C00000"/>
                </a:solidFill>
              </a:rPr>
              <a:t>List&lt;String&gt;)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For example</a:t>
            </a:r>
            <a:r>
              <a:rPr lang="en-IN" dirty="0"/>
              <a:t>, using the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TwoGen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&lt;K, V&gt;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dirty="0"/>
              <a:t>example: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 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TwoGen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&lt;String,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Box&lt;Integer&gt;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&gt; p = new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TwoGen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&lt;&gt;("primes",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new Box&lt;Integer&gt;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(...));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Create a generic class that contains a generic array and a method that returns the average of elements of the array. Array can be of any type like integers, floats, and doubles.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 </a:t>
            </a:r>
            <a:r>
              <a:rPr lang="en-IN" b="1" dirty="0">
                <a:solidFill>
                  <a:srgbClr val="7030A0"/>
                </a:solidFill>
              </a:rPr>
              <a:t>raw type </a:t>
            </a:r>
            <a:r>
              <a:rPr lang="en-IN" dirty="0"/>
              <a:t>is the </a:t>
            </a:r>
            <a:r>
              <a:rPr lang="en-IN" b="1" dirty="0">
                <a:solidFill>
                  <a:srgbClr val="00B050"/>
                </a:solidFill>
              </a:rPr>
              <a:t>name</a:t>
            </a:r>
            <a:r>
              <a:rPr lang="en-IN" dirty="0"/>
              <a:t> of 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or </a:t>
            </a:r>
            <a:r>
              <a:rPr lang="en-IN" b="1" dirty="0">
                <a:solidFill>
                  <a:schemeClr val="tx2"/>
                </a:solidFill>
              </a:rPr>
              <a:t>interface </a:t>
            </a:r>
            <a:r>
              <a:rPr lang="en-IN" dirty="0"/>
              <a:t>without any </a:t>
            </a:r>
            <a:r>
              <a:rPr lang="en-IN" b="1" dirty="0">
                <a:solidFill>
                  <a:srgbClr val="0070C0"/>
                </a:solidFill>
              </a:rPr>
              <a:t>type arguments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For example</a:t>
            </a:r>
            <a:r>
              <a:rPr lang="en-IN" dirty="0"/>
              <a:t>, given the generic </a:t>
            </a:r>
            <a:r>
              <a:rPr lang="en-IN" b="1" dirty="0">
                <a:solidFill>
                  <a:schemeClr val="tx2"/>
                </a:solidFill>
              </a:rPr>
              <a:t>Box</a:t>
            </a:r>
            <a:r>
              <a:rPr lang="en-IN" dirty="0"/>
              <a:t> class: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class Box&lt;T&gt; { </a:t>
            </a:r>
          </a:p>
          <a:p>
            <a:pPr>
              <a:buNone/>
            </a:pP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void set(T t) {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/* ... */ 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... 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IN" dirty="0"/>
              <a:t>If the </a:t>
            </a:r>
            <a:r>
              <a:rPr lang="en-IN" b="1" dirty="0">
                <a:solidFill>
                  <a:srgbClr val="0070C0"/>
                </a:solidFill>
              </a:rPr>
              <a:t>actual type argument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omitted</a:t>
            </a:r>
            <a:r>
              <a:rPr lang="en-IN" dirty="0"/>
              <a:t>, we get a </a:t>
            </a:r>
            <a:r>
              <a:rPr lang="en-IN" b="1" dirty="0">
                <a:solidFill>
                  <a:srgbClr val="7030A0"/>
                </a:solidFill>
              </a:rPr>
              <a:t>raw type </a:t>
            </a:r>
            <a:r>
              <a:rPr lang="en-IN" dirty="0"/>
              <a:t>of  </a:t>
            </a:r>
            <a:r>
              <a:rPr lang="en-IN" b="1" dirty="0">
                <a:solidFill>
                  <a:schemeClr val="tx2"/>
                </a:solidFill>
              </a:rPr>
              <a:t>Box&lt;T&gt;</a:t>
            </a:r>
            <a:r>
              <a:rPr lang="en-IN" dirty="0"/>
              <a:t>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Box();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Raw types </a:t>
            </a:r>
            <a:r>
              <a:rPr lang="en-IN" dirty="0"/>
              <a:t>show up in </a:t>
            </a:r>
            <a:r>
              <a:rPr lang="en-IN" b="1" u="sng" dirty="0">
                <a:solidFill>
                  <a:srgbClr val="00B050"/>
                </a:solidFill>
              </a:rPr>
              <a:t>legacy code </a:t>
            </a:r>
            <a:r>
              <a:rPr lang="en-IN" dirty="0"/>
              <a:t>because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lots of API classes</a:t>
            </a:r>
            <a:r>
              <a:rPr lang="en-IN" dirty="0"/>
              <a:t> (such as the </a:t>
            </a:r>
            <a:r>
              <a:rPr lang="en-IN" b="1" dirty="0">
                <a:solidFill>
                  <a:srgbClr val="0070C0"/>
                </a:solidFill>
              </a:rPr>
              <a:t>Collections</a:t>
            </a:r>
            <a:r>
              <a:rPr lang="en-IN" dirty="0"/>
              <a:t> classes) were not </a:t>
            </a:r>
            <a:r>
              <a:rPr lang="en-IN" b="1" dirty="0">
                <a:solidFill>
                  <a:schemeClr val="tx2"/>
                </a:solidFill>
              </a:rPr>
              <a:t>generic</a:t>
            </a:r>
            <a:r>
              <a:rPr lang="en-IN" dirty="0"/>
              <a:t> prior to </a:t>
            </a:r>
            <a:r>
              <a:rPr lang="en-IN" b="1" dirty="0">
                <a:solidFill>
                  <a:srgbClr val="00B050"/>
                </a:solidFill>
              </a:rPr>
              <a:t>JDK 5.0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When</a:t>
            </a:r>
            <a:r>
              <a:rPr lang="en-IN" dirty="0"/>
              <a:t> using </a:t>
            </a:r>
            <a:r>
              <a:rPr lang="en-IN" b="1" dirty="0">
                <a:solidFill>
                  <a:srgbClr val="002060"/>
                </a:solidFill>
              </a:rPr>
              <a:t>raw types</a:t>
            </a:r>
            <a:r>
              <a:rPr lang="en-IN" dirty="0"/>
              <a:t>, we </a:t>
            </a:r>
            <a:r>
              <a:rPr lang="en-IN" b="1" dirty="0">
                <a:solidFill>
                  <a:srgbClr val="00B050"/>
                </a:solidFill>
              </a:rPr>
              <a:t>essentially</a:t>
            </a:r>
            <a:r>
              <a:rPr lang="en-IN" dirty="0"/>
              <a:t> get </a:t>
            </a:r>
            <a:r>
              <a:rPr lang="en-IN" b="1" dirty="0">
                <a:solidFill>
                  <a:srgbClr val="7030A0"/>
                </a:solidFill>
              </a:rPr>
              <a:t>pre-generics </a:t>
            </a:r>
            <a:r>
              <a:rPr lang="en-IN" b="1" dirty="0" err="1">
                <a:solidFill>
                  <a:srgbClr val="7030A0"/>
                </a:solidFill>
              </a:rPr>
              <a:t>behavior</a:t>
            </a:r>
            <a:r>
              <a:rPr lang="en-IN" dirty="0"/>
              <a:t> — a </a:t>
            </a:r>
            <a:r>
              <a:rPr lang="en-IN" b="1" dirty="0">
                <a:solidFill>
                  <a:srgbClr val="C00000"/>
                </a:solidFill>
              </a:rPr>
              <a:t>Box</a:t>
            </a:r>
            <a:r>
              <a:rPr lang="en-IN" dirty="0"/>
              <a:t> gives us </a:t>
            </a:r>
            <a:r>
              <a:rPr lang="en-IN" b="1" dirty="0">
                <a:solidFill>
                  <a:srgbClr val="C00000"/>
                </a:solidFill>
              </a:rPr>
              <a:t>Object</a:t>
            </a:r>
            <a:r>
              <a:rPr lang="en-IN" dirty="0"/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For </a:t>
            </a:r>
            <a:r>
              <a:rPr lang="en-IN" b="1" dirty="0">
                <a:solidFill>
                  <a:srgbClr val="7030A0"/>
                </a:solidFill>
              </a:rPr>
              <a:t>backward compatibility</a:t>
            </a:r>
            <a:r>
              <a:rPr lang="en-IN" dirty="0"/>
              <a:t>, </a:t>
            </a:r>
            <a:r>
              <a:rPr lang="en-IN" b="1" dirty="0">
                <a:solidFill>
                  <a:srgbClr val="00B050"/>
                </a:solidFill>
              </a:rPr>
              <a:t>assigning</a:t>
            </a:r>
            <a:r>
              <a:rPr lang="en-IN" dirty="0"/>
              <a:t> a </a:t>
            </a:r>
            <a:r>
              <a:rPr lang="en-IN" b="1" dirty="0">
                <a:solidFill>
                  <a:srgbClr val="C00000"/>
                </a:solidFill>
              </a:rPr>
              <a:t>parameterized type</a:t>
            </a:r>
            <a:r>
              <a:rPr lang="en-IN" dirty="0"/>
              <a:t> to its </a:t>
            </a:r>
            <a:r>
              <a:rPr lang="en-IN" b="1" dirty="0">
                <a:solidFill>
                  <a:srgbClr val="002060"/>
                </a:solidFill>
              </a:rPr>
              <a:t>raw type </a:t>
            </a:r>
            <a:r>
              <a:rPr lang="en-IN" dirty="0"/>
              <a:t>is allowed: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Box&lt;String&gt;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Box&lt;&gt;();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OK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But if</a:t>
            </a:r>
            <a:r>
              <a:rPr lang="en-IN" dirty="0"/>
              <a:t> we </a:t>
            </a:r>
            <a:r>
              <a:rPr lang="en-IN" b="1" dirty="0">
                <a:solidFill>
                  <a:srgbClr val="00B050"/>
                </a:solidFill>
              </a:rPr>
              <a:t>assign</a:t>
            </a:r>
            <a:r>
              <a:rPr lang="en-IN" dirty="0"/>
              <a:t> a </a:t>
            </a:r>
            <a:r>
              <a:rPr lang="en-IN" b="1" dirty="0">
                <a:solidFill>
                  <a:srgbClr val="002060"/>
                </a:solidFill>
              </a:rPr>
              <a:t>raw type </a:t>
            </a:r>
            <a:r>
              <a:rPr lang="en-IN" dirty="0"/>
              <a:t>to a </a:t>
            </a:r>
            <a:r>
              <a:rPr lang="en-IN" b="1" dirty="0">
                <a:solidFill>
                  <a:srgbClr val="C00000"/>
                </a:solidFill>
              </a:rPr>
              <a:t>parameterized type</a:t>
            </a:r>
            <a:r>
              <a:rPr lang="en-IN" dirty="0"/>
              <a:t>, we’ll get a </a:t>
            </a:r>
            <a:r>
              <a:rPr lang="en-IN" b="1" dirty="0">
                <a:solidFill>
                  <a:srgbClr val="002060"/>
                </a:solidFill>
              </a:rPr>
              <a:t>warning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Box();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 is a raw type of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//warning: 						unchecked conversion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We also get a warning </a:t>
            </a:r>
            <a:r>
              <a:rPr lang="en-IN" dirty="0"/>
              <a:t>if </a:t>
            </a:r>
            <a:r>
              <a:rPr lang="en-IN" b="1" dirty="0">
                <a:solidFill>
                  <a:srgbClr val="00B050"/>
                </a:solidFill>
              </a:rPr>
              <a:t>we use </a:t>
            </a:r>
            <a:r>
              <a:rPr lang="en-IN" dirty="0"/>
              <a:t>a </a:t>
            </a:r>
            <a:r>
              <a:rPr lang="en-IN" b="1" dirty="0">
                <a:solidFill>
                  <a:srgbClr val="002060"/>
                </a:solidFill>
              </a:rPr>
              <a:t>raw type </a:t>
            </a:r>
            <a:r>
              <a:rPr lang="en-IN" dirty="0"/>
              <a:t>to invoke </a:t>
            </a:r>
            <a:r>
              <a:rPr lang="en-IN" b="1" dirty="0">
                <a:solidFill>
                  <a:schemeClr val="tx2"/>
                </a:solidFill>
              </a:rPr>
              <a:t>generic methods </a:t>
            </a:r>
            <a:r>
              <a:rPr lang="en-IN" dirty="0"/>
              <a:t>defined in the </a:t>
            </a:r>
            <a:r>
              <a:rPr lang="en-IN" b="1" dirty="0">
                <a:solidFill>
                  <a:srgbClr val="7030A0"/>
                </a:solidFill>
              </a:rPr>
              <a:t>corresponding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generic type: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Box&lt;String&gt;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Box&lt;&gt;(); </a:t>
            </a:r>
          </a:p>
          <a:p>
            <a:pPr>
              <a:buNone/>
            </a:pPr>
            <a:endParaRPr lang="en-IN" b="1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rawBox.set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(“hello”); 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//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warning:unchecked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 invocation to set(T)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It is possible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declare</a:t>
            </a:r>
            <a:r>
              <a:rPr lang="en-IN" dirty="0"/>
              <a:t> a </a:t>
            </a:r>
            <a:r>
              <a:rPr lang="en-IN" b="1" u="sng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that </a:t>
            </a:r>
            <a:r>
              <a:rPr lang="en-IN" b="1" dirty="0">
                <a:solidFill>
                  <a:srgbClr val="002060"/>
                </a:solidFill>
              </a:rPr>
              <a:t>uses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more</a:t>
            </a: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type parameters</a:t>
            </a:r>
            <a:r>
              <a:rPr lang="en-IN" dirty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b="1" u="sng" dirty="0">
                <a:solidFill>
                  <a:srgbClr val="002060"/>
                </a:solidFill>
              </a:rPr>
              <a:t>Methods</a:t>
            </a:r>
            <a:r>
              <a:rPr lang="en-IN" u="sng" dirty="0"/>
              <a:t> </a:t>
            </a:r>
            <a:r>
              <a:rPr lang="en-IN" b="1" u="sng" dirty="0">
                <a:solidFill>
                  <a:schemeClr val="tx2"/>
                </a:solidFill>
              </a:rPr>
              <a:t>inside a generic class </a:t>
            </a:r>
            <a:r>
              <a:rPr lang="en-IN" dirty="0"/>
              <a:t>are </a:t>
            </a:r>
            <a:r>
              <a:rPr lang="en-IN" b="1" dirty="0">
                <a:solidFill>
                  <a:srgbClr val="00B050"/>
                </a:solidFill>
              </a:rPr>
              <a:t>automatically generic </a:t>
            </a:r>
            <a:r>
              <a:rPr lang="en-IN" dirty="0"/>
              <a:t>relative to the </a:t>
            </a:r>
            <a:r>
              <a:rPr lang="en-IN" b="1" dirty="0">
                <a:solidFill>
                  <a:srgbClr val="002060"/>
                </a:solidFill>
              </a:rPr>
              <a:t>type parameters</a:t>
            </a:r>
            <a:r>
              <a:rPr lang="en-IN" dirty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It is possible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create</a:t>
            </a:r>
            <a:r>
              <a:rPr lang="en-IN" dirty="0"/>
              <a:t> a </a:t>
            </a:r>
            <a:r>
              <a:rPr lang="en-IN" b="1" u="sng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that is </a:t>
            </a:r>
            <a:r>
              <a:rPr lang="en-IN" b="1" dirty="0">
                <a:solidFill>
                  <a:srgbClr val="002060"/>
                </a:solidFill>
              </a:rPr>
              <a:t>enclosed</a:t>
            </a:r>
            <a:r>
              <a:rPr lang="en-IN" dirty="0"/>
              <a:t> within a </a:t>
            </a:r>
            <a:r>
              <a:rPr lang="en-IN" b="1" u="sng" dirty="0">
                <a:solidFill>
                  <a:srgbClr val="0070C0"/>
                </a:solidFill>
              </a:rPr>
              <a:t>non-generic class</a:t>
            </a:r>
            <a:r>
              <a:rPr lang="en-IN" dirty="0"/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type parameters </a:t>
            </a:r>
            <a:r>
              <a:rPr lang="en-IN" dirty="0"/>
              <a:t>are </a:t>
            </a:r>
            <a:r>
              <a:rPr lang="en-IN" b="1" dirty="0">
                <a:solidFill>
                  <a:srgbClr val="00B050"/>
                </a:solidFill>
              </a:rPr>
              <a:t>declared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before the return type </a:t>
            </a:r>
            <a:r>
              <a:rPr lang="en-IN" dirty="0"/>
              <a:t>of the method.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&lt;type-parameter-list&gt;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ret-type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mname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7030A0"/>
                </a:solidFill>
                <a:latin typeface="Consolas" panose="020B0609020204030204" pitchFamily="49" charset="0"/>
              </a:rPr>
              <a:t>param-list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		…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</a:rPr>
              <a:t>For example: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int count (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[] list, 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itemToCount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Generic methods </a:t>
            </a:r>
            <a:r>
              <a:rPr lang="en-IN" dirty="0"/>
              <a:t>can be either</a:t>
            </a:r>
            <a:r>
              <a:rPr lang="en-IN" b="1" dirty="0"/>
              <a:t> </a:t>
            </a:r>
            <a:r>
              <a:rPr lang="en-IN" b="1" dirty="0">
                <a:solidFill>
                  <a:srgbClr val="00B050"/>
                </a:solidFill>
              </a:rPr>
              <a:t>static</a:t>
            </a:r>
            <a:r>
              <a:rPr lang="en-IN" b="1" dirty="0"/>
              <a:t> </a:t>
            </a:r>
            <a:r>
              <a:rPr lang="en-IN" dirty="0"/>
              <a:t>or</a:t>
            </a:r>
            <a:r>
              <a:rPr lang="en-IN" b="1" dirty="0"/>
              <a:t> </a:t>
            </a:r>
            <a:r>
              <a:rPr lang="en-IN" b="1" dirty="0">
                <a:solidFill>
                  <a:srgbClr val="00B050"/>
                </a:solidFill>
              </a:rPr>
              <a:t>non-static</a:t>
            </a:r>
            <a:r>
              <a:rPr lang="en-IN" b="1" dirty="0"/>
              <a:t>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Write a generic method to print array elements.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class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TestGenerics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public static &lt; E &gt; void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printArray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(E[ ] elements) {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for ( E element : elements){        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(element );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 }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}  </a:t>
            </a:r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static void main( String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 ) {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Integer[ ]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= { 10, 20, 30, 40, 50 };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Character[ ]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charArray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= { ‘S', 'A', ‘C', ‘H', ‘I',‘N' };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"Printing Integer Array" );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); 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"Printing Character Array" );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charArray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); 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} 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</a:t>
            </a:r>
            <a:r>
              <a:rPr lang="en-IN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Safety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b="1" u="sng" dirty="0">
                <a:solidFill>
                  <a:srgbClr val="0070C0"/>
                </a:solidFill>
              </a:rPr>
              <a:t>Java compiler </a:t>
            </a:r>
            <a:r>
              <a:rPr lang="en-IN" dirty="0"/>
              <a:t>applies </a:t>
            </a:r>
            <a:r>
              <a:rPr lang="en-IN" b="1" u="sng" dirty="0">
                <a:solidFill>
                  <a:srgbClr val="C00000"/>
                </a:solidFill>
              </a:rPr>
              <a:t>strong type checking </a:t>
            </a:r>
            <a:r>
              <a:rPr lang="en-IN" dirty="0"/>
              <a:t>to </a:t>
            </a:r>
            <a:r>
              <a:rPr lang="en-IN" b="1" dirty="0">
                <a:solidFill>
                  <a:srgbClr val="7030A0"/>
                </a:solidFill>
              </a:rPr>
              <a:t>generic code </a:t>
            </a:r>
            <a:r>
              <a:rPr lang="en-IN" dirty="0"/>
              <a:t>and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issues errors </a:t>
            </a:r>
            <a:r>
              <a:rPr lang="en-IN" dirty="0"/>
              <a:t>if the </a:t>
            </a:r>
            <a:r>
              <a:rPr lang="en-IN" b="1" dirty="0">
                <a:solidFill>
                  <a:srgbClr val="002060"/>
                </a:solidFill>
              </a:rPr>
              <a:t>code violates </a:t>
            </a:r>
            <a:r>
              <a:rPr lang="en-IN" b="1" u="sng" dirty="0">
                <a:solidFill>
                  <a:srgbClr val="00B050"/>
                </a:solidFill>
              </a:rPr>
              <a:t>type safety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US" dirty="0"/>
              <a:t>Examine the following code: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[  ] names=new String[20];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names[0]=“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names[1]=“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names[2]=new Integer(10);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//Compile Time Error! 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This is called type safety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Write a </a:t>
            </a:r>
            <a:r>
              <a:rPr lang="en-IN" b="1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called </a:t>
            </a:r>
            <a:r>
              <a:rPr lang="en-IN" b="1" dirty="0" err="1">
                <a:solidFill>
                  <a:srgbClr val="0070C0"/>
                </a:solidFill>
              </a:rPr>
              <a:t>fromArrayToCollection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</a:p>
          <a:p>
            <a:pPr>
              <a:buNone/>
            </a:pPr>
            <a:r>
              <a:rPr lang="en-IN" dirty="0"/>
              <a:t>that </a:t>
            </a:r>
            <a:r>
              <a:rPr lang="en-IN" b="1" dirty="0">
                <a:solidFill>
                  <a:srgbClr val="0070C0"/>
                </a:solidFill>
              </a:rPr>
              <a:t>takes</a:t>
            </a:r>
            <a:r>
              <a:rPr lang="en-IN" dirty="0"/>
              <a:t> an </a:t>
            </a:r>
            <a:r>
              <a:rPr lang="en-IN" b="1" dirty="0">
                <a:solidFill>
                  <a:srgbClr val="00B050"/>
                </a:solidFill>
              </a:rPr>
              <a:t>array of objects </a:t>
            </a:r>
            <a:r>
              <a:rPr lang="en-IN" dirty="0"/>
              <a:t>and a </a:t>
            </a:r>
            <a:r>
              <a:rPr lang="en-IN" b="1" dirty="0">
                <a:solidFill>
                  <a:srgbClr val="00B050"/>
                </a:solidFill>
              </a:rPr>
              <a:t>Collection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puts</a:t>
            </a:r>
            <a:r>
              <a:rPr lang="en-IN" dirty="0"/>
              <a:t> </a:t>
            </a:r>
          </a:p>
          <a:p>
            <a:pPr>
              <a:buNone/>
            </a:pPr>
            <a:r>
              <a:rPr lang="en-IN" dirty="0"/>
              <a:t>all </a:t>
            </a:r>
            <a:r>
              <a:rPr lang="en-IN" b="1" dirty="0">
                <a:solidFill>
                  <a:srgbClr val="002060"/>
                </a:solidFill>
              </a:rPr>
              <a:t>objects in the array </a:t>
            </a:r>
            <a:r>
              <a:rPr lang="en-IN" dirty="0"/>
              <a:t>into </a:t>
            </a:r>
            <a:r>
              <a:rPr lang="en-IN"/>
              <a:t>the </a:t>
            </a:r>
            <a:r>
              <a:rPr lang="en-IN" b="1" dirty="0">
                <a:solidFill>
                  <a:srgbClr val="00B050"/>
                </a:solidFill>
              </a:rPr>
              <a:t>C</a:t>
            </a:r>
            <a:r>
              <a:rPr lang="en-IN" b="1">
                <a:solidFill>
                  <a:srgbClr val="00B050"/>
                </a:solidFill>
              </a:rPr>
              <a:t>ollection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public class </a:t>
            </a:r>
            <a:r>
              <a:rPr lang="en-IN" sz="1600" b="1" dirty="0" err="1">
                <a:latin typeface="Consolas" panose="020B0609020204030204" pitchFamily="49" charset="0"/>
              </a:rPr>
              <a:t>TestGenerics</a:t>
            </a:r>
            <a:r>
              <a:rPr lang="en-IN" sz="1600" b="1" dirty="0">
                <a:latin typeface="Consolas" panose="020B0609020204030204" pitchFamily="49" charset="0"/>
              </a:rPr>
              <a:t>{  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 public static &lt;T&gt; void </a:t>
            </a:r>
            <a:r>
              <a:rPr lang="en-IN" sz="1600" b="1" dirty="0" err="1">
                <a:latin typeface="Consolas" panose="020B0609020204030204" pitchFamily="49" charset="0"/>
              </a:rPr>
              <a:t>fromArrayToCollection</a:t>
            </a:r>
            <a:r>
              <a:rPr lang="en-IN" sz="1600" b="1" dirty="0">
                <a:latin typeface="Consolas" panose="020B0609020204030204" pitchFamily="49" charset="0"/>
              </a:rPr>
              <a:t>(T[] a, Collection&lt;T&gt; c) 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	for (T </a:t>
            </a:r>
            <a:r>
              <a:rPr lang="en-IN" sz="1600" b="1" dirty="0" err="1">
                <a:latin typeface="Consolas" panose="020B0609020204030204" pitchFamily="49" charset="0"/>
              </a:rPr>
              <a:t>obj</a:t>
            </a:r>
            <a:r>
              <a:rPr lang="en-IN" sz="1600" b="1" dirty="0">
                <a:latin typeface="Consolas" panose="020B0609020204030204" pitchFamily="49" charset="0"/>
              </a:rPr>
              <a:t> : a) 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latin typeface="Consolas" panose="020B0609020204030204" pitchFamily="49" charset="0"/>
              </a:rPr>
              <a:t>c.add</a:t>
            </a:r>
            <a:r>
              <a:rPr lang="en-IN" sz="1600" b="1" dirty="0"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latin typeface="Consolas" panose="020B0609020204030204" pitchFamily="49" charset="0"/>
              </a:rPr>
              <a:t>obj</a:t>
            </a:r>
            <a:r>
              <a:rPr lang="en-IN" sz="1600" b="1" dirty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}    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} </a:t>
            </a:r>
            <a:r>
              <a:rPr lang="en-IN" sz="2000" b="1" dirty="0">
                <a:latin typeface="Consolas" panose="020B0609020204030204" pitchFamily="49" charset="0"/>
              </a:rPr>
              <a:t> </a:t>
            </a:r>
          </a:p>
          <a:p>
            <a:pPr>
              <a:buNone/>
            </a:pPr>
            <a:r>
              <a:rPr lang="en-US" b="1" u="sng" dirty="0">
                <a:solidFill>
                  <a:srgbClr val="0070C0"/>
                </a:solidFill>
              </a:rPr>
              <a:t>Sample Call: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String[]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sa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= new String[100]; 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cs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= new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ArrayList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&lt;String&gt;(); </a:t>
            </a:r>
          </a:p>
          <a:p>
            <a:pPr>
              <a:buNone/>
            </a:pP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fromArrayToCollection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sa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cs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xmlns="" val="35047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Write a </a:t>
            </a:r>
            <a:r>
              <a:rPr lang="en-IN" b="1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called </a:t>
            </a:r>
            <a:r>
              <a:rPr lang="en-IN" b="1" dirty="0">
                <a:solidFill>
                  <a:srgbClr val="0070C0"/>
                </a:solidFill>
              </a:rPr>
              <a:t>compare( ) </a:t>
            </a:r>
            <a:r>
              <a:rPr lang="en-IN" dirty="0"/>
              <a:t>that </a:t>
            </a:r>
            <a:r>
              <a:rPr lang="en-IN" b="1" dirty="0">
                <a:solidFill>
                  <a:srgbClr val="7030A0"/>
                </a:solidFill>
              </a:rPr>
              <a:t>takes two 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objects </a:t>
            </a:r>
            <a:r>
              <a:rPr lang="en-IN" dirty="0"/>
              <a:t>of a </a:t>
            </a:r>
            <a:r>
              <a:rPr lang="en-IN" b="1" dirty="0">
                <a:solidFill>
                  <a:srgbClr val="00B050"/>
                </a:solidFill>
              </a:rPr>
              <a:t>generic class </a:t>
            </a:r>
            <a:r>
              <a:rPr lang="en-IN" dirty="0"/>
              <a:t>called </a:t>
            </a:r>
            <a:r>
              <a:rPr lang="en-IN" b="1" dirty="0">
                <a:solidFill>
                  <a:srgbClr val="7030A0"/>
                </a:solidFill>
              </a:rPr>
              <a:t>Pair&lt;K,V&gt;</a:t>
            </a:r>
            <a:r>
              <a:rPr lang="en-IN" dirty="0"/>
              <a:t> as </a:t>
            </a:r>
            <a:r>
              <a:rPr lang="en-IN" b="1" dirty="0">
                <a:solidFill>
                  <a:srgbClr val="00B050"/>
                </a:solidFill>
              </a:rPr>
              <a:t>argument </a:t>
            </a:r>
          </a:p>
          <a:p>
            <a:pPr>
              <a:buNone/>
            </a:pP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returns true </a:t>
            </a:r>
            <a:r>
              <a:rPr lang="en-IN" dirty="0"/>
              <a:t>if both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 of the </a:t>
            </a:r>
            <a:r>
              <a:rPr lang="en-IN" dirty="0">
                <a:solidFill>
                  <a:srgbClr val="00B050"/>
                </a:solidFill>
              </a:rPr>
              <a:t>passed 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objects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Pair&lt;K, V&gt;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K key;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V value;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Pair(K key, V value)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key;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value;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(K key)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key;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(V value)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value;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K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 return key; 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 return value; 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public static &lt;K, V&gt;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compare(Pair&lt;K, V&gt; p1, Pair&lt;K, V&gt; p2)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p1.getKey().equals(p2.getKey()) &amp;&amp; p1.getValue().equals(p2.getValue());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US" b="1" u="sng" dirty="0">
                <a:solidFill>
                  <a:srgbClr val="0070C0"/>
                </a:solidFill>
              </a:rPr>
              <a:t>Sample Call: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Pair&lt;Integer, String&gt; p1 = new Pair&lt;&gt;(1, "apple"); 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Pair&lt;Integer, String&gt; p2 = new Pair&lt;&gt;(2, "pear"); </a:t>
            </a:r>
          </a:p>
          <a:p>
            <a:pPr>
              <a:buNone/>
            </a:pP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same = </a:t>
            </a: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Util.compare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(p1, p2);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class </a:t>
            </a: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&lt;E&gt;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private E prop;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</a:t>
            </a: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(E prop)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  </a:t>
            </a:r>
            <a:r>
              <a:rPr lang="en-IN" sz="2200" b="1" dirty="0" err="1">
                <a:latin typeface="Consolas" panose="020B0609020204030204" pitchFamily="49" charset="0"/>
              </a:rPr>
              <a:t>this.prop</a:t>
            </a:r>
            <a:r>
              <a:rPr lang="en-IN" sz="2200" b="1" dirty="0">
                <a:latin typeface="Consolas" panose="020B0609020204030204" pitchFamily="49" charset="0"/>
              </a:rPr>
              <a:t> = prop;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  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E </a:t>
            </a:r>
            <a:r>
              <a:rPr lang="en-IN" sz="2200" b="1" dirty="0" err="1">
                <a:latin typeface="Consolas" panose="020B0609020204030204" pitchFamily="49" charset="0"/>
              </a:rPr>
              <a:t>getProp</a:t>
            </a:r>
            <a:r>
              <a:rPr lang="en-IN" sz="2200" b="1" dirty="0"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   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 return </a:t>
            </a:r>
            <a:r>
              <a:rPr lang="en-IN" sz="2200" b="1" dirty="0" err="1">
                <a:latin typeface="Consolas" panose="020B0609020204030204" pitchFamily="49" charset="0"/>
              </a:rPr>
              <a:t>this.prop</a:t>
            </a:r>
            <a:r>
              <a:rPr lang="en-IN" sz="2200" b="1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 }       </a:t>
            </a:r>
            <a:endParaRPr lang="en-IN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void </a:t>
            </a:r>
            <a:r>
              <a:rPr lang="en-IN" sz="2200" b="1" dirty="0" err="1">
                <a:latin typeface="Consolas" panose="020B0609020204030204" pitchFamily="49" charset="0"/>
              </a:rPr>
              <a:t>printProp</a:t>
            </a:r>
            <a:r>
              <a:rPr lang="en-IN" sz="2200" b="1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	</a:t>
            </a:r>
            <a:r>
              <a:rPr lang="en-IN" sz="2200" b="1" dirty="0" err="1"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latin typeface="Consolas" panose="020B0609020204030204" pitchFamily="49" charset="0"/>
              </a:rPr>
              <a:t>this.prop.toString</a:t>
            </a:r>
            <a:r>
              <a:rPr lang="en-IN" sz="2200" b="1" dirty="0">
                <a:latin typeface="Consolas" panose="020B0609020204030204" pitchFamily="49" charset="0"/>
              </a:rPr>
              <a:t>());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 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</a:t>
            </a:r>
            <a:r>
              <a:rPr lang="en-IN" sz="2200" b="1" dirty="0" err="1">
                <a:latin typeface="Consolas" panose="020B0609020204030204" pitchFamily="49" charset="0"/>
              </a:rPr>
              <a:t>int</a:t>
            </a:r>
            <a:r>
              <a:rPr lang="en-IN" sz="2200" b="1" dirty="0"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latin typeface="Consolas" panose="020B0609020204030204" pitchFamily="49" charset="0"/>
              </a:rPr>
              <a:t>getValue</a:t>
            </a:r>
            <a:r>
              <a:rPr lang="en-IN" sz="2200" b="1" dirty="0"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return </a:t>
            </a:r>
            <a:r>
              <a:rPr lang="en-IN" sz="2200" b="1" dirty="0" err="1">
                <a:latin typeface="Consolas" panose="020B0609020204030204" pitchFamily="49" charset="0"/>
              </a:rPr>
              <a:t>this.prop.intValue</a:t>
            </a:r>
            <a:r>
              <a:rPr lang="en-IN" sz="2200" b="1" dirty="0">
                <a:latin typeface="Consolas" panose="020B0609020204030204" pitchFamily="49" charset="0"/>
              </a:rPr>
              <a:t>();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</a:t>
            </a:r>
            <a:endParaRPr lang="en-IN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class Test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static void main(String </a:t>
            </a:r>
            <a:r>
              <a:rPr lang="en-IN" sz="2200" b="1" dirty="0" err="1">
                <a:latin typeface="Consolas" panose="020B0609020204030204" pitchFamily="49" charset="0"/>
              </a:rPr>
              <a:t>args</a:t>
            </a:r>
            <a:r>
              <a:rPr lang="en-IN" sz="2200" b="1" dirty="0"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 &lt;Integer&gt;M1;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M1=new </a:t>
            </a: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&lt;&gt;(10);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M1.printProp( );</a:t>
            </a:r>
          </a:p>
          <a:p>
            <a:pPr>
              <a:buNone/>
            </a:pPr>
            <a:r>
              <a:rPr lang="en-US" sz="2200" b="1" dirty="0" err="1"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latin typeface="Consolas" panose="020B0609020204030204" pitchFamily="49" charset="0"/>
              </a:rPr>
              <a:t>(M1.getValue( ));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the code give Error!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Output: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Syntax Error!</a:t>
            </a:r>
            <a:endParaRPr lang="en-IN" b="1" u="sng" dirty="0">
              <a:solidFill>
                <a:schemeClr val="tx2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B050"/>
                </a:solidFill>
              </a:rPr>
              <a:t>Because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compiler</a:t>
            </a:r>
            <a:r>
              <a:rPr lang="en-IN" dirty="0"/>
              <a:t> has </a:t>
            </a:r>
            <a:r>
              <a:rPr lang="en-IN" b="1" dirty="0">
                <a:solidFill>
                  <a:srgbClr val="7030A0"/>
                </a:solidFill>
              </a:rPr>
              <a:t>no way to know </a:t>
            </a:r>
            <a:r>
              <a:rPr lang="en-IN" dirty="0"/>
              <a:t>that we are </a:t>
            </a:r>
            <a:r>
              <a:rPr lang="en-IN" b="1" dirty="0">
                <a:solidFill>
                  <a:srgbClr val="002060"/>
                </a:solidFill>
              </a:rPr>
              <a:t>intending</a:t>
            </a:r>
            <a:r>
              <a:rPr lang="en-IN" dirty="0"/>
              <a:t> to create </a:t>
            </a:r>
            <a:r>
              <a:rPr lang="en-IN" b="1" dirty="0" err="1">
                <a:solidFill>
                  <a:srgbClr val="C00000"/>
                </a:solidFill>
              </a:rPr>
              <a:t>MyGenericClass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object using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only numeric types.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when we </a:t>
            </a:r>
            <a:r>
              <a:rPr lang="en-IN" b="1" dirty="0">
                <a:solidFill>
                  <a:srgbClr val="0070C0"/>
                </a:solidFill>
              </a:rPr>
              <a:t>try to compile </a:t>
            </a:r>
            <a:r>
              <a:rPr lang="en-IN" b="1" dirty="0" err="1">
                <a:solidFill>
                  <a:srgbClr val="C00000"/>
                </a:solidFill>
              </a:rPr>
              <a:t>MyGenericClass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an </a:t>
            </a:r>
            <a:r>
              <a:rPr lang="en-IN" b="1" dirty="0">
                <a:solidFill>
                  <a:srgbClr val="0070C0"/>
                </a:solidFill>
              </a:rPr>
              <a:t>error</a:t>
            </a:r>
            <a:r>
              <a:rPr lang="en-IN" dirty="0"/>
              <a:t> is </a:t>
            </a:r>
            <a:r>
              <a:rPr lang="en-IN" b="1" dirty="0">
                <a:solidFill>
                  <a:srgbClr val="7030A0"/>
                </a:solidFill>
              </a:rPr>
              <a:t>reported</a:t>
            </a:r>
            <a:r>
              <a:rPr lang="en-IN" dirty="0"/>
              <a:t> that </a:t>
            </a:r>
            <a:r>
              <a:rPr lang="en-IN" b="1" dirty="0">
                <a:solidFill>
                  <a:srgbClr val="002060"/>
                </a:solidFill>
              </a:rPr>
              <a:t>indicates</a:t>
            </a:r>
            <a:r>
              <a:rPr lang="en-IN" dirty="0"/>
              <a:t> that the </a:t>
            </a:r>
            <a:r>
              <a:rPr lang="en-IN" b="1" dirty="0" err="1">
                <a:solidFill>
                  <a:srgbClr val="00B050"/>
                </a:solidFill>
              </a:rPr>
              <a:t>intValue</a:t>
            </a:r>
            <a:r>
              <a:rPr lang="en-IN" b="1" dirty="0">
                <a:solidFill>
                  <a:srgbClr val="00B050"/>
                </a:solidFill>
              </a:rPr>
              <a:t>( ) </a:t>
            </a:r>
            <a:r>
              <a:rPr lang="en-IN" dirty="0"/>
              <a:t>method is </a:t>
            </a:r>
            <a:r>
              <a:rPr lang="en-IN" b="1" dirty="0">
                <a:solidFill>
                  <a:srgbClr val="7030A0"/>
                </a:solidFill>
              </a:rPr>
              <a:t>unknown.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Safety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Examine the following code: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But</a:t>
            </a:r>
            <a:r>
              <a:rPr lang="en-IN" dirty="0" smtClean="0"/>
              <a:t> </a:t>
            </a:r>
            <a:r>
              <a:rPr lang="en-IN" dirty="0"/>
              <a:t>we </a:t>
            </a:r>
            <a:r>
              <a:rPr lang="en-IN" b="1" dirty="0">
                <a:solidFill>
                  <a:schemeClr val="tx2"/>
                </a:solidFill>
              </a:rPr>
              <a:t>cannot use Arrays </a:t>
            </a:r>
            <a:r>
              <a:rPr lang="en-IN" dirty="0"/>
              <a:t>at a </a:t>
            </a:r>
            <a:r>
              <a:rPr lang="en-IN" b="1" dirty="0">
                <a:solidFill>
                  <a:srgbClr val="00B050"/>
                </a:solidFill>
              </a:rPr>
              <a:t>place</a:t>
            </a:r>
            <a:r>
              <a:rPr lang="en-IN" dirty="0"/>
              <a:t> where </a:t>
            </a:r>
            <a:r>
              <a:rPr lang="en-IN" b="1" dirty="0">
                <a:solidFill>
                  <a:srgbClr val="0070C0"/>
                </a:solidFill>
              </a:rPr>
              <a:t>size</a:t>
            </a:r>
            <a:r>
              <a:rPr lang="en-IN" dirty="0"/>
              <a:t> is </a:t>
            </a:r>
            <a:r>
              <a:rPr lang="en-IN" b="1" dirty="0">
                <a:solidFill>
                  <a:srgbClr val="002060"/>
                </a:solidFill>
              </a:rPr>
              <a:t>unknown</a:t>
            </a:r>
            <a:r>
              <a:rPr lang="en-IN" dirty="0"/>
              <a:t> to us.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Thus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next best possible solution </a:t>
            </a:r>
            <a:r>
              <a:rPr lang="en-US" dirty="0"/>
              <a:t>is to use </a:t>
            </a:r>
            <a:r>
              <a:rPr lang="en-US" b="1" dirty="0">
                <a:solidFill>
                  <a:srgbClr val="0070C0"/>
                </a:solidFill>
              </a:rPr>
              <a:t>Collections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  <a:p>
            <a:endParaRPr lang="en-US" dirty="0"/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names=new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);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no size is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reqd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(“Amit”);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Integer(10));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//No Compile Time Error!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is called </a:t>
            </a:r>
            <a:r>
              <a:rPr lang="en-US" b="1" u="sng" dirty="0">
                <a:solidFill>
                  <a:srgbClr val="7030A0"/>
                </a:solidFill>
              </a:rPr>
              <a:t>type unsafe </a:t>
            </a:r>
            <a:r>
              <a:rPr lang="en-US" dirty="0"/>
              <a:t>and it will throw </a:t>
            </a:r>
            <a:r>
              <a:rPr lang="en-US" b="1" dirty="0" err="1">
                <a:solidFill>
                  <a:srgbClr val="C00000"/>
                </a:solidFill>
              </a:rPr>
              <a:t>ClassCastException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dirty="0"/>
              <a:t>when </a:t>
            </a:r>
            <a:r>
              <a:rPr lang="en-US" b="1" dirty="0">
                <a:solidFill>
                  <a:srgbClr val="0070C0"/>
                </a:solidFill>
              </a:rPr>
              <a:t>get( ) </a:t>
            </a:r>
            <a:r>
              <a:rPr lang="en-US" dirty="0"/>
              <a:t>is called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Output: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Sy</a:t>
            </a:r>
            <a:r>
              <a:rPr lang="en-IN" dirty="0" err="1">
                <a:solidFill>
                  <a:srgbClr val="FF0000"/>
                </a:solidFill>
              </a:rPr>
              <a:t>ntax</a:t>
            </a:r>
            <a:r>
              <a:rPr lang="en-IN" dirty="0">
                <a:solidFill>
                  <a:srgbClr val="FF0000"/>
                </a:solidFill>
              </a:rPr>
              <a:t> Error!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error: cannot find symbol return </a:t>
            </a:r>
            <a:r>
              <a:rPr lang="en-IN" dirty="0" err="1">
                <a:solidFill>
                  <a:srgbClr val="FF0000"/>
                </a:solidFill>
              </a:rPr>
              <a:t>this.prop.intValue</a:t>
            </a:r>
            <a:r>
              <a:rPr lang="en-IN" dirty="0">
                <a:solidFill>
                  <a:srgbClr val="FF0000"/>
                </a:solidFill>
              </a:rPr>
              <a:t>();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							^ 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symbol: </a:t>
            </a:r>
            <a:r>
              <a:rPr lang="en-IN" dirty="0">
                <a:solidFill>
                  <a:srgbClr val="FF0000"/>
                </a:solidFill>
              </a:rPr>
              <a:t>method </a:t>
            </a:r>
            <a:r>
              <a:rPr lang="en-IN" dirty="0" err="1">
                <a:solidFill>
                  <a:srgbClr val="FF0000"/>
                </a:solidFill>
              </a:rPr>
              <a:t>intValue</a:t>
            </a:r>
            <a:r>
              <a:rPr lang="en-IN" dirty="0">
                <a:solidFill>
                  <a:srgbClr val="FF0000"/>
                </a:solidFill>
              </a:rPr>
              <a:t>(E) 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location: variable prop of type E where E is a type-variable: 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E extends Object declared in class </a:t>
            </a:r>
            <a:r>
              <a:rPr lang="en-IN" dirty="0" err="1">
                <a:solidFill>
                  <a:srgbClr val="0070C0"/>
                </a:solidFill>
              </a:rPr>
              <a:t>MyGenericClass</a:t>
            </a:r>
            <a:r>
              <a:rPr lang="en-IN" dirty="0">
                <a:solidFill>
                  <a:srgbClr val="0070C0"/>
                </a:solidFill>
              </a:rPr>
              <a:t> 1 error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</a:t>
            </a:r>
            <a:r>
              <a:rPr lang="en-IN" b="1" dirty="0">
                <a:solidFill>
                  <a:srgbClr val="0070C0"/>
                </a:solidFill>
              </a:rPr>
              <a:t>need some way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tell the compiler </a:t>
            </a:r>
            <a:r>
              <a:rPr lang="en-IN" dirty="0"/>
              <a:t>that we </a:t>
            </a:r>
            <a:r>
              <a:rPr lang="en-IN" b="1" dirty="0">
                <a:solidFill>
                  <a:srgbClr val="7030A0"/>
                </a:solidFill>
              </a:rPr>
              <a:t>intend to pass </a:t>
            </a:r>
            <a:r>
              <a:rPr lang="en-IN" dirty="0"/>
              <a:t>only </a:t>
            </a:r>
            <a:r>
              <a:rPr lang="en-IN" b="1" dirty="0">
                <a:solidFill>
                  <a:srgbClr val="00B050"/>
                </a:solidFill>
              </a:rPr>
              <a:t>numeric types </a:t>
            </a:r>
            <a:r>
              <a:rPr lang="en-IN" dirty="0"/>
              <a:t>to </a:t>
            </a:r>
            <a:r>
              <a:rPr lang="en-IN" b="1" dirty="0">
                <a:solidFill>
                  <a:srgbClr val="FF0000"/>
                </a:solidFill>
              </a:rPr>
              <a:t>T</a:t>
            </a:r>
            <a:r>
              <a:rPr lang="en-IN" dirty="0"/>
              <a:t>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This solution </a:t>
            </a:r>
            <a:r>
              <a:rPr lang="en-US" dirty="0"/>
              <a:t>is called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b="1" u="sng" dirty="0">
                <a:solidFill>
                  <a:srgbClr val="7030A0"/>
                </a:solidFill>
              </a:rPr>
              <a:t>Bounded Type Parameters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Sometimes</a:t>
            </a:r>
            <a:r>
              <a:rPr lang="en-IN" dirty="0"/>
              <a:t> we </a:t>
            </a:r>
            <a:r>
              <a:rPr lang="en-IN" b="1" dirty="0">
                <a:solidFill>
                  <a:srgbClr val="00B050"/>
                </a:solidFill>
              </a:rPr>
              <a:t>may want to restrict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types</a:t>
            </a:r>
            <a:r>
              <a:rPr lang="en-IN" dirty="0"/>
              <a:t> that can be used as </a:t>
            </a:r>
            <a:r>
              <a:rPr lang="en-IN" b="1" dirty="0">
                <a:solidFill>
                  <a:srgbClr val="002060"/>
                </a:solidFill>
              </a:rPr>
              <a:t>type argum</a:t>
            </a:r>
            <a:r>
              <a:rPr lang="en-IN" dirty="0"/>
              <a:t>ents in a </a:t>
            </a:r>
            <a:r>
              <a:rPr lang="en-IN" b="1" dirty="0">
                <a:solidFill>
                  <a:srgbClr val="0070C0"/>
                </a:solidFill>
              </a:rPr>
              <a:t>parameterized type.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For example</a:t>
            </a:r>
            <a:r>
              <a:rPr lang="en-IN" dirty="0"/>
              <a:t>, a </a:t>
            </a:r>
            <a:r>
              <a:rPr lang="en-IN" b="1" dirty="0">
                <a:solidFill>
                  <a:srgbClr val="00B050"/>
                </a:solidFill>
              </a:rPr>
              <a:t>method</a:t>
            </a:r>
            <a:r>
              <a:rPr lang="en-IN" dirty="0"/>
              <a:t> that </a:t>
            </a:r>
            <a:r>
              <a:rPr lang="en-IN" b="1" dirty="0">
                <a:solidFill>
                  <a:srgbClr val="7030A0"/>
                </a:solidFill>
              </a:rPr>
              <a:t>operates</a:t>
            </a:r>
            <a:r>
              <a:rPr lang="en-IN" dirty="0"/>
              <a:t> on </a:t>
            </a:r>
            <a:r>
              <a:rPr lang="en-IN" b="1" dirty="0">
                <a:solidFill>
                  <a:srgbClr val="0070C0"/>
                </a:solidFill>
              </a:rPr>
              <a:t>numbers</a:t>
            </a:r>
            <a:r>
              <a:rPr lang="en-IN" dirty="0"/>
              <a:t> , </a:t>
            </a:r>
            <a:r>
              <a:rPr lang="en-IN" b="1" dirty="0">
                <a:solidFill>
                  <a:srgbClr val="002060"/>
                </a:solidFill>
              </a:rPr>
              <a:t>might only want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accept instances </a:t>
            </a:r>
            <a:r>
              <a:rPr lang="en-IN" dirty="0"/>
              <a:t>of </a:t>
            </a:r>
            <a:r>
              <a:rPr lang="en-IN" b="1" dirty="0">
                <a:solidFill>
                  <a:srgbClr val="C00000"/>
                </a:solidFill>
              </a:rPr>
              <a:t>Number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or its </a:t>
            </a:r>
            <a:r>
              <a:rPr lang="en-IN" b="1" dirty="0">
                <a:solidFill>
                  <a:srgbClr val="7030A0"/>
                </a:solidFill>
              </a:rPr>
              <a:t>subclasses.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To do this </a:t>
            </a:r>
            <a:r>
              <a:rPr lang="en-IN" dirty="0"/>
              <a:t>we use </a:t>
            </a:r>
            <a:r>
              <a:rPr lang="en-IN" b="1" u="sng" dirty="0">
                <a:solidFill>
                  <a:schemeClr val="tx2"/>
                </a:solidFill>
              </a:rPr>
              <a:t>bounded type parameters .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In simple terms </a:t>
            </a:r>
            <a:r>
              <a:rPr lang="en-IN" dirty="0"/>
              <a:t>we can say that , a </a:t>
            </a:r>
            <a:r>
              <a:rPr lang="en-IN" b="1" dirty="0">
                <a:solidFill>
                  <a:schemeClr val="tx2"/>
                </a:solidFill>
              </a:rPr>
              <a:t>bounded type parameter</a:t>
            </a:r>
            <a:r>
              <a:rPr lang="en-IN" b="1" dirty="0"/>
              <a:t> </a:t>
            </a:r>
            <a:r>
              <a:rPr lang="en-IN" dirty="0"/>
              <a:t>is a </a:t>
            </a:r>
            <a:r>
              <a:rPr lang="en-IN" b="1" dirty="0">
                <a:solidFill>
                  <a:srgbClr val="00B050"/>
                </a:solidFill>
              </a:rPr>
              <a:t>type parameter </a:t>
            </a:r>
            <a:r>
              <a:rPr lang="en-IN" dirty="0"/>
              <a:t>that can be </a:t>
            </a:r>
            <a:r>
              <a:rPr lang="en-IN" b="1" dirty="0" err="1">
                <a:solidFill>
                  <a:srgbClr val="002060"/>
                </a:solidFill>
              </a:rPr>
              <a:t>argumentized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dirty="0"/>
              <a:t>only with </a:t>
            </a:r>
            <a:r>
              <a:rPr lang="en-IN" b="1" dirty="0">
                <a:solidFill>
                  <a:schemeClr val="tx2"/>
                </a:solidFill>
              </a:rPr>
              <a:t>certain limited types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This limitation </a:t>
            </a:r>
            <a:r>
              <a:rPr lang="en-IN" dirty="0"/>
              <a:t>on </a:t>
            </a:r>
            <a:r>
              <a:rPr lang="en-IN" b="1" dirty="0">
                <a:solidFill>
                  <a:schemeClr val="tx2"/>
                </a:solidFill>
              </a:rPr>
              <a:t>type parameters </a:t>
            </a:r>
            <a:r>
              <a:rPr lang="en-IN" dirty="0"/>
              <a:t>allow us to </a:t>
            </a:r>
            <a:r>
              <a:rPr lang="en-IN" b="1" dirty="0">
                <a:solidFill>
                  <a:srgbClr val="00B050"/>
                </a:solidFill>
              </a:rPr>
              <a:t>create generic classes</a:t>
            </a:r>
            <a:r>
              <a:rPr lang="en-IN" dirty="0"/>
              <a:t> to offer </a:t>
            </a:r>
            <a:r>
              <a:rPr lang="en-IN" b="1" dirty="0">
                <a:solidFill>
                  <a:srgbClr val="002060"/>
                </a:solidFill>
              </a:rPr>
              <a:t>special functions </a:t>
            </a:r>
            <a:r>
              <a:rPr lang="en-IN" dirty="0"/>
              <a:t>to those </a:t>
            </a:r>
            <a:r>
              <a:rPr lang="en-IN" b="1" dirty="0">
                <a:solidFill>
                  <a:srgbClr val="7030A0"/>
                </a:solidFill>
              </a:rPr>
              <a:t>limited types.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general syntax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specifying</a:t>
            </a:r>
            <a:r>
              <a:rPr lang="en-IN" dirty="0"/>
              <a:t> a </a:t>
            </a:r>
            <a:r>
              <a:rPr lang="en-IN" b="1" dirty="0">
                <a:solidFill>
                  <a:srgbClr val="00B050"/>
                </a:solidFill>
              </a:rPr>
              <a:t>type parameter bound </a:t>
            </a:r>
            <a:r>
              <a:rPr lang="en-IN" dirty="0"/>
              <a:t>is as follows –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 </a:t>
            </a:r>
            <a:r>
              <a:rPr lang="en-IN" b="1" dirty="0">
                <a:latin typeface="Consolas" panose="020B0609020204030204" pitchFamily="49" charset="0"/>
              </a:rPr>
              <a:t>public class </a:t>
            </a:r>
            <a:r>
              <a:rPr lang="en-IN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SomeClass</a:t>
            </a:r>
            <a:r>
              <a:rPr lang="en-IN" b="1" dirty="0">
                <a:latin typeface="Consolas" panose="020B0609020204030204" pitchFamily="49" charset="0"/>
              </a:rPr>
              <a:t> &lt;E extends </a:t>
            </a:r>
            <a:r>
              <a:rPr lang="en-IN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SomeType</a:t>
            </a:r>
            <a:r>
              <a:rPr lang="en-IN" b="1" dirty="0">
                <a:latin typeface="Consolas" panose="020B0609020204030204" pitchFamily="49" charset="0"/>
              </a:rPr>
              <a:t>, T extends </a:t>
            </a:r>
            <a:r>
              <a:rPr lang="en-IN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SomeAnotherType</a:t>
            </a:r>
            <a:r>
              <a:rPr lang="en-IN" b="1" i="1" dirty="0">
                <a:solidFill>
                  <a:srgbClr val="0070C0"/>
                </a:solidFill>
                <a:latin typeface="Consolas" panose="020B0609020204030204" pitchFamily="49" charset="0"/>
              </a:rPr>
              <a:t>,. . . .&gt;</a:t>
            </a:r>
          </a:p>
          <a:p>
            <a:pPr>
              <a:buNone/>
            </a:pPr>
            <a:endParaRPr lang="en-IN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MyGenericClass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 &lt;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E extends </a:t>
            </a:r>
            <a:r>
              <a:rPr lang="en-I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MyBoundType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  T extends </a:t>
            </a:r>
            <a:r>
              <a:rPr lang="en-I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AnotherBoundType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,      .......&gt; 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Note that, in this context, </a:t>
            </a:r>
            <a:r>
              <a:rPr lang="en-IN" dirty="0">
                <a:solidFill>
                  <a:srgbClr val="0070C0"/>
                </a:solidFill>
              </a:rPr>
              <a:t>extends</a:t>
            </a:r>
            <a:r>
              <a:rPr lang="en-IN" dirty="0"/>
              <a:t> is used in a general sense to </a:t>
            </a:r>
          </a:p>
          <a:p>
            <a:pPr>
              <a:buNone/>
            </a:pPr>
            <a:r>
              <a:rPr lang="en-IN" dirty="0"/>
              <a:t>mean either "</a:t>
            </a:r>
            <a:r>
              <a:rPr lang="en-IN" dirty="0">
                <a:solidFill>
                  <a:srgbClr val="0070C0"/>
                </a:solidFill>
              </a:rPr>
              <a:t>extends</a:t>
            </a:r>
            <a:r>
              <a:rPr lang="en-IN" dirty="0"/>
              <a:t>" (</a:t>
            </a:r>
            <a:r>
              <a:rPr lang="en-IN" dirty="0">
                <a:solidFill>
                  <a:srgbClr val="00B050"/>
                </a:solidFill>
              </a:rPr>
              <a:t>as in classes</a:t>
            </a:r>
            <a:r>
              <a:rPr lang="en-IN" dirty="0"/>
              <a:t>) or "</a:t>
            </a:r>
            <a:r>
              <a:rPr lang="en-IN" dirty="0">
                <a:solidFill>
                  <a:srgbClr val="0070C0"/>
                </a:solidFill>
              </a:rPr>
              <a:t>implements</a:t>
            </a:r>
            <a:r>
              <a:rPr lang="en-IN" dirty="0"/>
              <a:t>" (</a:t>
            </a:r>
            <a:r>
              <a:rPr lang="en-IN" dirty="0">
                <a:solidFill>
                  <a:srgbClr val="00B050"/>
                </a:solidFill>
              </a:rPr>
              <a:t>as in 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interfaces</a:t>
            </a:r>
            <a:r>
              <a:rPr lang="en-IN" dirty="0"/>
              <a:t>).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So</a:t>
            </a:r>
            <a:r>
              <a:rPr lang="en-IN" dirty="0"/>
              <a:t>, if we use </a:t>
            </a:r>
            <a:r>
              <a:rPr lang="en-IN" b="1" dirty="0">
                <a:solidFill>
                  <a:srgbClr val="C00000"/>
                </a:solidFill>
              </a:rPr>
              <a:t>Number </a:t>
            </a:r>
            <a:r>
              <a:rPr lang="en-IN" dirty="0"/>
              <a:t>as our </a:t>
            </a:r>
            <a:r>
              <a:rPr lang="en-IN" b="1" dirty="0">
                <a:solidFill>
                  <a:srgbClr val="7030A0"/>
                </a:solidFill>
              </a:rPr>
              <a:t>parameter bound </a:t>
            </a:r>
            <a:r>
              <a:rPr lang="en-IN" dirty="0"/>
              <a:t>for our last example, the </a:t>
            </a:r>
            <a:r>
              <a:rPr lang="en-IN" b="1" dirty="0">
                <a:solidFill>
                  <a:srgbClr val="002060"/>
                </a:solidFill>
              </a:rPr>
              <a:t>error message </a:t>
            </a:r>
            <a:r>
              <a:rPr lang="en-IN" dirty="0"/>
              <a:t>will be </a:t>
            </a:r>
            <a:r>
              <a:rPr lang="en-IN" b="1" dirty="0">
                <a:solidFill>
                  <a:srgbClr val="00B050"/>
                </a:solidFill>
              </a:rPr>
              <a:t>gone</a:t>
            </a:r>
            <a:r>
              <a:rPr lang="en-IN" dirty="0"/>
              <a:t> because now the </a:t>
            </a:r>
            <a:r>
              <a:rPr lang="en-IN" b="1" dirty="0">
                <a:solidFill>
                  <a:srgbClr val="0070C0"/>
                </a:solidFill>
              </a:rPr>
              <a:t>compiler</a:t>
            </a:r>
            <a:r>
              <a:rPr lang="en-IN" dirty="0"/>
              <a:t> will use </a:t>
            </a:r>
            <a:r>
              <a:rPr lang="en-IN" b="1" dirty="0">
                <a:solidFill>
                  <a:srgbClr val="C00000"/>
                </a:solidFill>
              </a:rPr>
              <a:t>Number</a:t>
            </a:r>
            <a:r>
              <a:rPr lang="en-IN" dirty="0"/>
              <a:t> to erase </a:t>
            </a:r>
            <a:r>
              <a:rPr lang="en-IN" b="1" dirty="0">
                <a:solidFill>
                  <a:srgbClr val="00B050"/>
                </a:solidFill>
              </a:rPr>
              <a:t>type parameter </a:t>
            </a:r>
            <a:r>
              <a:rPr lang="en-IN" i="1" dirty="0">
                <a:solidFill>
                  <a:srgbClr val="0070C0"/>
                </a:solidFill>
              </a:rPr>
              <a:t>E</a:t>
            </a:r>
            <a:r>
              <a:rPr lang="en-IN" dirty="0">
                <a:solidFill>
                  <a:srgbClr val="0070C0"/>
                </a:solidFill>
              </a:rPr>
              <a:t>,</a:t>
            </a:r>
            <a:r>
              <a:rPr lang="en-IN" dirty="0"/>
              <a:t> and it has an </a:t>
            </a:r>
            <a:r>
              <a:rPr lang="en-IN" b="1" dirty="0" err="1">
                <a:solidFill>
                  <a:srgbClr val="7030A0"/>
                </a:solidFill>
              </a:rPr>
              <a:t>intValue</a:t>
            </a:r>
            <a:r>
              <a:rPr lang="en-IN" b="1" dirty="0">
                <a:solidFill>
                  <a:srgbClr val="7030A0"/>
                </a:solidFill>
              </a:rPr>
              <a:t>() </a:t>
            </a:r>
            <a:r>
              <a:rPr lang="en-IN" dirty="0"/>
              <a:t>method defined in it -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MyGenericClass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E extends Number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&gt; {   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E prop;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getValue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Now it compiles just fine!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return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this.prop.intValue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();     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WAP which </a:t>
            </a:r>
            <a:r>
              <a:rPr lang="en-IN" b="1" dirty="0">
                <a:solidFill>
                  <a:srgbClr val="0070C0"/>
                </a:solidFill>
              </a:rPr>
              <a:t>creates</a:t>
            </a:r>
            <a:r>
              <a:rPr lang="en-IN" dirty="0"/>
              <a:t> 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that contains a </a:t>
            </a:r>
            <a:r>
              <a:rPr lang="en-IN" b="1" dirty="0">
                <a:solidFill>
                  <a:srgbClr val="7030A0"/>
                </a:solidFill>
              </a:rPr>
              <a:t>generic array </a:t>
            </a:r>
            <a:r>
              <a:rPr lang="en-IN" dirty="0"/>
              <a:t>and a </a:t>
            </a:r>
            <a:r>
              <a:rPr lang="en-IN" b="1" dirty="0">
                <a:solidFill>
                  <a:srgbClr val="7030A0"/>
                </a:solidFill>
              </a:rPr>
              <a:t>method</a:t>
            </a:r>
            <a:r>
              <a:rPr lang="en-IN" dirty="0"/>
              <a:t> that </a:t>
            </a:r>
            <a:r>
              <a:rPr lang="en-IN" b="1" dirty="0">
                <a:solidFill>
                  <a:schemeClr val="tx2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average</a:t>
            </a:r>
            <a:r>
              <a:rPr lang="en-IN" dirty="0"/>
              <a:t> of </a:t>
            </a:r>
            <a:r>
              <a:rPr lang="en-IN" b="1" dirty="0">
                <a:solidFill>
                  <a:srgbClr val="002060"/>
                </a:solidFill>
              </a:rPr>
              <a:t>elements</a:t>
            </a:r>
            <a:r>
              <a:rPr lang="en-IN" dirty="0"/>
              <a:t> of the </a:t>
            </a:r>
            <a:r>
              <a:rPr lang="en-IN" b="1" dirty="0">
                <a:solidFill>
                  <a:srgbClr val="7030A0"/>
                </a:solidFill>
              </a:rPr>
              <a:t>array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Array</a:t>
            </a:r>
            <a:r>
              <a:rPr lang="en-IN" dirty="0"/>
              <a:t> can be of </a:t>
            </a:r>
            <a:r>
              <a:rPr lang="en-IN" b="1" dirty="0">
                <a:solidFill>
                  <a:srgbClr val="C00000"/>
                </a:solidFill>
              </a:rPr>
              <a:t>any type </a:t>
            </a:r>
            <a:r>
              <a:rPr lang="en-IN" dirty="0"/>
              <a:t>like </a:t>
            </a:r>
            <a:r>
              <a:rPr lang="en-IN" b="1" dirty="0">
                <a:solidFill>
                  <a:srgbClr val="7030A0"/>
                </a:solidFill>
              </a:rPr>
              <a:t>integers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floats</a:t>
            </a:r>
            <a:r>
              <a:rPr lang="en-IN" dirty="0"/>
              <a:t>, and </a:t>
            </a:r>
            <a:r>
              <a:rPr lang="en-IN" b="1" dirty="0">
                <a:solidFill>
                  <a:srgbClr val="7030A0"/>
                </a:solidFill>
              </a:rPr>
              <a:t>doubles</a:t>
            </a:r>
            <a:r>
              <a:rPr lang="en-IN" dirty="0"/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Safety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avoid</a:t>
            </a:r>
            <a:r>
              <a:rPr lang="en-US" dirty="0"/>
              <a:t> such kinds of </a:t>
            </a:r>
            <a:r>
              <a:rPr lang="en-US" b="1" dirty="0">
                <a:solidFill>
                  <a:srgbClr val="7030A0"/>
                </a:solidFill>
              </a:rPr>
              <a:t>errors</a:t>
            </a:r>
            <a:r>
              <a:rPr lang="en-US" dirty="0"/>
              <a:t> we need to use </a:t>
            </a:r>
            <a:r>
              <a:rPr lang="en-US" b="1" u="sng" dirty="0">
                <a:solidFill>
                  <a:schemeClr val="tx2"/>
                </a:solidFill>
              </a:rPr>
              <a:t>Generics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IN" dirty="0"/>
              <a:t>Fixing </a:t>
            </a:r>
            <a:r>
              <a:rPr lang="en-IN" b="1" dirty="0">
                <a:solidFill>
                  <a:srgbClr val="7030A0"/>
                </a:solidFill>
              </a:rPr>
              <a:t>compile-time errors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easier</a:t>
            </a:r>
            <a:r>
              <a:rPr lang="en-IN" dirty="0"/>
              <a:t> than </a:t>
            </a:r>
            <a:r>
              <a:rPr lang="en-IN" b="1" dirty="0"/>
              <a:t>fixing </a:t>
            </a:r>
            <a:r>
              <a:rPr lang="en-IN" b="1" dirty="0">
                <a:solidFill>
                  <a:srgbClr val="C00000"/>
                </a:solidFill>
              </a:rPr>
              <a:t>runtime errors</a:t>
            </a:r>
            <a:r>
              <a:rPr lang="en-IN" dirty="0"/>
              <a:t>, which can be </a:t>
            </a:r>
            <a:r>
              <a:rPr lang="en-IN" b="1" dirty="0">
                <a:solidFill>
                  <a:srgbClr val="00B050"/>
                </a:solidFill>
              </a:rPr>
              <a:t>difficult</a:t>
            </a:r>
            <a:r>
              <a:rPr lang="en-IN" dirty="0"/>
              <a:t> to find.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 With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case of </a:t>
            </a:r>
            <a:r>
              <a:rPr lang="en-US" b="1" dirty="0">
                <a:solidFill>
                  <a:srgbClr val="0070C0"/>
                </a:solidFill>
              </a:rPr>
              <a:t>arrays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no type casting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needed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[ ]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=new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[5];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[0]=10;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[0];</a:t>
            </a:r>
          </a:p>
          <a:p>
            <a:pPr>
              <a:buNone/>
            </a:pP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No type casting needed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Now</a:t>
            </a:r>
            <a:r>
              <a:rPr lang="en-US" dirty="0"/>
              <a:t> 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 write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same version </a:t>
            </a:r>
            <a:r>
              <a:rPr lang="en-US" dirty="0"/>
              <a:t>with </a:t>
            </a:r>
            <a:r>
              <a:rPr lang="en-US" b="1" dirty="0" err="1">
                <a:solidFill>
                  <a:schemeClr val="tx2"/>
                </a:solidFill>
              </a:rPr>
              <a:t>ArrayList</a:t>
            </a:r>
            <a:r>
              <a:rPr lang="en-US" dirty="0"/>
              <a:t> then </a:t>
            </a:r>
            <a:r>
              <a:rPr lang="en-US" b="1" dirty="0">
                <a:solidFill>
                  <a:srgbClr val="002060"/>
                </a:solidFill>
              </a:rPr>
              <a:t>type casting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needed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 With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x=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nums.get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(0);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 Compile time error </a:t>
            </a:r>
            <a:r>
              <a:rPr lang="en-US" dirty="0"/>
              <a:t>since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get( ) </a:t>
            </a:r>
            <a:r>
              <a:rPr lang="en-US" dirty="0"/>
              <a:t>method’s return type is </a:t>
            </a:r>
            <a:r>
              <a:rPr lang="en-US" b="1" dirty="0">
                <a:solidFill>
                  <a:srgbClr val="C00000"/>
                </a:solidFill>
              </a:rPr>
              <a:t>Object </a:t>
            </a:r>
          </a:p>
          <a:p>
            <a:pPr>
              <a:buNone/>
            </a:pPr>
            <a:r>
              <a:rPr lang="en-US" b="1" u="sng" dirty="0">
                <a:solidFill>
                  <a:srgbClr val="0070C0"/>
                </a:solidFill>
              </a:rPr>
              <a:t>Solution: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x=(Integer)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nums.get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(0);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 this </a:t>
            </a:r>
            <a:r>
              <a:rPr lang="en-US" b="1" dirty="0">
                <a:solidFill>
                  <a:srgbClr val="0070C0"/>
                </a:solidFill>
              </a:rPr>
              <a:t>overhead</a:t>
            </a:r>
            <a:r>
              <a:rPr lang="en-US" dirty="0"/>
              <a:t> we can use </a:t>
            </a:r>
            <a:r>
              <a:rPr lang="en-US" b="1" u="sng" dirty="0">
                <a:solidFill>
                  <a:schemeClr val="tx2"/>
                </a:solidFill>
              </a:rPr>
              <a:t>generics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&lt;Integer&gt;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&lt;Integer&gt;();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buNone/>
            </a:pP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x=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nums.get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(0);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//No cast required!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4349</TotalTime>
  <Words>1961</Words>
  <Application>Microsoft Office PowerPoint</Application>
  <PresentationFormat>On-screen Show (4:3)</PresentationFormat>
  <Paragraphs>627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Clarity</vt:lpstr>
      <vt:lpstr>JAVA  Java Interview boot camp                 Core concepts</vt:lpstr>
      <vt:lpstr>GENERICS</vt:lpstr>
      <vt:lpstr>What Is Generics?</vt:lpstr>
      <vt:lpstr>Benefits Of Generics</vt:lpstr>
      <vt:lpstr>What Is Type Safety ?</vt:lpstr>
      <vt:lpstr>What Is Type Safety ?</vt:lpstr>
      <vt:lpstr>What Is Type Safety ?</vt:lpstr>
      <vt:lpstr>Another Problem With Collections</vt:lpstr>
      <vt:lpstr>Another Problem With Collections</vt:lpstr>
      <vt:lpstr>Syntax To Use Generic Collection</vt:lpstr>
      <vt:lpstr>Full Example</vt:lpstr>
      <vt:lpstr>Full Example</vt:lpstr>
      <vt:lpstr>Using Generics With Map</vt:lpstr>
      <vt:lpstr>Using Generics With Map</vt:lpstr>
      <vt:lpstr>Creating Generic Class</vt:lpstr>
      <vt:lpstr>Creating Generic Class</vt:lpstr>
      <vt:lpstr>Problems With The Previous Code</vt:lpstr>
      <vt:lpstr>The  Generic Syntax</vt:lpstr>
      <vt:lpstr>The  Generic Version Of Box Class</vt:lpstr>
      <vt:lpstr>The  Generic Version Of Box Class</vt:lpstr>
      <vt:lpstr>The  Generic Version Of Box Class</vt:lpstr>
      <vt:lpstr>Invoking User Defined Generic Types</vt:lpstr>
      <vt:lpstr>Instantiating User Defined Generic Types</vt:lpstr>
      <vt:lpstr>Full Example</vt:lpstr>
      <vt:lpstr>Full Example</vt:lpstr>
      <vt:lpstr>Another Example</vt:lpstr>
      <vt:lpstr>Another Example</vt:lpstr>
      <vt:lpstr>Another Example</vt:lpstr>
      <vt:lpstr>Can we instantiate a Generic Type Without Type Parameter ?</vt:lpstr>
      <vt:lpstr>Can we instantiate a Generic Type With Primitives?</vt:lpstr>
      <vt:lpstr>Are the terms type parameter and type argument same ?</vt:lpstr>
      <vt:lpstr>The Diamond &lt; &gt; In JSE 7</vt:lpstr>
      <vt:lpstr>The Diamond &lt; &gt; In JSE 7</vt:lpstr>
      <vt:lpstr>Type Parameter Naming Conventions</vt:lpstr>
      <vt:lpstr>Multiple Type Parameters</vt:lpstr>
      <vt:lpstr>Multiple Type Parameters</vt:lpstr>
      <vt:lpstr>Multiple Type Parameters</vt:lpstr>
      <vt:lpstr>Multiple Type Parameters</vt:lpstr>
      <vt:lpstr>Multiple Type Parameters</vt:lpstr>
      <vt:lpstr>Parametrized Types</vt:lpstr>
      <vt:lpstr>Exercise</vt:lpstr>
      <vt:lpstr>Raw Types</vt:lpstr>
      <vt:lpstr>Raw Types</vt:lpstr>
      <vt:lpstr>Raw Types</vt:lpstr>
      <vt:lpstr>Raw Types</vt:lpstr>
      <vt:lpstr>Generic Methods</vt:lpstr>
      <vt:lpstr>Generic Methods</vt:lpstr>
      <vt:lpstr>Exercise</vt:lpstr>
      <vt:lpstr>Exercise</vt:lpstr>
      <vt:lpstr>Exercise</vt:lpstr>
      <vt:lpstr>Solution</vt:lpstr>
      <vt:lpstr>Exercise</vt:lpstr>
      <vt:lpstr>Solution</vt:lpstr>
      <vt:lpstr>Solution</vt:lpstr>
      <vt:lpstr>Solution</vt:lpstr>
      <vt:lpstr>What  Is The Output ?</vt:lpstr>
      <vt:lpstr>What  Is The Output ?</vt:lpstr>
      <vt:lpstr>What  Is The Output ?</vt:lpstr>
      <vt:lpstr>Why did the code give Error! ?</vt:lpstr>
      <vt:lpstr>Exact Output:</vt:lpstr>
      <vt:lpstr>Solution</vt:lpstr>
      <vt:lpstr>Bounded Type Parameters</vt:lpstr>
      <vt:lpstr>Bounded Type Parameters</vt:lpstr>
      <vt:lpstr>Syntax Of Bounded Type Parameters</vt:lpstr>
      <vt:lpstr>Syntax Of Bounded Type Parameters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my</cp:lastModifiedBy>
  <cp:revision>515</cp:revision>
  <dcterms:created xsi:type="dcterms:W3CDTF">2012-06-21T20:06:10Z</dcterms:created>
  <dcterms:modified xsi:type="dcterms:W3CDTF">2020-12-21T09:01:13Z</dcterms:modified>
</cp:coreProperties>
</file>