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1169" r:id="rId2"/>
    <p:sldId id="256" r:id="rId3"/>
    <p:sldId id="1179" r:id="rId4"/>
    <p:sldId id="301" r:id="rId5"/>
    <p:sldId id="1180" r:id="rId6"/>
    <p:sldId id="1181" r:id="rId7"/>
    <p:sldId id="1183" r:id="rId8"/>
    <p:sldId id="1184" r:id="rId9"/>
    <p:sldId id="1185" r:id="rId10"/>
    <p:sldId id="1186" r:id="rId11"/>
    <p:sldId id="1190" r:id="rId12"/>
    <p:sldId id="1188" r:id="rId13"/>
    <p:sldId id="1187" r:id="rId14"/>
    <p:sldId id="358" r:id="rId15"/>
    <p:sldId id="1189" r:id="rId16"/>
    <p:sldId id="355" r:id="rId17"/>
    <p:sldId id="359" r:id="rId18"/>
    <p:sldId id="353" r:id="rId19"/>
    <p:sldId id="354" r:id="rId20"/>
    <p:sldId id="352" r:id="rId21"/>
    <p:sldId id="360" r:id="rId22"/>
    <p:sldId id="361" r:id="rId23"/>
    <p:sldId id="362" r:id="rId24"/>
    <p:sldId id="363" r:id="rId25"/>
    <p:sldId id="364" r:id="rId26"/>
    <p:sldId id="366" r:id="rId27"/>
    <p:sldId id="367" r:id="rId28"/>
    <p:sldId id="368" r:id="rId29"/>
    <p:sldId id="3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027E29D-72CE-4C7B-9F05-D1F458915218}"/>
    <pc:docChg chg="undo custSel addSld delSld modSld sldOrd">
      <pc:chgData name="Sharma Computer Academy" userId="08476b32c11f4418" providerId="LiveId" clId="{0027E29D-72CE-4C7B-9F05-D1F458915218}" dt="2020-12-14T12:11:58.260" v="1781" actId="20577"/>
      <pc:docMkLst>
        <pc:docMk/>
      </pc:docMkLst>
      <pc:sldChg chg="modSp mod modAnim">
        <pc:chgData name="Sharma Computer Academy" userId="08476b32c11f4418" providerId="LiveId" clId="{0027E29D-72CE-4C7B-9F05-D1F458915218}" dt="2020-12-09T08:01:11.479" v="154" actId="207"/>
        <pc:sldMkLst>
          <pc:docMk/>
          <pc:sldMk cId="3539045414" sldId="257"/>
        </pc:sldMkLst>
        <pc:spChg chg="mod">
          <ac:chgData name="Sharma Computer Academy" userId="08476b32c11f4418" providerId="LiveId" clId="{0027E29D-72CE-4C7B-9F05-D1F458915218}" dt="2020-12-09T08:01:11.479" v="154" actId="207"/>
          <ac:spMkLst>
            <pc:docMk/>
            <pc:sldMk cId="3539045414" sldId="2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18:46.811" v="389" actId="115"/>
        <pc:sldMkLst>
          <pc:docMk/>
          <pc:sldMk cId="4274056649" sldId="261"/>
        </pc:sldMkLst>
        <pc:spChg chg="mod">
          <ac:chgData name="Sharma Computer Academy" userId="08476b32c11f4418" providerId="LiveId" clId="{0027E29D-72CE-4C7B-9F05-D1F458915218}" dt="2020-12-09T08:18:46.811" v="389" actId="115"/>
          <ac:spMkLst>
            <pc:docMk/>
            <pc:sldMk cId="4274056649" sldId="2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3:12.749" v="180"/>
        <pc:sldMkLst>
          <pc:docMk/>
          <pc:sldMk cId="3539045414" sldId="509"/>
        </pc:sldMkLst>
        <pc:spChg chg="mod">
          <ac:chgData name="Sharma Computer Academy" userId="08476b32c11f4418" providerId="LiveId" clId="{0027E29D-72CE-4C7B-9F05-D1F458915218}" dt="2020-12-09T08:02:57.814" v="177" actId="207"/>
          <ac:spMkLst>
            <pc:docMk/>
            <pc:sldMk cId="3539045414" sldId="50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5:13.994" v="206"/>
        <pc:sldMkLst>
          <pc:docMk/>
          <pc:sldMk cId="1594430930" sldId="511"/>
        </pc:sldMkLst>
        <pc:spChg chg="mod">
          <ac:chgData name="Sharma Computer Academy" userId="08476b32c11f4418" providerId="LiveId" clId="{0027E29D-72CE-4C7B-9F05-D1F458915218}" dt="2020-12-09T08:04:32.794" v="203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9:55.253" v="259"/>
        <pc:sldMkLst>
          <pc:docMk/>
          <pc:sldMk cId="1594430930" sldId="512"/>
        </pc:sldMkLst>
        <pc:spChg chg="mod">
          <ac:chgData name="Sharma Computer Academy" userId="08476b32c11f4418" providerId="LiveId" clId="{0027E29D-72CE-4C7B-9F05-D1F458915218}" dt="2020-12-09T08:09:49.633" v="258" actId="113"/>
          <ac:spMkLst>
            <pc:docMk/>
            <pc:sldMk cId="1594430930" sldId="512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0027E29D-72CE-4C7B-9F05-D1F458915218}" dt="2020-12-09T08:13:30.811" v="326" actId="47"/>
        <pc:sldMkLst>
          <pc:docMk/>
          <pc:sldMk cId="1594430930" sldId="513"/>
        </pc:sldMkLst>
        <pc:spChg chg="mod">
          <ac:chgData name="Sharma Computer Academy" userId="08476b32c11f4418" providerId="LiveId" clId="{0027E29D-72CE-4C7B-9F05-D1F458915218}" dt="2020-12-09T08:11:37.289" v="305" actId="115"/>
          <ac:spMkLst>
            <pc:docMk/>
            <pc:sldMk cId="1594430930" sldId="5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13:15.523" v="325"/>
        <pc:sldMkLst>
          <pc:docMk/>
          <pc:sldMk cId="1594430930" sldId="514"/>
        </pc:sldMkLst>
        <pc:spChg chg="mod">
          <ac:chgData name="Sharma Computer Academy" userId="08476b32c11f4418" providerId="LiveId" clId="{0027E29D-72CE-4C7B-9F05-D1F458915218}" dt="2020-12-09T08:13:06.531" v="323" actId="113"/>
          <ac:spMkLst>
            <pc:docMk/>
            <pc:sldMk cId="1594430930" sldId="51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5:52.032" v="348" actId="20577"/>
        <pc:sldMkLst>
          <pc:docMk/>
          <pc:sldMk cId="1594430930" sldId="515"/>
        </pc:sldMkLst>
        <pc:spChg chg="mod">
          <ac:chgData name="Sharma Computer Academy" userId="08476b32c11f4418" providerId="LiveId" clId="{0027E29D-72CE-4C7B-9F05-D1F458915218}" dt="2020-12-09T08:15:52.032" v="348" actId="20577"/>
          <ac:spMkLst>
            <pc:docMk/>
            <pc:sldMk cId="1594430930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7:58.826" v="375"/>
        <pc:sldMkLst>
          <pc:docMk/>
          <pc:sldMk cId="1594430930" sldId="517"/>
        </pc:sldMkLst>
        <pc:spChg chg="mod">
          <ac:chgData name="Sharma Computer Academy" userId="08476b32c11f4418" providerId="LiveId" clId="{0027E29D-72CE-4C7B-9F05-D1F458915218}" dt="2020-12-09T08:17:43.696" v="374" actId="207"/>
          <ac:spMkLst>
            <pc:docMk/>
            <pc:sldMk cId="1594430930" sldId="5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2:47.454" v="447" actId="207"/>
        <pc:sldMkLst>
          <pc:docMk/>
          <pc:sldMk cId="4274056649" sldId="518"/>
        </pc:sldMkLst>
        <pc:spChg chg="mod">
          <ac:chgData name="Sharma Computer Academy" userId="08476b32c11f4418" providerId="LiveId" clId="{0027E29D-72CE-4C7B-9F05-D1F458915218}" dt="2020-12-09T08:22:47.454" v="447" actId="207"/>
          <ac:spMkLst>
            <pc:docMk/>
            <pc:sldMk cId="4274056649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1:44.288" v="480" actId="113"/>
        <pc:sldMkLst>
          <pc:docMk/>
          <pc:sldMk cId="4274056649" sldId="519"/>
        </pc:sldMkLst>
        <pc:spChg chg="mod">
          <ac:chgData name="Sharma Computer Academy" userId="08476b32c11f4418" providerId="LiveId" clId="{0027E29D-72CE-4C7B-9F05-D1F458915218}" dt="2020-12-09T08:31:44.288" v="480" actId="113"/>
          <ac:spMkLst>
            <pc:docMk/>
            <pc:sldMk cId="4274056649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3:48.150" v="509" actId="114"/>
        <pc:sldMkLst>
          <pc:docMk/>
          <pc:sldMk cId="4274056649" sldId="520"/>
        </pc:sldMkLst>
        <pc:spChg chg="mod">
          <ac:chgData name="Sharma Computer Academy" userId="08476b32c11f4418" providerId="LiveId" clId="{0027E29D-72CE-4C7B-9F05-D1F458915218}" dt="2020-12-09T08:33:48.150" v="509" actId="114"/>
          <ac:spMkLst>
            <pc:docMk/>
            <pc:sldMk cId="4274056649" sldId="5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5:24.600" v="541" actId="113"/>
        <pc:sldMkLst>
          <pc:docMk/>
          <pc:sldMk cId="4274056649" sldId="521"/>
        </pc:sldMkLst>
        <pc:spChg chg="mod">
          <ac:chgData name="Sharma Computer Academy" userId="08476b32c11f4418" providerId="LiveId" clId="{0027E29D-72CE-4C7B-9F05-D1F458915218}" dt="2020-12-09T08:35:24.600" v="541" actId="113"/>
          <ac:spMkLst>
            <pc:docMk/>
            <pc:sldMk cId="4274056649" sldId="5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11:01.077" v="746" actId="207"/>
        <pc:sldMkLst>
          <pc:docMk/>
          <pc:sldMk cId="4274056649" sldId="522"/>
        </pc:sldMkLst>
        <pc:spChg chg="mod">
          <ac:chgData name="Sharma Computer Academy" userId="08476b32c11f4418" providerId="LiveId" clId="{0027E29D-72CE-4C7B-9F05-D1F458915218}" dt="2020-12-11T05:11:01.077" v="746" actId="207"/>
          <ac:spMkLst>
            <pc:docMk/>
            <pc:sldMk cId="4274056649" sldId="5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7:22.184" v="571" actId="113"/>
        <pc:sldMkLst>
          <pc:docMk/>
          <pc:sldMk cId="4274056649" sldId="523"/>
        </pc:sldMkLst>
        <pc:spChg chg="mod">
          <ac:chgData name="Sharma Computer Academy" userId="08476b32c11f4418" providerId="LiveId" clId="{0027E29D-72CE-4C7B-9F05-D1F458915218}" dt="2020-12-09T08:37:22.184" v="571" actId="113"/>
          <ac:spMkLst>
            <pc:docMk/>
            <pc:sldMk cId="4274056649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27.409" v="411" actId="207"/>
        <pc:sldMkLst>
          <pc:docMk/>
          <pc:sldMk cId="4274056649" sldId="524"/>
        </pc:sldMkLst>
        <pc:spChg chg="mod">
          <ac:chgData name="Sharma Computer Academy" userId="08476b32c11f4418" providerId="LiveId" clId="{0027E29D-72CE-4C7B-9F05-D1F458915218}" dt="2020-12-09T08:20:27.409" v="411" actId="207"/>
          <ac:spMkLst>
            <pc:docMk/>
            <pc:sldMk cId="4274056649" sldId="5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19:23.368" v="399" actId="207"/>
        <pc:sldMkLst>
          <pc:docMk/>
          <pc:sldMk cId="4274056649" sldId="525"/>
        </pc:sldMkLst>
        <pc:spChg chg="mod">
          <ac:chgData name="Sharma Computer Academy" userId="08476b32c11f4418" providerId="LiveId" clId="{0027E29D-72CE-4C7B-9F05-D1F458915218}" dt="2020-12-09T08:19:23.368" v="399" actId="207"/>
          <ac:spMkLst>
            <pc:docMk/>
            <pc:sldMk cId="4274056649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01.705" v="406" actId="113"/>
        <pc:sldMkLst>
          <pc:docMk/>
          <pc:sldMk cId="4274056649" sldId="526"/>
        </pc:sldMkLst>
        <pc:spChg chg="mod">
          <ac:chgData name="Sharma Computer Academy" userId="08476b32c11f4418" providerId="LiveId" clId="{0027E29D-72CE-4C7B-9F05-D1F458915218}" dt="2020-12-09T08:20:01.705" v="406" actId="113"/>
          <ac:spMkLst>
            <pc:docMk/>
            <pc:sldMk cId="4274056649" sldId="52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22:23.930" v="445" actId="113"/>
        <pc:sldMkLst>
          <pc:docMk/>
          <pc:sldMk cId="4274056649" sldId="527"/>
        </pc:sldMkLst>
        <pc:spChg chg="mod">
          <ac:chgData name="Sharma Computer Academy" userId="08476b32c11f4418" providerId="LiveId" clId="{0027E29D-72CE-4C7B-9F05-D1F458915218}" dt="2020-12-09T08:22:23.930" v="445" actId="113"/>
          <ac:spMkLst>
            <pc:docMk/>
            <pc:sldMk cId="427405664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50.423" v="417" actId="207"/>
        <pc:sldMkLst>
          <pc:docMk/>
          <pc:sldMk cId="4274056649" sldId="528"/>
        </pc:sldMkLst>
        <pc:spChg chg="mod">
          <ac:chgData name="Sharma Computer Academy" userId="08476b32c11f4418" providerId="LiveId" clId="{0027E29D-72CE-4C7B-9F05-D1F458915218}" dt="2020-12-09T08:20:50.423" v="417" actId="207"/>
          <ac:spMkLst>
            <pc:docMk/>
            <pc:sldMk cId="4274056649" sldId="52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38:48.760" v="599" actId="113"/>
        <pc:sldMkLst>
          <pc:docMk/>
          <pc:sldMk cId="4274056649" sldId="529"/>
        </pc:sldMkLst>
        <pc:spChg chg="mod">
          <ac:chgData name="Sharma Computer Academy" userId="08476b32c11f4418" providerId="LiveId" clId="{0027E29D-72CE-4C7B-9F05-D1F458915218}" dt="2020-12-09T08:38:48.760" v="599" actId="113"/>
          <ac:spMkLst>
            <pc:docMk/>
            <pc:sldMk cId="4274056649" sldId="5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9:15.257" v="606" actId="2711"/>
        <pc:sldMkLst>
          <pc:docMk/>
          <pc:sldMk cId="4274056649" sldId="530"/>
        </pc:sldMkLst>
        <pc:spChg chg="mod">
          <ac:chgData name="Sharma Computer Academy" userId="08476b32c11f4418" providerId="LiveId" clId="{0027E29D-72CE-4C7B-9F05-D1F458915218}" dt="2020-12-09T08:39:15.257" v="606" actId="2711"/>
          <ac:spMkLst>
            <pc:docMk/>
            <pc:sldMk cId="4274056649" sldId="53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9:45.877" v="615" actId="27636"/>
        <pc:sldMkLst>
          <pc:docMk/>
          <pc:sldMk cId="4274056649" sldId="531"/>
        </pc:sldMkLst>
        <pc:spChg chg="mod">
          <ac:chgData name="Sharma Computer Academy" userId="08476b32c11f4418" providerId="LiveId" clId="{0027E29D-72CE-4C7B-9F05-D1F458915218}" dt="2020-12-09T08:39:45.877" v="615" actId="27636"/>
          <ac:spMkLst>
            <pc:docMk/>
            <pc:sldMk cId="4274056649" sldId="53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0:02.094" v="619" actId="207"/>
        <pc:sldMkLst>
          <pc:docMk/>
          <pc:sldMk cId="4274056649" sldId="532"/>
        </pc:sldMkLst>
        <pc:spChg chg="mod">
          <ac:chgData name="Sharma Computer Academy" userId="08476b32c11f4418" providerId="LiveId" clId="{0027E29D-72CE-4C7B-9F05-D1F458915218}" dt="2020-12-09T08:40:02.094" v="619" actId="207"/>
          <ac:spMkLst>
            <pc:docMk/>
            <pc:sldMk cId="4274056649" sldId="53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37:20.374" v="779" actId="207"/>
        <pc:sldMkLst>
          <pc:docMk/>
          <pc:sldMk cId="4274056649" sldId="533"/>
        </pc:sldMkLst>
        <pc:spChg chg="mod">
          <ac:chgData name="Sharma Computer Academy" userId="08476b32c11f4418" providerId="LiveId" clId="{0027E29D-72CE-4C7B-9F05-D1F458915218}" dt="2020-12-11T05:37:20.374" v="779" actId="207"/>
          <ac:spMkLst>
            <pc:docMk/>
            <pc:sldMk cId="4274056649" sldId="53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9:38.206" v="796" actId="113"/>
        <pc:sldMkLst>
          <pc:docMk/>
          <pc:sldMk cId="4274056649" sldId="534"/>
        </pc:sldMkLst>
        <pc:spChg chg="mod">
          <ac:chgData name="Sharma Computer Academy" userId="08476b32c11f4418" providerId="LiveId" clId="{0027E29D-72CE-4C7B-9F05-D1F458915218}" dt="2020-12-11T05:39:38.206" v="796" actId="113"/>
          <ac:spMkLst>
            <pc:docMk/>
            <pc:sldMk cId="4274056649" sldId="53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44:39.353" v="830" actId="20577"/>
        <pc:sldMkLst>
          <pc:docMk/>
          <pc:sldMk cId="4274056649" sldId="535"/>
        </pc:sldMkLst>
        <pc:spChg chg="mod">
          <ac:chgData name="Sharma Computer Academy" userId="08476b32c11f4418" providerId="LiveId" clId="{0027E29D-72CE-4C7B-9F05-D1F458915218}" dt="2020-12-11T05:44:39.353" v="830" actId="20577"/>
          <ac:spMkLst>
            <pc:docMk/>
            <pc:sldMk cId="4274056649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52:00.129" v="902" actId="113"/>
        <pc:sldMkLst>
          <pc:docMk/>
          <pc:sldMk cId="4274056649" sldId="536"/>
        </pc:sldMkLst>
        <pc:spChg chg="mod">
          <ac:chgData name="Sharma Computer Academy" userId="08476b32c11f4418" providerId="LiveId" clId="{0027E29D-72CE-4C7B-9F05-D1F458915218}" dt="2020-12-11T05:52:00.129" v="902" actId="113"/>
          <ac:spMkLst>
            <pc:docMk/>
            <pc:sldMk cId="4274056649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2:59.143" v="622" actId="113"/>
        <pc:sldMkLst>
          <pc:docMk/>
          <pc:sldMk cId="4274056649" sldId="537"/>
        </pc:sldMkLst>
        <pc:spChg chg="mod">
          <ac:chgData name="Sharma Computer Academy" userId="08476b32c11f4418" providerId="LiveId" clId="{0027E29D-72CE-4C7B-9F05-D1F458915218}" dt="2020-12-09T08:42:59.143" v="622" actId="113"/>
          <ac:spMkLst>
            <pc:docMk/>
            <pc:sldMk cId="4274056649" sldId="5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3:11.389" v="625" actId="207"/>
        <pc:sldMkLst>
          <pc:docMk/>
          <pc:sldMk cId="4274056649" sldId="539"/>
        </pc:sldMkLst>
        <pc:spChg chg="mod">
          <ac:chgData name="Sharma Computer Academy" userId="08476b32c11f4418" providerId="LiveId" clId="{0027E29D-72CE-4C7B-9F05-D1F458915218}" dt="2020-12-09T08:43:11.389" v="625" actId="207"/>
          <ac:spMkLst>
            <pc:docMk/>
            <pc:sldMk cId="4274056649" sldId="53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44:08.759" v="640" actId="113"/>
        <pc:sldMkLst>
          <pc:docMk/>
          <pc:sldMk cId="4274056649" sldId="540"/>
        </pc:sldMkLst>
        <pc:spChg chg="mod">
          <ac:chgData name="Sharma Computer Academy" userId="08476b32c11f4418" providerId="LiveId" clId="{0027E29D-72CE-4C7B-9F05-D1F458915218}" dt="2020-12-09T08:44:08.759" v="640" actId="113"/>
          <ac:spMkLst>
            <pc:docMk/>
            <pc:sldMk cId="4274056649" sldId="54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8:42.543" v="791" actId="113"/>
        <pc:sldMkLst>
          <pc:docMk/>
          <pc:sldMk cId="4274056649" sldId="541"/>
        </pc:sldMkLst>
        <pc:spChg chg="mod">
          <ac:chgData name="Sharma Computer Academy" userId="08476b32c11f4418" providerId="LiveId" clId="{0027E29D-72CE-4C7B-9F05-D1F458915218}" dt="2020-12-11T05:38:42.543" v="791" actId="113"/>
          <ac:spMkLst>
            <pc:docMk/>
            <pc:sldMk cId="4274056649" sldId="5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02.332" v="920" actId="27636"/>
        <pc:sldMkLst>
          <pc:docMk/>
          <pc:sldMk cId="4274056649" sldId="542"/>
        </pc:sldMkLst>
        <pc:spChg chg="mod">
          <ac:chgData name="Sharma Computer Academy" userId="08476b32c11f4418" providerId="LiveId" clId="{0027E29D-72CE-4C7B-9F05-D1F458915218}" dt="2020-12-11T05:53:02.332" v="920" actId="27636"/>
          <ac:spMkLst>
            <pc:docMk/>
            <pc:sldMk cId="4274056649" sldId="5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24.769" v="924" actId="207"/>
        <pc:sldMkLst>
          <pc:docMk/>
          <pc:sldMk cId="4274056649" sldId="543"/>
        </pc:sldMkLst>
        <pc:spChg chg="mod">
          <ac:chgData name="Sharma Computer Academy" userId="08476b32c11f4418" providerId="LiveId" clId="{0027E29D-72CE-4C7B-9F05-D1F458915218}" dt="2020-12-11T05:53:24.769" v="924" actId="207"/>
          <ac:spMkLst>
            <pc:docMk/>
            <pc:sldMk cId="4274056649" sldId="5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4:41.556" v="941" actId="27636"/>
        <pc:sldMkLst>
          <pc:docMk/>
          <pc:sldMk cId="4274056649" sldId="544"/>
        </pc:sldMkLst>
        <pc:spChg chg="mod">
          <ac:chgData name="Sharma Computer Academy" userId="08476b32c11f4418" providerId="LiveId" clId="{0027E29D-72CE-4C7B-9F05-D1F458915218}" dt="2020-12-11T05:54:41.556" v="941" actId="27636"/>
          <ac:spMkLst>
            <pc:docMk/>
            <pc:sldMk cId="4274056649" sldId="5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5:20.313" v="944" actId="113"/>
        <pc:sldMkLst>
          <pc:docMk/>
          <pc:sldMk cId="4274056649" sldId="545"/>
        </pc:sldMkLst>
        <pc:spChg chg="mod">
          <ac:chgData name="Sharma Computer Academy" userId="08476b32c11f4418" providerId="LiveId" clId="{0027E29D-72CE-4C7B-9F05-D1F458915218}" dt="2020-12-11T05:55:20.313" v="944" actId="113"/>
          <ac:spMkLst>
            <pc:docMk/>
            <pc:sldMk cId="4274056649" sldId="5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04:41.015" v="1007"/>
        <pc:sldMkLst>
          <pc:docMk/>
          <pc:sldMk cId="4274056649" sldId="546"/>
        </pc:sldMkLst>
        <pc:spChg chg="mod">
          <ac:chgData name="Sharma Computer Academy" userId="08476b32c11f4418" providerId="LiveId" clId="{0027E29D-72CE-4C7B-9F05-D1F458915218}" dt="2020-12-11T06:01:46.409" v="981" actId="207"/>
          <ac:spMkLst>
            <pc:docMk/>
            <pc:sldMk cId="4274056649" sldId="54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04:21.745" v="1005" actId="207"/>
        <pc:sldMkLst>
          <pc:docMk/>
          <pc:sldMk cId="4274056649" sldId="547"/>
        </pc:sldMkLst>
        <pc:spChg chg="mod">
          <ac:chgData name="Sharma Computer Academy" userId="08476b32c11f4418" providerId="LiveId" clId="{0027E29D-72CE-4C7B-9F05-D1F458915218}" dt="2020-12-11T06:04:21.745" v="1005" actId="207"/>
          <ac:spMkLst>
            <pc:docMk/>
            <pc:sldMk cId="4274056649" sldId="54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23:09.998" v="1042" actId="207"/>
        <pc:sldMkLst>
          <pc:docMk/>
          <pc:sldMk cId="4274056649" sldId="549"/>
        </pc:sldMkLst>
        <pc:spChg chg="mod">
          <ac:chgData name="Sharma Computer Academy" userId="08476b32c11f4418" providerId="LiveId" clId="{0027E29D-72CE-4C7B-9F05-D1F458915218}" dt="2020-12-11T06:23:09.998" v="1042" actId="207"/>
          <ac:spMkLst>
            <pc:docMk/>
            <pc:sldMk cId="4274056649" sldId="54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24:51.688" v="1068" actId="113"/>
        <pc:sldMkLst>
          <pc:docMk/>
          <pc:sldMk cId="4274056649" sldId="550"/>
        </pc:sldMkLst>
        <pc:spChg chg="mod">
          <ac:chgData name="Sharma Computer Academy" userId="08476b32c11f4418" providerId="LiveId" clId="{0027E29D-72CE-4C7B-9F05-D1F458915218}" dt="2020-12-11T06:24:51.688" v="1068" actId="113"/>
          <ac:spMkLst>
            <pc:docMk/>
            <pc:sldMk cId="4274056649" sldId="5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33:23.155" v="1109" actId="207"/>
        <pc:sldMkLst>
          <pc:docMk/>
          <pc:sldMk cId="4274056649" sldId="551"/>
        </pc:sldMkLst>
        <pc:spChg chg="mod">
          <ac:chgData name="Sharma Computer Academy" userId="08476b32c11f4418" providerId="LiveId" clId="{0027E29D-72CE-4C7B-9F05-D1F458915218}" dt="2020-12-11T06:33:23.155" v="1109" actId="207"/>
          <ac:spMkLst>
            <pc:docMk/>
            <pc:sldMk cId="4274056649" sldId="55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027E29D-72CE-4C7B-9F05-D1F458915218}" dt="2020-12-11T06:28:00.912" v="1102" actId="47"/>
        <pc:sldMkLst>
          <pc:docMk/>
          <pc:sldMk cId="4274056649" sldId="552"/>
        </pc:sldMkLst>
      </pc:sldChg>
      <pc:sldChg chg="modSp modAnim">
        <pc:chgData name="Sharma Computer Academy" userId="08476b32c11f4418" providerId="LiveId" clId="{0027E29D-72CE-4C7B-9F05-D1F458915218}" dt="2020-12-11T06:35:53.596" v="1138" actId="113"/>
        <pc:sldMkLst>
          <pc:docMk/>
          <pc:sldMk cId="4274056649" sldId="553"/>
        </pc:sldMkLst>
        <pc:spChg chg="mod">
          <ac:chgData name="Sharma Computer Academy" userId="08476b32c11f4418" providerId="LiveId" clId="{0027E29D-72CE-4C7B-9F05-D1F458915218}" dt="2020-12-11T06:35:53.596" v="1138" actId="113"/>
          <ac:spMkLst>
            <pc:docMk/>
            <pc:sldMk cId="4274056649" sldId="55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6:39:01.356" v="1176" actId="115"/>
        <pc:sldMkLst>
          <pc:docMk/>
          <pc:sldMk cId="4274056649" sldId="554"/>
        </pc:sldMkLst>
        <pc:spChg chg="mod">
          <ac:chgData name="Sharma Computer Academy" userId="08476b32c11f4418" providerId="LiveId" clId="{0027E29D-72CE-4C7B-9F05-D1F458915218}" dt="2020-12-11T06:39:01.356" v="1176" actId="115"/>
          <ac:spMkLst>
            <pc:docMk/>
            <pc:sldMk cId="4274056649" sldId="5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2:02.643" v="1227" actId="207"/>
        <pc:sldMkLst>
          <pc:docMk/>
          <pc:sldMk cId="4274056649" sldId="555"/>
        </pc:sldMkLst>
        <pc:spChg chg="mod">
          <ac:chgData name="Sharma Computer Academy" userId="08476b32c11f4418" providerId="LiveId" clId="{0027E29D-72CE-4C7B-9F05-D1F458915218}" dt="2020-12-11T06:42:02.643" v="1227" actId="207"/>
          <ac:spMkLst>
            <pc:docMk/>
            <pc:sldMk cId="4274056649" sldId="55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55:54.662" v="1246" actId="207"/>
        <pc:sldMkLst>
          <pc:docMk/>
          <pc:sldMk cId="4274056649" sldId="556"/>
        </pc:sldMkLst>
        <pc:spChg chg="mod">
          <ac:chgData name="Sharma Computer Academy" userId="08476b32c11f4418" providerId="LiveId" clId="{0027E29D-72CE-4C7B-9F05-D1F458915218}" dt="2020-12-11T06:55:54.662" v="1246" actId="207"/>
          <ac:spMkLst>
            <pc:docMk/>
            <pc:sldMk cId="4274056649" sldId="5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9:56.231" v="1244" actId="255"/>
        <pc:sldMkLst>
          <pc:docMk/>
          <pc:sldMk cId="4274056649" sldId="557"/>
        </pc:sldMkLst>
        <pc:spChg chg="mod">
          <ac:chgData name="Sharma Computer Academy" userId="08476b32c11f4418" providerId="LiveId" clId="{0027E29D-72CE-4C7B-9F05-D1F458915218}" dt="2020-12-11T06:49:56.231" v="1244" actId="255"/>
          <ac:spMkLst>
            <pc:docMk/>
            <pc:sldMk cId="4274056649" sldId="5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12:11:58.260" v="1781" actId="20577"/>
        <pc:sldMkLst>
          <pc:docMk/>
          <pc:sldMk cId="4274056649" sldId="558"/>
        </pc:sldMkLst>
        <pc:spChg chg="mod">
          <ac:chgData name="Sharma Computer Academy" userId="08476b32c11f4418" providerId="LiveId" clId="{0027E29D-72CE-4C7B-9F05-D1F458915218}" dt="2020-12-14T12:11:58.260" v="1781" actId="20577"/>
          <ac:spMkLst>
            <pc:docMk/>
            <pc:sldMk cId="4274056649" sldId="5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33.617" v="1406" actId="113"/>
        <pc:sldMkLst>
          <pc:docMk/>
          <pc:sldMk cId="4274056649" sldId="559"/>
        </pc:sldMkLst>
        <pc:spChg chg="mod">
          <ac:chgData name="Sharma Computer Academy" userId="08476b32c11f4418" providerId="LiveId" clId="{0027E29D-72CE-4C7B-9F05-D1F458915218}" dt="2020-12-14T08:03:33.617" v="1406" actId="113"/>
          <ac:spMkLst>
            <pc:docMk/>
            <pc:sldMk cId="4274056649" sldId="5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53.709" v="1417" actId="207"/>
        <pc:sldMkLst>
          <pc:docMk/>
          <pc:sldMk cId="4274056649" sldId="560"/>
        </pc:sldMkLst>
        <pc:spChg chg="mod">
          <ac:chgData name="Sharma Computer Academy" userId="08476b32c11f4418" providerId="LiveId" clId="{0027E29D-72CE-4C7B-9F05-D1F458915218}" dt="2020-12-14T08:03:41.570" v="1414" actId="20577"/>
          <ac:spMkLst>
            <pc:docMk/>
            <pc:sldMk cId="4274056649" sldId="560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3:53.709" v="1417" actId="207"/>
          <ac:spMkLst>
            <pc:docMk/>
            <pc:sldMk cId="4274056649" sldId="5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4:57.606" v="1430" actId="20577"/>
        <pc:sldMkLst>
          <pc:docMk/>
          <pc:sldMk cId="4274056649" sldId="561"/>
        </pc:sldMkLst>
        <pc:spChg chg="mod">
          <ac:chgData name="Sharma Computer Academy" userId="08476b32c11f4418" providerId="LiveId" clId="{0027E29D-72CE-4C7B-9F05-D1F458915218}" dt="2020-12-14T08:04:57.606" v="1430" actId="20577"/>
          <ac:spMkLst>
            <pc:docMk/>
            <pc:sldMk cId="4274056649" sldId="56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4:03.975" v="1420" actId="207"/>
          <ac:spMkLst>
            <pc:docMk/>
            <pc:sldMk cId="4274056649" sldId="5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06:03.786" v="1453"/>
        <pc:sldMkLst>
          <pc:docMk/>
          <pc:sldMk cId="4274056649" sldId="562"/>
        </pc:sldMkLst>
        <pc:spChg chg="mod">
          <ac:chgData name="Sharma Computer Academy" userId="08476b32c11f4418" providerId="LiveId" clId="{0027E29D-72CE-4C7B-9F05-D1F458915218}" dt="2020-12-14T08:05:03.522" v="1438" actId="20577"/>
          <ac:spMkLst>
            <pc:docMk/>
            <pc:sldMk cId="4274056649" sldId="562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5:51.491" v="1452" actId="255"/>
          <ac:spMkLst>
            <pc:docMk/>
            <pc:sldMk cId="4274056649" sldId="5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28.989" v="1456" actId="255"/>
        <pc:sldMkLst>
          <pc:docMk/>
          <pc:sldMk cId="4274056649" sldId="563"/>
        </pc:sldMkLst>
        <pc:spChg chg="mod">
          <ac:chgData name="Sharma Computer Academy" userId="08476b32c11f4418" providerId="LiveId" clId="{0027E29D-72CE-4C7B-9F05-D1F458915218}" dt="2020-12-14T08:06:28.989" v="1456" actId="255"/>
          <ac:spMkLst>
            <pc:docMk/>
            <pc:sldMk cId="4274056649" sldId="56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4:16.578" v="1545" actId="114"/>
        <pc:sldMkLst>
          <pc:docMk/>
          <pc:sldMk cId="4274056649" sldId="564"/>
        </pc:sldMkLst>
        <pc:spChg chg="mod">
          <ac:chgData name="Sharma Computer Academy" userId="08476b32c11f4418" providerId="LiveId" clId="{0027E29D-72CE-4C7B-9F05-D1F458915218}" dt="2020-12-14T08:14:16.578" v="1545" actId="114"/>
          <ac:spMkLst>
            <pc:docMk/>
            <pc:sldMk cId="4274056649" sldId="56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43.994" v="1459" actId="2711"/>
        <pc:sldMkLst>
          <pc:docMk/>
          <pc:sldMk cId="4274056649" sldId="565"/>
        </pc:sldMkLst>
        <pc:spChg chg="mod">
          <ac:chgData name="Sharma Computer Academy" userId="08476b32c11f4418" providerId="LiveId" clId="{0027E29D-72CE-4C7B-9F05-D1F458915218}" dt="2020-12-14T08:06:43.994" v="1459" actId="2711"/>
          <ac:spMkLst>
            <pc:docMk/>
            <pc:sldMk cId="4274056649" sldId="5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57.413" v="1462" actId="2711"/>
        <pc:sldMkLst>
          <pc:docMk/>
          <pc:sldMk cId="4274056649" sldId="566"/>
        </pc:sldMkLst>
        <pc:spChg chg="mod">
          <ac:chgData name="Sharma Computer Academy" userId="08476b32c11f4418" providerId="LiveId" clId="{0027E29D-72CE-4C7B-9F05-D1F458915218}" dt="2020-12-14T08:06:57.413" v="1462" actId="2711"/>
          <ac:spMkLst>
            <pc:docMk/>
            <pc:sldMk cId="4274056649" sldId="56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5:33.898" v="1568" actId="20577"/>
        <pc:sldMkLst>
          <pc:docMk/>
          <pc:sldMk cId="4274056649" sldId="568"/>
        </pc:sldMkLst>
        <pc:spChg chg="mod">
          <ac:chgData name="Sharma Computer Academy" userId="08476b32c11f4418" providerId="LiveId" clId="{0027E29D-72CE-4C7B-9F05-D1F458915218}" dt="2020-12-14T08:15:33.898" v="1568" actId="20577"/>
          <ac:spMkLst>
            <pc:docMk/>
            <pc:sldMk cId="4274056649" sldId="56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6:26.008" v="1578" actId="113"/>
        <pc:sldMkLst>
          <pc:docMk/>
          <pc:sldMk cId="4274056649" sldId="569"/>
        </pc:sldMkLst>
        <pc:spChg chg="mod">
          <ac:chgData name="Sharma Computer Academy" userId="08476b32c11f4418" providerId="LiveId" clId="{0027E29D-72CE-4C7B-9F05-D1F458915218}" dt="2020-12-14T08:16:26.008" v="1578" actId="113"/>
          <ac:spMkLst>
            <pc:docMk/>
            <pc:sldMk cId="4274056649" sldId="56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8:31.235" v="1607" actId="207"/>
        <pc:sldMkLst>
          <pc:docMk/>
          <pc:sldMk cId="4274056649" sldId="570"/>
        </pc:sldMkLst>
        <pc:spChg chg="mod">
          <ac:chgData name="Sharma Computer Academy" userId="08476b32c11f4418" providerId="LiveId" clId="{0027E29D-72CE-4C7B-9F05-D1F458915218}" dt="2020-12-14T08:18:31.235" v="1607" actId="207"/>
          <ac:spMkLst>
            <pc:docMk/>
            <pc:sldMk cId="4274056649" sldId="5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20:19.206" v="1639" actId="113"/>
        <pc:sldMkLst>
          <pc:docMk/>
          <pc:sldMk cId="4274056649" sldId="571"/>
        </pc:sldMkLst>
        <pc:spChg chg="mod">
          <ac:chgData name="Sharma Computer Academy" userId="08476b32c11f4418" providerId="LiveId" clId="{0027E29D-72CE-4C7B-9F05-D1F458915218}" dt="2020-12-14T08:20:19.206" v="1639" actId="113"/>
          <ac:spMkLst>
            <pc:docMk/>
            <pc:sldMk cId="4274056649" sldId="57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39:47.454" v="1664" actId="113"/>
        <pc:sldMkLst>
          <pc:docMk/>
          <pc:sldMk cId="4274056649" sldId="573"/>
        </pc:sldMkLst>
        <pc:spChg chg="mod">
          <ac:chgData name="Sharma Computer Academy" userId="08476b32c11f4418" providerId="LiveId" clId="{0027E29D-72CE-4C7B-9F05-D1F458915218}" dt="2020-12-14T08:39:47.454" v="1664" actId="113"/>
          <ac:spMkLst>
            <pc:docMk/>
            <pc:sldMk cId="4274056649" sldId="57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1:08.244" v="1680" actId="207"/>
        <pc:sldMkLst>
          <pc:docMk/>
          <pc:sldMk cId="4274056649" sldId="574"/>
        </pc:sldMkLst>
        <pc:spChg chg="mod">
          <ac:chgData name="Sharma Computer Academy" userId="08476b32c11f4418" providerId="LiveId" clId="{0027E29D-72CE-4C7B-9F05-D1F458915218}" dt="2020-12-14T08:41:08.244" v="1680" actId="207"/>
          <ac:spMkLst>
            <pc:docMk/>
            <pc:sldMk cId="4274056649" sldId="5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9:10:05.539" v="1777" actId="113"/>
        <pc:sldMkLst>
          <pc:docMk/>
          <pc:sldMk cId="4274056649" sldId="575"/>
        </pc:sldMkLst>
        <pc:spChg chg="mod">
          <ac:chgData name="Sharma Computer Academy" userId="08476b32c11f4418" providerId="LiveId" clId="{0027E29D-72CE-4C7B-9F05-D1F458915218}" dt="2020-12-14T09:10:05.539" v="1777" actId="113"/>
          <ac:spMkLst>
            <pc:docMk/>
            <pc:sldMk cId="4274056649" sldId="5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6:23.978" v="1718" actId="207"/>
        <pc:sldMkLst>
          <pc:docMk/>
          <pc:sldMk cId="4274056649" sldId="576"/>
        </pc:sldMkLst>
        <pc:spChg chg="mod">
          <ac:chgData name="Sharma Computer Academy" userId="08476b32c11f4418" providerId="LiveId" clId="{0027E29D-72CE-4C7B-9F05-D1F458915218}" dt="2020-12-14T08:46:23.978" v="1718" actId="207"/>
          <ac:spMkLst>
            <pc:docMk/>
            <pc:sldMk cId="4274056649" sldId="57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48:58.253" v="1757" actId="20577"/>
        <pc:sldMkLst>
          <pc:docMk/>
          <pc:sldMk cId="4274056649" sldId="577"/>
        </pc:sldMkLst>
        <pc:spChg chg="mod">
          <ac:chgData name="Sharma Computer Academy" userId="08476b32c11f4418" providerId="LiveId" clId="{0027E29D-72CE-4C7B-9F05-D1F458915218}" dt="2020-12-14T08:48:58.253" v="1757" actId="20577"/>
          <ac:spMkLst>
            <pc:docMk/>
            <pc:sldMk cId="4274056649" sldId="5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50:07.165" v="1762" actId="207"/>
        <pc:sldMkLst>
          <pc:docMk/>
          <pc:sldMk cId="4274056649" sldId="578"/>
        </pc:sldMkLst>
        <pc:spChg chg="mod">
          <ac:chgData name="Sharma Computer Academy" userId="08476b32c11f4418" providerId="LiveId" clId="{0027E29D-72CE-4C7B-9F05-D1F458915218}" dt="2020-12-14T08:50:07.165" v="1762" actId="207"/>
          <ac:spMkLst>
            <pc:docMk/>
            <pc:sldMk cId="4274056649" sldId="5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1:03.405" v="1494" actId="115"/>
        <pc:sldMkLst>
          <pc:docMk/>
          <pc:sldMk cId="4274056649" sldId="585"/>
        </pc:sldMkLst>
        <pc:spChg chg="mod">
          <ac:chgData name="Sharma Computer Academy" userId="08476b32c11f4418" providerId="LiveId" clId="{0027E29D-72CE-4C7B-9F05-D1F458915218}" dt="2020-12-14T08:11:03.405" v="1494" actId="115"/>
          <ac:spMkLst>
            <pc:docMk/>
            <pc:sldMk cId="4274056649" sldId="5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12:10.657" v="1507" actId="113"/>
        <pc:sldMkLst>
          <pc:docMk/>
          <pc:sldMk cId="4274056649" sldId="586"/>
        </pc:sldMkLst>
        <pc:spChg chg="mod">
          <ac:chgData name="Sharma Computer Academy" userId="08476b32c11f4418" providerId="LiveId" clId="{0027E29D-72CE-4C7B-9F05-D1F458915218}" dt="2020-12-14T08:12:10.657" v="1507" actId="113"/>
          <ac:spMkLst>
            <pc:docMk/>
            <pc:sldMk cId="4274056649" sldId="5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50.914" v="124" actId="113"/>
        <pc:sldMkLst>
          <pc:docMk/>
          <pc:sldMk cId="4274056649" sldId="618"/>
        </pc:sldMkLst>
        <pc:spChg chg="mod">
          <ac:chgData name="Sharma Computer Academy" userId="08476b32c11f4418" providerId="LiveId" clId="{0027E29D-72CE-4C7B-9F05-D1F458915218}" dt="2020-12-04T07:10:50.914" v="124" actId="113"/>
          <ac:spMkLst>
            <pc:docMk/>
            <pc:sldMk cId="4274056649" sldId="61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8.569" v="123" actId="113"/>
        <pc:sldMkLst>
          <pc:docMk/>
          <pc:sldMk cId="4274056649" sldId="619"/>
        </pc:sldMkLst>
        <pc:spChg chg="mod">
          <ac:chgData name="Sharma Computer Academy" userId="08476b32c11f4418" providerId="LiveId" clId="{0027E29D-72CE-4C7B-9F05-D1F458915218}" dt="2020-12-04T07:10:48.569" v="123" actId="113"/>
          <ac:spMkLst>
            <pc:docMk/>
            <pc:sldMk cId="4274056649" sldId="61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5.994" v="122" actId="113"/>
        <pc:sldMkLst>
          <pc:docMk/>
          <pc:sldMk cId="4274056649" sldId="620"/>
        </pc:sldMkLst>
        <pc:spChg chg="mod">
          <ac:chgData name="Sharma Computer Academy" userId="08476b32c11f4418" providerId="LiveId" clId="{0027E29D-72CE-4C7B-9F05-D1F458915218}" dt="2020-12-04T07:10:45.994" v="122" actId="113"/>
          <ac:spMkLst>
            <pc:docMk/>
            <pc:sldMk cId="4274056649" sldId="62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3.209" v="121" actId="113"/>
        <pc:sldMkLst>
          <pc:docMk/>
          <pc:sldMk cId="4274056649" sldId="621"/>
        </pc:sldMkLst>
        <pc:spChg chg="mod">
          <ac:chgData name="Sharma Computer Academy" userId="08476b32c11f4418" providerId="LiveId" clId="{0027E29D-72CE-4C7B-9F05-D1F458915218}" dt="2020-12-04T07:10:43.209" v="121" actId="113"/>
          <ac:spMkLst>
            <pc:docMk/>
            <pc:sldMk cId="4274056649" sldId="62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0.201" v="120" actId="113"/>
        <pc:sldMkLst>
          <pc:docMk/>
          <pc:sldMk cId="4274056649" sldId="622"/>
        </pc:sldMkLst>
        <pc:spChg chg="mod">
          <ac:chgData name="Sharma Computer Academy" userId="08476b32c11f4418" providerId="LiveId" clId="{0027E29D-72CE-4C7B-9F05-D1F458915218}" dt="2020-12-04T07:10:40.201" v="120" actId="113"/>
          <ac:spMkLst>
            <pc:docMk/>
            <pc:sldMk cId="4274056649" sldId="62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7.689" v="119" actId="113"/>
        <pc:sldMkLst>
          <pc:docMk/>
          <pc:sldMk cId="4274056649" sldId="623"/>
        </pc:sldMkLst>
        <pc:spChg chg="mod">
          <ac:chgData name="Sharma Computer Academy" userId="08476b32c11f4418" providerId="LiveId" clId="{0027E29D-72CE-4C7B-9F05-D1F458915218}" dt="2020-12-04T07:10:37.689" v="119" actId="113"/>
          <ac:spMkLst>
            <pc:docMk/>
            <pc:sldMk cId="4274056649" sldId="62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5.105" v="118" actId="113"/>
        <pc:sldMkLst>
          <pc:docMk/>
          <pc:sldMk cId="4274056649" sldId="624"/>
        </pc:sldMkLst>
        <pc:spChg chg="mod">
          <ac:chgData name="Sharma Computer Academy" userId="08476b32c11f4418" providerId="LiveId" clId="{0027E29D-72CE-4C7B-9F05-D1F458915218}" dt="2020-12-04T07:10:35.105" v="118" actId="113"/>
          <ac:spMkLst>
            <pc:docMk/>
            <pc:sldMk cId="4274056649" sldId="62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2.642" v="117" actId="113"/>
        <pc:sldMkLst>
          <pc:docMk/>
          <pc:sldMk cId="4274056649" sldId="625"/>
        </pc:sldMkLst>
        <pc:spChg chg="mod">
          <ac:chgData name="Sharma Computer Academy" userId="08476b32c11f4418" providerId="LiveId" clId="{0027E29D-72CE-4C7B-9F05-D1F458915218}" dt="2020-12-04T07:10:32.642" v="117" actId="113"/>
          <ac:spMkLst>
            <pc:docMk/>
            <pc:sldMk cId="4274056649" sldId="62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0.234" v="116" actId="113"/>
        <pc:sldMkLst>
          <pc:docMk/>
          <pc:sldMk cId="4274056649" sldId="626"/>
        </pc:sldMkLst>
        <pc:spChg chg="mod">
          <ac:chgData name="Sharma Computer Academy" userId="08476b32c11f4418" providerId="LiveId" clId="{0027E29D-72CE-4C7B-9F05-D1F458915218}" dt="2020-12-04T07:10:30.234" v="116" actId="113"/>
          <ac:spMkLst>
            <pc:docMk/>
            <pc:sldMk cId="4274056649" sldId="62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7.594" v="115" actId="113"/>
        <pc:sldMkLst>
          <pc:docMk/>
          <pc:sldMk cId="4274056649" sldId="627"/>
        </pc:sldMkLst>
        <pc:spChg chg="mod">
          <ac:chgData name="Sharma Computer Academy" userId="08476b32c11f4418" providerId="LiveId" clId="{0027E29D-72CE-4C7B-9F05-D1F458915218}" dt="2020-12-04T07:10:27.594" v="115" actId="113"/>
          <ac:spMkLst>
            <pc:docMk/>
            <pc:sldMk cId="4274056649" sldId="62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4.570" v="114" actId="113"/>
        <pc:sldMkLst>
          <pc:docMk/>
          <pc:sldMk cId="4274056649" sldId="628"/>
        </pc:sldMkLst>
        <pc:spChg chg="mod">
          <ac:chgData name="Sharma Computer Academy" userId="08476b32c11f4418" providerId="LiveId" clId="{0027E29D-72CE-4C7B-9F05-D1F458915218}" dt="2020-12-04T07:10:24.570" v="114" actId="113"/>
          <ac:spMkLst>
            <pc:docMk/>
            <pc:sldMk cId="4274056649" sldId="62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1.945" v="113" actId="113"/>
        <pc:sldMkLst>
          <pc:docMk/>
          <pc:sldMk cId="4274056649" sldId="629"/>
        </pc:sldMkLst>
        <pc:spChg chg="mod">
          <ac:chgData name="Sharma Computer Academy" userId="08476b32c11f4418" providerId="LiveId" clId="{0027E29D-72CE-4C7B-9F05-D1F458915218}" dt="2020-12-04T07:10:21.945" v="113" actId="113"/>
          <ac:spMkLst>
            <pc:docMk/>
            <pc:sldMk cId="4274056649" sldId="62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9.378" v="112" actId="113"/>
        <pc:sldMkLst>
          <pc:docMk/>
          <pc:sldMk cId="4274056649" sldId="630"/>
        </pc:sldMkLst>
        <pc:spChg chg="mod">
          <ac:chgData name="Sharma Computer Academy" userId="08476b32c11f4418" providerId="LiveId" clId="{0027E29D-72CE-4C7B-9F05-D1F458915218}" dt="2020-12-04T07:10:19.378" v="112" actId="113"/>
          <ac:spMkLst>
            <pc:docMk/>
            <pc:sldMk cId="4274056649" sldId="63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4.753" v="111" actId="113"/>
        <pc:sldMkLst>
          <pc:docMk/>
          <pc:sldMk cId="4274056649" sldId="631"/>
        </pc:sldMkLst>
        <pc:spChg chg="mod">
          <ac:chgData name="Sharma Computer Academy" userId="08476b32c11f4418" providerId="LiveId" clId="{0027E29D-72CE-4C7B-9F05-D1F458915218}" dt="2020-12-04T07:10:14.753" v="111" actId="113"/>
          <ac:spMkLst>
            <pc:docMk/>
            <pc:sldMk cId="4274056649" sldId="63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1.978" v="110" actId="113"/>
        <pc:sldMkLst>
          <pc:docMk/>
          <pc:sldMk cId="4274056649" sldId="632"/>
        </pc:sldMkLst>
        <pc:spChg chg="mod">
          <ac:chgData name="Sharma Computer Academy" userId="08476b32c11f4418" providerId="LiveId" clId="{0027E29D-72CE-4C7B-9F05-D1F458915218}" dt="2020-12-04T07:10:11.978" v="110" actId="113"/>
          <ac:spMkLst>
            <pc:docMk/>
            <pc:sldMk cId="4274056649" sldId="63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9.345" v="109" actId="113"/>
        <pc:sldMkLst>
          <pc:docMk/>
          <pc:sldMk cId="4274056649" sldId="633"/>
        </pc:sldMkLst>
        <pc:spChg chg="mod">
          <ac:chgData name="Sharma Computer Academy" userId="08476b32c11f4418" providerId="LiveId" clId="{0027E29D-72CE-4C7B-9F05-D1F458915218}" dt="2020-12-04T07:10:09.345" v="109" actId="113"/>
          <ac:spMkLst>
            <pc:docMk/>
            <pc:sldMk cId="4274056649" sldId="63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5.778" v="108" actId="113"/>
        <pc:sldMkLst>
          <pc:docMk/>
          <pc:sldMk cId="4274056649" sldId="634"/>
        </pc:sldMkLst>
        <pc:spChg chg="mod">
          <ac:chgData name="Sharma Computer Academy" userId="08476b32c11f4418" providerId="LiveId" clId="{0027E29D-72CE-4C7B-9F05-D1F458915218}" dt="2020-12-04T07:10:05.778" v="108" actId="113"/>
          <ac:spMkLst>
            <pc:docMk/>
            <pc:sldMk cId="4274056649" sldId="63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3.010" v="107" actId="113"/>
        <pc:sldMkLst>
          <pc:docMk/>
          <pc:sldMk cId="4274056649" sldId="635"/>
        </pc:sldMkLst>
        <pc:spChg chg="mod">
          <ac:chgData name="Sharma Computer Academy" userId="08476b32c11f4418" providerId="LiveId" clId="{0027E29D-72CE-4C7B-9F05-D1F458915218}" dt="2020-12-04T07:10:03.010" v="107" actId="113"/>
          <ac:spMkLst>
            <pc:docMk/>
            <pc:sldMk cId="4274056649" sldId="63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0.626" v="106" actId="113"/>
        <pc:sldMkLst>
          <pc:docMk/>
          <pc:sldMk cId="4274056649" sldId="636"/>
        </pc:sldMkLst>
        <pc:spChg chg="mod">
          <ac:chgData name="Sharma Computer Academy" userId="08476b32c11f4418" providerId="LiveId" clId="{0027E29D-72CE-4C7B-9F05-D1F458915218}" dt="2020-12-04T07:10:00.626" v="106" actId="113"/>
          <ac:spMkLst>
            <pc:docMk/>
            <pc:sldMk cId="4274056649" sldId="63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8.042" v="105" actId="113"/>
        <pc:sldMkLst>
          <pc:docMk/>
          <pc:sldMk cId="4274056649" sldId="637"/>
        </pc:sldMkLst>
        <pc:spChg chg="mod">
          <ac:chgData name="Sharma Computer Academy" userId="08476b32c11f4418" providerId="LiveId" clId="{0027E29D-72CE-4C7B-9F05-D1F458915218}" dt="2020-12-04T07:09:58.042" v="105" actId="113"/>
          <ac:spMkLst>
            <pc:docMk/>
            <pc:sldMk cId="4274056649" sldId="63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5.498" v="104" actId="113"/>
        <pc:sldMkLst>
          <pc:docMk/>
          <pc:sldMk cId="4274056649" sldId="638"/>
        </pc:sldMkLst>
        <pc:spChg chg="mod">
          <ac:chgData name="Sharma Computer Academy" userId="08476b32c11f4418" providerId="LiveId" clId="{0027E29D-72CE-4C7B-9F05-D1F458915218}" dt="2020-12-04T07:09:55.498" v="104" actId="113"/>
          <ac:spMkLst>
            <pc:docMk/>
            <pc:sldMk cId="4274056649" sldId="63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2.785" v="103" actId="113"/>
        <pc:sldMkLst>
          <pc:docMk/>
          <pc:sldMk cId="4274056649" sldId="639"/>
        </pc:sldMkLst>
        <pc:spChg chg="mod">
          <ac:chgData name="Sharma Computer Academy" userId="08476b32c11f4418" providerId="LiveId" clId="{0027E29D-72CE-4C7B-9F05-D1F458915218}" dt="2020-12-04T07:09:52.785" v="103" actId="113"/>
          <ac:spMkLst>
            <pc:docMk/>
            <pc:sldMk cId="4274056649" sldId="6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0.258" v="102" actId="113"/>
        <pc:sldMkLst>
          <pc:docMk/>
          <pc:sldMk cId="4274056649" sldId="640"/>
        </pc:sldMkLst>
        <pc:spChg chg="mod">
          <ac:chgData name="Sharma Computer Academy" userId="08476b32c11f4418" providerId="LiveId" clId="{0027E29D-72CE-4C7B-9F05-D1F458915218}" dt="2020-12-04T07:09:50.258" v="102" actId="113"/>
          <ac:spMkLst>
            <pc:docMk/>
            <pc:sldMk cId="4274056649" sldId="64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5.001" v="101" actId="113"/>
        <pc:sldMkLst>
          <pc:docMk/>
          <pc:sldMk cId="4274056649" sldId="641"/>
        </pc:sldMkLst>
        <pc:spChg chg="mod">
          <ac:chgData name="Sharma Computer Academy" userId="08476b32c11f4418" providerId="LiveId" clId="{0027E29D-72CE-4C7B-9F05-D1F458915218}" dt="2020-12-04T07:09:45.001" v="101" actId="113"/>
          <ac:spMkLst>
            <pc:docMk/>
            <pc:sldMk cId="4274056649" sldId="6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1.306" v="100" actId="113"/>
        <pc:sldMkLst>
          <pc:docMk/>
          <pc:sldMk cId="4274056649" sldId="642"/>
        </pc:sldMkLst>
        <pc:spChg chg="mod">
          <ac:chgData name="Sharma Computer Academy" userId="08476b32c11f4418" providerId="LiveId" clId="{0027E29D-72CE-4C7B-9F05-D1F458915218}" dt="2020-12-04T07:09:41.306" v="100" actId="113"/>
          <ac:spMkLst>
            <pc:docMk/>
            <pc:sldMk cId="4274056649" sldId="6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8.793" v="99" actId="113"/>
        <pc:sldMkLst>
          <pc:docMk/>
          <pc:sldMk cId="4274056649" sldId="643"/>
        </pc:sldMkLst>
        <pc:spChg chg="mod">
          <ac:chgData name="Sharma Computer Academy" userId="08476b32c11f4418" providerId="LiveId" clId="{0027E29D-72CE-4C7B-9F05-D1F458915218}" dt="2020-12-04T07:09:38.793" v="99" actId="113"/>
          <ac:spMkLst>
            <pc:docMk/>
            <pc:sldMk cId="4274056649" sldId="6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6.162" v="98" actId="113"/>
        <pc:sldMkLst>
          <pc:docMk/>
          <pc:sldMk cId="4274056649" sldId="644"/>
        </pc:sldMkLst>
        <pc:spChg chg="mod">
          <ac:chgData name="Sharma Computer Academy" userId="08476b32c11f4418" providerId="LiveId" clId="{0027E29D-72CE-4C7B-9F05-D1F458915218}" dt="2020-12-04T07:09:36.162" v="98" actId="113"/>
          <ac:spMkLst>
            <pc:docMk/>
            <pc:sldMk cId="4274056649" sldId="64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3.034" v="97" actId="113"/>
        <pc:sldMkLst>
          <pc:docMk/>
          <pc:sldMk cId="4274056649" sldId="645"/>
        </pc:sldMkLst>
        <pc:spChg chg="mod">
          <ac:chgData name="Sharma Computer Academy" userId="08476b32c11f4418" providerId="LiveId" clId="{0027E29D-72CE-4C7B-9F05-D1F458915218}" dt="2020-12-04T07:09:33.034" v="97" actId="113"/>
          <ac:spMkLst>
            <pc:docMk/>
            <pc:sldMk cId="4274056649" sldId="64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28.563" v="96" actId="113"/>
        <pc:sldMkLst>
          <pc:docMk/>
          <pc:sldMk cId="4274056649" sldId="646"/>
        </pc:sldMkLst>
        <pc:spChg chg="mod">
          <ac:chgData name="Sharma Computer Academy" userId="08476b32c11f4418" providerId="LiveId" clId="{0027E29D-72CE-4C7B-9F05-D1F458915218}" dt="2020-12-04T07:09:28.563" v="96" actId="113"/>
          <ac:spMkLst>
            <pc:docMk/>
            <pc:sldMk cId="4274056649" sldId="646"/>
            <ac:spMk id="2" creationId="{00000000-0000-0000-0000-000000000000}"/>
          </ac:spMkLst>
        </pc:spChg>
      </pc:sldChg>
      <pc:sldChg chg="modSp mod ord">
        <pc:chgData name="Sharma Computer Academy" userId="08476b32c11f4418" providerId="LiveId" clId="{0027E29D-72CE-4C7B-9F05-D1F458915218}" dt="2020-12-04T07:06:45.701" v="9" actId="20577"/>
        <pc:sldMkLst>
          <pc:docMk/>
          <pc:sldMk cId="0" sldId="1169"/>
        </pc:sldMkLst>
        <pc:spChg chg="mod">
          <ac:chgData name="Sharma Computer Academy" userId="08476b32c11f4418" providerId="LiveId" clId="{0027E29D-72CE-4C7B-9F05-D1F458915218}" dt="2020-12-04T07:06:45.701" v="9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0027E29D-72CE-4C7B-9F05-D1F458915218}" dt="2020-12-11T05:46:11.920" v="855" actId="207"/>
        <pc:sldMkLst>
          <pc:docMk/>
          <pc:sldMk cId="533841301" sldId="1170"/>
        </pc:sldMkLst>
        <pc:spChg chg="mod">
          <ac:chgData name="Sharma Computer Academy" userId="08476b32c11f4418" providerId="LiveId" clId="{0027E29D-72CE-4C7B-9F05-D1F458915218}" dt="2020-12-11T05:46:11.920" v="855" actId="207"/>
          <ac:spMkLst>
            <pc:docMk/>
            <pc:sldMk cId="533841301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027E29D-72CE-4C7B-9F05-D1F458915218}" dt="2020-12-14T07:59:46.770" v="1330" actId="115"/>
        <pc:sldMkLst>
          <pc:docMk/>
          <pc:sldMk cId="3504796488" sldId="1171"/>
        </pc:sldMkLst>
        <pc:spChg chg="mod">
          <ac:chgData name="Sharma Computer Academy" userId="08476b32c11f4418" providerId="LiveId" clId="{0027E29D-72CE-4C7B-9F05-D1F458915218}" dt="2020-12-14T07:58:43.535" v="1312" actId="20577"/>
          <ac:spMkLst>
            <pc:docMk/>
            <pc:sldMk cId="3504796488" sldId="117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7:59:46.770" v="1330" actId="115"/>
          <ac:spMkLst>
            <pc:docMk/>
            <pc:sldMk cId="3504796488" sldId="117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BF7E8602-79C5-4629-8942-9408634B84D4}"/>
    <pc:docChg chg="undo custSel addSld delSld modSld sldOrd">
      <pc:chgData name="Sharma Computer Academy" userId="08476b32c11f4418" providerId="LiveId" clId="{BF7E8602-79C5-4629-8942-9408634B84D4}" dt="2020-12-28T15:00:02.265" v="2454" actId="2696"/>
      <pc:docMkLst>
        <pc:docMk/>
      </pc:docMkLst>
      <pc:sldChg chg="modSp">
        <pc:chgData name="Sharma Computer Academy" userId="08476b32c11f4418" providerId="LiveId" clId="{BF7E8602-79C5-4629-8942-9408634B84D4}" dt="2020-12-28T05:09:57.416" v="35" actId="20577"/>
        <pc:sldMkLst>
          <pc:docMk/>
          <pc:sldMk cId="0" sldId="301"/>
        </pc:sldMkLst>
        <pc:spChg chg="mod">
          <ac:chgData name="Sharma Computer Academy" userId="08476b32c11f4418" providerId="LiveId" clId="{BF7E8602-79C5-4629-8942-9408634B84D4}" dt="2020-12-28T05:09:57.416" v="35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F7E8602-79C5-4629-8942-9408634B84D4}" dt="2020-12-28T06:13:07.075" v="1555" actId="2696"/>
        <pc:sldMkLst>
          <pc:docMk/>
          <pc:sldMk cId="2949151698" sldId="352"/>
        </pc:sldMkLst>
      </pc:sldChg>
      <pc:sldChg chg="modSp">
        <pc:chgData name="Sharma Computer Academy" userId="08476b32c11f4418" providerId="LiveId" clId="{BF7E8602-79C5-4629-8942-9408634B84D4}" dt="2020-12-28T07:19:27.083" v="2258" actId="207"/>
        <pc:sldMkLst>
          <pc:docMk/>
          <pc:sldMk cId="2949151698" sldId="352"/>
        </pc:sldMkLst>
        <pc:spChg chg="mod">
          <ac:chgData name="Sharma Computer Academy" userId="08476b32c11f4418" providerId="LiveId" clId="{BF7E8602-79C5-4629-8942-9408634B84D4}" dt="2020-12-28T07:19:27.083" v="2258" actId="207"/>
          <ac:spMkLst>
            <pc:docMk/>
            <pc:sldMk cId="2949151698" sldId="352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BF7E8602-79C5-4629-8942-9408634B84D4}" dt="2020-12-28T06:13:07.075" v="1555" actId="2696"/>
        <pc:sldMkLst>
          <pc:docMk/>
          <pc:sldMk cId="1166549904" sldId="353"/>
        </pc:sldMkLst>
        <pc:spChg chg="mod">
          <ac:chgData name="Sharma Computer Academy" userId="08476b32c11f4418" providerId="LiveId" clId="{BF7E8602-79C5-4629-8942-9408634B84D4}" dt="2020-12-25T09:06:24.662" v="3" actId="113"/>
          <ac:spMkLst>
            <pc:docMk/>
            <pc:sldMk cId="1166549904" sldId="3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F7E8602-79C5-4629-8942-9408634B84D4}" dt="2020-12-28T06:54:20.189" v="2110" actId="27636"/>
        <pc:sldMkLst>
          <pc:docMk/>
          <pc:sldMk cId="1166549904" sldId="353"/>
        </pc:sldMkLst>
        <pc:spChg chg="mod">
          <ac:chgData name="Sharma Computer Academy" userId="08476b32c11f4418" providerId="LiveId" clId="{BF7E8602-79C5-4629-8942-9408634B84D4}" dt="2020-12-28T06:52:49.074" v="2104" actId="20577"/>
          <ac:spMkLst>
            <pc:docMk/>
            <pc:sldMk cId="1166549904" sldId="353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54:20.189" v="2110" actId="27636"/>
          <ac:spMkLst>
            <pc:docMk/>
            <pc:sldMk cId="1166549904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F7E8602-79C5-4629-8942-9408634B84D4}" dt="2020-12-28T07:17:28.770" v="2256" actId="207"/>
        <pc:sldMkLst>
          <pc:docMk/>
          <pc:sldMk cId="2894823080" sldId="354"/>
        </pc:sldMkLst>
        <pc:spChg chg="mod">
          <ac:chgData name="Sharma Computer Academy" userId="08476b32c11f4418" providerId="LiveId" clId="{BF7E8602-79C5-4629-8942-9408634B84D4}" dt="2020-12-28T07:17:28.770" v="2256" actId="207"/>
          <ac:spMkLst>
            <pc:docMk/>
            <pc:sldMk cId="2894823080" sldId="35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F7E8602-79C5-4629-8942-9408634B84D4}" dt="2020-12-28T06:13:07.075" v="1555" actId="2696"/>
        <pc:sldMkLst>
          <pc:docMk/>
          <pc:sldMk cId="2894823080" sldId="354"/>
        </pc:sldMkLst>
      </pc:sldChg>
      <pc:sldChg chg="modSp mod">
        <pc:chgData name="Sharma Computer Academy" userId="08476b32c11f4418" providerId="LiveId" clId="{BF7E8602-79C5-4629-8942-9408634B84D4}" dt="2020-12-28T06:47:34.849" v="2083" actId="20577"/>
        <pc:sldMkLst>
          <pc:docMk/>
          <pc:sldMk cId="0" sldId="355"/>
        </pc:sldMkLst>
        <pc:spChg chg="mod">
          <ac:chgData name="Sharma Computer Academy" userId="08476b32c11f4418" providerId="LiveId" clId="{BF7E8602-79C5-4629-8942-9408634B84D4}" dt="2020-12-28T06:47:34.849" v="2083" actId="20577"/>
          <ac:spMkLst>
            <pc:docMk/>
            <pc:sldMk cId="0" sldId="355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7:32.062" v="2082" actId="20577"/>
          <ac:spMkLst>
            <pc:docMk/>
            <pc:sldMk cId="0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F7E8602-79C5-4629-8942-9408634B84D4}" dt="2020-12-28T06:45:35.446" v="2062" actId="20577"/>
        <pc:sldMkLst>
          <pc:docMk/>
          <pc:sldMk cId="0" sldId="358"/>
        </pc:sldMkLst>
        <pc:spChg chg="mod">
          <ac:chgData name="Sharma Computer Academy" userId="08476b32c11f4418" providerId="LiveId" clId="{BF7E8602-79C5-4629-8942-9408634B84D4}" dt="2020-12-28T06:43:25.947" v="1966" actId="20577"/>
          <ac:spMkLst>
            <pc:docMk/>
            <pc:sldMk cId="0" sldId="358"/>
            <ac:spMk id="3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4:06.530" v="1979" actId="20577"/>
          <ac:spMkLst>
            <pc:docMk/>
            <pc:sldMk cId="0" sldId="358"/>
            <ac:spMk id="6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5:35.446" v="2062" actId="20577"/>
          <ac:spMkLst>
            <pc:docMk/>
            <pc:sldMk cId="0" sldId="35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F7E8602-79C5-4629-8942-9408634B84D4}" dt="2020-12-28T06:51:05.380" v="2084" actId="20577"/>
        <pc:sldMkLst>
          <pc:docMk/>
          <pc:sldMk cId="0" sldId="359"/>
        </pc:sldMkLst>
        <pc:spChg chg="mod">
          <ac:chgData name="Sharma Computer Academy" userId="08476b32c11f4418" providerId="LiveId" clId="{BF7E8602-79C5-4629-8942-9408634B84D4}" dt="2020-12-28T06:51:05.380" v="2084" actId="20577"/>
          <ac:spMkLst>
            <pc:docMk/>
            <pc:sldMk cId="0" sldId="359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BF7E8602-79C5-4629-8942-9408634B84D4}" dt="2020-12-28T07:30:54.343" v="2274" actId="20577"/>
        <pc:sldMkLst>
          <pc:docMk/>
          <pc:sldMk cId="0" sldId="367"/>
        </pc:sldMkLst>
        <pc:spChg chg="mod">
          <ac:chgData name="Sharma Computer Academy" userId="08476b32c11f4418" providerId="LiveId" clId="{BF7E8602-79C5-4629-8942-9408634B84D4}" dt="2020-12-28T07:30:46.450" v="2273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F7E8602-79C5-4629-8942-9408634B84D4}" dt="2020-12-28T07:35:21.472" v="2434" actId="27636"/>
        <pc:sldMkLst>
          <pc:docMk/>
          <pc:sldMk cId="0" sldId="368"/>
        </pc:sldMkLst>
        <pc:spChg chg="mod">
          <ac:chgData name="Sharma Computer Academy" userId="08476b32c11f4418" providerId="LiveId" clId="{BF7E8602-79C5-4629-8942-9408634B84D4}" dt="2020-12-28T07:35:21.472" v="2434" actId="27636"/>
          <ac:spMkLst>
            <pc:docMk/>
            <pc:sldMk cId="0" sldId="368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BF7E8602-79C5-4629-8942-9408634B84D4}" dt="2020-12-28T05:10:12.559" v="36" actId="2696"/>
        <pc:sldMkLst>
          <pc:docMk/>
          <pc:sldMk cId="3377723510" sldId="1180"/>
        </pc:sldMkLst>
        <pc:spChg chg="mod">
          <ac:chgData name="Sharma Computer Academy" userId="08476b32c11f4418" providerId="LiveId" clId="{BF7E8602-79C5-4629-8942-9408634B84D4}" dt="2020-12-28T05:09:32.831" v="24" actId="20577"/>
          <ac:spMkLst>
            <pc:docMk/>
            <pc:sldMk cId="3377723510" sldId="1180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BF7E8602-79C5-4629-8942-9408634B84D4}" dt="2020-12-28T14:57:14.771" v="2453" actId="113"/>
        <pc:sldMkLst>
          <pc:docMk/>
          <pc:sldMk cId="3880031725" sldId="1180"/>
        </pc:sldMkLst>
        <pc:spChg chg="mod">
          <ac:chgData name="Sharma Computer Academy" userId="08476b32c11f4418" providerId="LiveId" clId="{BF7E8602-79C5-4629-8942-9408634B84D4}" dt="2020-12-28T05:10:29.368" v="64" actId="20577"/>
          <ac:spMkLst>
            <pc:docMk/>
            <pc:sldMk cId="3880031725" sldId="1180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14:57:14.771" v="2453" actId="113"/>
          <ac:spMkLst>
            <pc:docMk/>
            <pc:sldMk cId="3880031725" sldId="118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F7E8602-79C5-4629-8942-9408634B84D4}" dt="2020-12-28T06:58:31.660" v="2170"/>
        <pc:sldMkLst>
          <pc:docMk/>
          <pc:sldMk cId="238585343" sldId="1181"/>
        </pc:sldMkLst>
        <pc:spChg chg="mod">
          <ac:chgData name="Sharma Computer Academy" userId="08476b32c11f4418" providerId="LiveId" clId="{BF7E8602-79C5-4629-8942-9408634B84D4}" dt="2020-12-28T05:17:49.423" v="146" actId="20577"/>
          <ac:spMkLst>
            <pc:docMk/>
            <pc:sldMk cId="238585343" sldId="1181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5:29:38.029" v="431" actId="113"/>
          <ac:spMkLst>
            <pc:docMk/>
            <pc:sldMk cId="238585343" sldId="1181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BF7E8602-79C5-4629-8942-9408634B84D4}" dt="2020-12-28T06:10:53.938" v="1554" actId="47"/>
        <pc:sldMkLst>
          <pc:docMk/>
          <pc:sldMk cId="786109920" sldId="1182"/>
        </pc:sldMkLst>
      </pc:sldChg>
      <pc:sldChg chg="modSp add mod modAnim">
        <pc:chgData name="Sharma Computer Academy" userId="08476b32c11f4418" providerId="LiveId" clId="{BF7E8602-79C5-4629-8942-9408634B84D4}" dt="2020-12-28T06:59:17.150" v="2177"/>
        <pc:sldMkLst>
          <pc:docMk/>
          <pc:sldMk cId="1845302887" sldId="1183"/>
        </pc:sldMkLst>
        <pc:spChg chg="mod">
          <ac:chgData name="Sharma Computer Academy" userId="08476b32c11f4418" providerId="LiveId" clId="{BF7E8602-79C5-4629-8942-9408634B84D4}" dt="2020-12-28T05:31:29.934" v="494" actId="20577"/>
          <ac:spMkLst>
            <pc:docMk/>
            <pc:sldMk cId="1845302887" sldId="1183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5:39:59.887" v="731" actId="20577"/>
          <ac:spMkLst>
            <pc:docMk/>
            <pc:sldMk cId="1845302887" sldId="118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F7E8602-79C5-4629-8942-9408634B84D4}" dt="2020-12-28T07:00:01.135" v="2182"/>
        <pc:sldMkLst>
          <pc:docMk/>
          <pc:sldMk cId="3158231997" sldId="1184"/>
        </pc:sldMkLst>
        <pc:spChg chg="mod">
          <ac:chgData name="Sharma Computer Academy" userId="08476b32c11f4418" providerId="LiveId" clId="{BF7E8602-79C5-4629-8942-9408634B84D4}" dt="2020-12-28T05:40:12.850" v="751" actId="20577"/>
          <ac:spMkLst>
            <pc:docMk/>
            <pc:sldMk cId="3158231997" sldId="1184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5:50:23.204" v="923" actId="113"/>
          <ac:spMkLst>
            <pc:docMk/>
            <pc:sldMk cId="3158231997" sldId="1184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BF7E8602-79C5-4629-8942-9408634B84D4}" dt="2020-12-28T07:00:40.330" v="2189"/>
        <pc:sldMkLst>
          <pc:docMk/>
          <pc:sldMk cId="3706128000" sldId="1185"/>
        </pc:sldMkLst>
        <pc:spChg chg="mod">
          <ac:chgData name="Sharma Computer Academy" userId="08476b32c11f4418" providerId="LiveId" clId="{BF7E8602-79C5-4629-8942-9408634B84D4}" dt="2020-12-28T05:53:29.280" v="981" actId="20577"/>
          <ac:spMkLst>
            <pc:docMk/>
            <pc:sldMk cId="3706128000" sldId="1185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01:59.494" v="1471" actId="27636"/>
          <ac:spMkLst>
            <pc:docMk/>
            <pc:sldMk cId="3706128000" sldId="1185"/>
            <ac:spMk id="3" creationId="{00000000-0000-0000-0000-000000000000}"/>
          </ac:spMkLst>
        </pc:spChg>
        <pc:spChg chg="add mod">
          <ac:chgData name="Sharma Computer Academy" userId="08476b32c11f4418" providerId="LiveId" clId="{BF7E8602-79C5-4629-8942-9408634B84D4}" dt="2020-12-28T06:02:25.856" v="1473" actId="207"/>
          <ac:spMkLst>
            <pc:docMk/>
            <pc:sldMk cId="3706128000" sldId="1185"/>
            <ac:spMk id="4" creationId="{ADDDAFDC-5AA5-46EF-9B4F-00CE63F638C0}"/>
          </ac:spMkLst>
        </pc:spChg>
      </pc:sldChg>
      <pc:sldChg chg="modSp add mod modAnim">
        <pc:chgData name="Sharma Computer Academy" userId="08476b32c11f4418" providerId="LiveId" clId="{BF7E8602-79C5-4629-8942-9408634B84D4}" dt="2020-12-28T07:02:15.993" v="2226" actId="20577"/>
        <pc:sldMkLst>
          <pc:docMk/>
          <pc:sldMk cId="3979869336" sldId="1186"/>
        </pc:sldMkLst>
        <pc:spChg chg="mod">
          <ac:chgData name="Sharma Computer Academy" userId="08476b32c11f4418" providerId="LiveId" clId="{BF7E8602-79C5-4629-8942-9408634B84D4}" dt="2020-12-28T07:02:15.993" v="2226" actId="20577"/>
          <ac:spMkLst>
            <pc:docMk/>
            <pc:sldMk cId="3979869336" sldId="1186"/>
            <ac:spMk id="3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08:56.726" v="1525" actId="1036"/>
          <ac:spMkLst>
            <pc:docMk/>
            <pc:sldMk cId="3979869336" sldId="1186"/>
            <ac:spMk id="4" creationId="{ADDDAFDC-5AA5-46EF-9B4F-00CE63F638C0}"/>
          </ac:spMkLst>
        </pc:spChg>
      </pc:sldChg>
      <pc:sldChg chg="modSp mod modAnim">
        <pc:chgData name="Sharma Computer Academy" userId="08476b32c11f4418" providerId="LiveId" clId="{BF7E8602-79C5-4629-8942-9408634B84D4}" dt="2020-12-28T07:02:50.402" v="2233" actId="113"/>
        <pc:sldMkLst>
          <pc:docMk/>
          <pc:sldMk cId="754447087" sldId="1187"/>
        </pc:sldMkLst>
        <pc:spChg chg="mod">
          <ac:chgData name="Sharma Computer Academy" userId="08476b32c11f4418" providerId="LiveId" clId="{BF7E8602-79C5-4629-8942-9408634B84D4}" dt="2020-12-28T06:14:18.140" v="1614" actId="20577"/>
          <ac:spMkLst>
            <pc:docMk/>
            <pc:sldMk cId="754447087" sldId="1187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7:02:50.402" v="2233" actId="113"/>
          <ac:spMkLst>
            <pc:docMk/>
            <pc:sldMk cId="754447087" sldId="1187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BF7E8602-79C5-4629-8942-9408634B84D4}" dt="2020-12-28T06:21:00.683" v="1954" actId="5793"/>
        <pc:sldMkLst>
          <pc:docMk/>
          <pc:sldMk cId="921348855" sldId="1188"/>
        </pc:sldMkLst>
        <pc:spChg chg="mod">
          <ac:chgData name="Sharma Computer Academy" userId="08476b32c11f4418" providerId="LiveId" clId="{BF7E8602-79C5-4629-8942-9408634B84D4}" dt="2020-12-28T06:21:00.683" v="1954" actId="5793"/>
          <ac:spMkLst>
            <pc:docMk/>
            <pc:sldMk cId="921348855" sldId="118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BF7E8602-79C5-4629-8942-9408634B84D4}" dt="2020-12-28T07:44:32.299" v="2447" actId="1035"/>
        <pc:sldMkLst>
          <pc:docMk/>
          <pc:sldMk cId="4276554366" sldId="1189"/>
        </pc:sldMkLst>
        <pc:spChg chg="mod">
          <ac:chgData name="Sharma Computer Academy" userId="08476b32c11f4418" providerId="LiveId" clId="{BF7E8602-79C5-4629-8942-9408634B84D4}" dt="2020-12-28T06:46:26.936" v="2063" actId="20577"/>
          <ac:spMkLst>
            <pc:docMk/>
            <pc:sldMk cId="4276554366" sldId="1189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6:43.380" v="2077" actId="113"/>
          <ac:spMkLst>
            <pc:docMk/>
            <pc:sldMk cId="4276554366" sldId="1189"/>
            <ac:spMk id="3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7:44:32.299" v="2447" actId="1035"/>
          <ac:spMkLst>
            <pc:docMk/>
            <pc:sldMk cId="4276554366" sldId="1189"/>
            <ac:spMk id="6" creationId="{00000000-0000-0000-0000-000000000000}"/>
          </ac:spMkLst>
        </pc:spChg>
      </pc:sldChg>
      <pc:sldChg chg="add del">
        <pc:chgData name="Sharma Computer Academy" userId="08476b32c11f4418" providerId="LiveId" clId="{BF7E8602-79C5-4629-8942-9408634B84D4}" dt="2020-12-28T07:30:58.684" v="2275" actId="47"/>
        <pc:sldMkLst>
          <pc:docMk/>
          <pc:sldMk cId="3086851735" sldId="1190"/>
        </pc:sldMkLst>
      </pc:sldChg>
      <pc:sldChg chg="addSp delSp modSp add del ord modAnim">
        <pc:chgData name="Sharma Computer Academy" userId="08476b32c11f4418" providerId="LiveId" clId="{BF7E8602-79C5-4629-8942-9408634B84D4}" dt="2020-12-28T15:00:02.265" v="2454" actId="2696"/>
        <pc:sldMkLst>
          <pc:docMk/>
          <pc:sldMk cId="3823234939" sldId="1190"/>
        </pc:sldMkLst>
        <pc:spChg chg="del mod">
          <ac:chgData name="Sharma Computer Academy" userId="08476b32c11f4418" providerId="LiveId" clId="{BF7E8602-79C5-4629-8942-9408634B84D4}" dt="2020-12-28T07:42:22.484" v="2440" actId="931"/>
          <ac:spMkLst>
            <pc:docMk/>
            <pc:sldMk cId="3823234939" sldId="1190"/>
            <ac:spMk id="3" creationId="{00000000-0000-0000-0000-000000000000}"/>
          </ac:spMkLst>
        </pc:spChg>
        <pc:picChg chg="add mod">
          <ac:chgData name="Sharma Computer Academy" userId="08476b32c11f4418" providerId="LiveId" clId="{BF7E8602-79C5-4629-8942-9408634B84D4}" dt="2020-12-28T07:43:50.464" v="2441" actId="14826"/>
          <ac:picMkLst>
            <pc:docMk/>
            <pc:sldMk cId="3823234939" sldId="1190"/>
            <ac:picMk id="5" creationId="{2AD9FAD2-E0F3-4F49-B710-45BB9FAB1426}"/>
          </ac:picMkLst>
        </pc:picChg>
      </pc:sldChg>
    </pc:docChg>
  </pc:docChgLst>
  <pc:docChgLst>
    <pc:chgData name="Sharma Computer Academy" userId="08476b32c11f4418" providerId="LiveId" clId="{AA1CB28C-90A0-4FA1-8258-863ABA2A5A54}"/>
    <pc:docChg chg="undo custSel addSld delSld modSld sldOrd">
      <pc:chgData name="Sharma Computer Academy" userId="08476b32c11f4418" providerId="LiveId" clId="{AA1CB28C-90A0-4FA1-8258-863ABA2A5A54}" dt="2020-12-21T16:39:30.826" v="1381" actId="20577"/>
      <pc:docMkLst>
        <pc:docMk/>
      </pc:docMkLst>
      <pc:sldChg chg="modSp mod">
        <pc:chgData name="Sharma Computer Academy" userId="08476b32c11f4418" providerId="LiveId" clId="{AA1CB28C-90A0-4FA1-8258-863ABA2A5A54}" dt="2020-12-17T20:17:07.629" v="38" actId="113"/>
        <pc:sldMkLst>
          <pc:docMk/>
          <pc:sldMk cId="4274056649" sldId="581"/>
        </pc:sldMkLst>
        <pc:spChg chg="mod">
          <ac:chgData name="Sharma Computer Academy" userId="08476b32c11f4418" providerId="LiveId" clId="{AA1CB28C-90A0-4FA1-8258-863ABA2A5A54}" dt="2020-12-17T20:17:07.629" v="38" actId="113"/>
          <ac:spMkLst>
            <pc:docMk/>
            <pc:sldMk cId="4274056649" sldId="58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0:42:38.472" v="102"/>
        <pc:sldMkLst>
          <pc:docMk/>
          <pc:sldMk cId="4274056649" sldId="582"/>
        </pc:sldMkLst>
        <pc:spChg chg="mod">
          <ac:chgData name="Sharma Computer Academy" userId="08476b32c11f4418" providerId="LiveId" clId="{AA1CB28C-90A0-4FA1-8258-863ABA2A5A54}" dt="2020-12-17T20:17:44.696" v="50" actId="114"/>
          <ac:spMkLst>
            <pc:docMk/>
            <pc:sldMk cId="4274056649" sldId="5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0:42:49.282" v="104"/>
        <pc:sldMkLst>
          <pc:docMk/>
          <pc:sldMk cId="4274056649" sldId="583"/>
        </pc:sldMkLst>
        <pc:spChg chg="mod">
          <ac:chgData name="Sharma Computer Academy" userId="08476b32c11f4418" providerId="LiveId" clId="{AA1CB28C-90A0-4FA1-8258-863ABA2A5A54}" dt="2020-12-17T20:22:15.713" v="81" actId="113"/>
          <ac:spMkLst>
            <pc:docMk/>
            <pc:sldMk cId="4274056649" sldId="5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0:43:25.350" v="111" actId="207"/>
        <pc:sldMkLst>
          <pc:docMk/>
          <pc:sldMk cId="4274056649" sldId="584"/>
        </pc:sldMkLst>
        <pc:spChg chg="mod">
          <ac:chgData name="Sharma Computer Academy" userId="08476b32c11f4418" providerId="LiveId" clId="{AA1CB28C-90A0-4FA1-8258-863ABA2A5A54}" dt="2020-12-17T20:43:25.350" v="111" actId="207"/>
          <ac:spMkLst>
            <pc:docMk/>
            <pc:sldMk cId="4274056649" sldId="58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4:32.662" v="286"/>
        <pc:sldMkLst>
          <pc:docMk/>
          <pc:sldMk cId="4274056649" sldId="587"/>
        </pc:sldMkLst>
        <pc:spChg chg="mod">
          <ac:chgData name="Sharma Computer Academy" userId="08476b32c11f4418" providerId="LiveId" clId="{AA1CB28C-90A0-4FA1-8258-863ABA2A5A54}" dt="2020-12-17T20:45:22.730" v="131" actId="113"/>
          <ac:spMkLst>
            <pc:docMk/>
            <pc:sldMk cId="4274056649" sldId="58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4:52.759" v="289"/>
        <pc:sldMkLst>
          <pc:docMk/>
          <pc:sldMk cId="4274056649" sldId="588"/>
        </pc:sldMkLst>
        <pc:spChg chg="mod">
          <ac:chgData name="Sharma Computer Academy" userId="08476b32c11f4418" providerId="LiveId" clId="{AA1CB28C-90A0-4FA1-8258-863ABA2A5A54}" dt="2020-12-17T20:59:52.714" v="158" actId="113"/>
          <ac:spMkLst>
            <pc:docMk/>
            <pc:sldMk cId="4274056649" sldId="5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5:12.360" v="292"/>
        <pc:sldMkLst>
          <pc:docMk/>
          <pc:sldMk cId="4274056649" sldId="589"/>
        </pc:sldMkLst>
        <pc:spChg chg="mod">
          <ac:chgData name="Sharma Computer Academy" userId="08476b32c11f4418" providerId="LiveId" clId="{AA1CB28C-90A0-4FA1-8258-863ABA2A5A54}" dt="2020-12-17T21:05:31.203" v="198" actId="27636"/>
          <ac:spMkLst>
            <pc:docMk/>
            <pc:sldMk cId="4274056649" sldId="5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1:06:39.511" v="214" actId="207"/>
        <pc:sldMkLst>
          <pc:docMk/>
          <pc:sldMk cId="4274056649" sldId="590"/>
        </pc:sldMkLst>
        <pc:spChg chg="mod">
          <ac:chgData name="Sharma Computer Academy" userId="08476b32c11f4418" providerId="LiveId" clId="{AA1CB28C-90A0-4FA1-8258-863ABA2A5A54}" dt="2020-12-17T21:06:39.511" v="214" actId="207"/>
          <ac:spMkLst>
            <pc:docMk/>
            <pc:sldMk cId="4274056649" sldId="59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00:59.566" v="242" actId="113"/>
        <pc:sldMkLst>
          <pc:docMk/>
          <pc:sldMk cId="4274056649" sldId="591"/>
        </pc:sldMkLst>
        <pc:spChg chg="mod">
          <ac:chgData name="Sharma Computer Academy" userId="08476b32c11f4418" providerId="LiveId" clId="{AA1CB28C-90A0-4FA1-8258-863ABA2A5A54}" dt="2020-12-17T23:00:59.566" v="242" actId="113"/>
          <ac:spMkLst>
            <pc:docMk/>
            <pc:sldMk cId="4274056649" sldId="5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02:20.057" v="262" actId="207"/>
        <pc:sldMkLst>
          <pc:docMk/>
          <pc:sldMk cId="4274056649" sldId="592"/>
        </pc:sldMkLst>
        <pc:spChg chg="mod">
          <ac:chgData name="Sharma Computer Academy" userId="08476b32c11f4418" providerId="LiveId" clId="{AA1CB28C-90A0-4FA1-8258-863ABA2A5A54}" dt="2020-12-17T23:02:20.057" v="262" actId="207"/>
          <ac:spMkLst>
            <pc:docMk/>
            <pc:sldMk cId="4274056649" sldId="59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03:59.156" v="283" actId="207"/>
        <pc:sldMkLst>
          <pc:docMk/>
          <pc:sldMk cId="4274056649" sldId="593"/>
        </pc:sldMkLst>
        <pc:spChg chg="mod">
          <ac:chgData name="Sharma Computer Academy" userId="08476b32c11f4418" providerId="LiveId" clId="{AA1CB28C-90A0-4FA1-8258-863ABA2A5A54}" dt="2020-12-17T23:03:59.156" v="283" actId="207"/>
          <ac:spMkLst>
            <pc:docMk/>
            <pc:sldMk cId="4274056649" sldId="59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33:52.787" v="307"/>
        <pc:sldMkLst>
          <pc:docMk/>
          <pc:sldMk cId="4274056649" sldId="594"/>
        </pc:sldMkLst>
        <pc:spChg chg="mod">
          <ac:chgData name="Sharma Computer Academy" userId="08476b32c11f4418" providerId="LiveId" clId="{AA1CB28C-90A0-4FA1-8258-863ABA2A5A54}" dt="2020-12-17T23:33:45.780" v="305" actId="113"/>
          <ac:spMkLst>
            <pc:docMk/>
            <pc:sldMk cId="4274056649" sldId="59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37:31.051" v="349" actId="113"/>
        <pc:sldMkLst>
          <pc:docMk/>
          <pc:sldMk cId="4274056649" sldId="595"/>
        </pc:sldMkLst>
        <pc:spChg chg="mod">
          <ac:chgData name="Sharma Computer Academy" userId="08476b32c11f4418" providerId="LiveId" clId="{AA1CB28C-90A0-4FA1-8258-863ABA2A5A54}" dt="2020-12-17T23:37:31.051" v="349" actId="113"/>
          <ac:spMkLst>
            <pc:docMk/>
            <pc:sldMk cId="4274056649" sldId="5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38:48.251" v="365" actId="113"/>
        <pc:sldMkLst>
          <pc:docMk/>
          <pc:sldMk cId="4274056649" sldId="596"/>
        </pc:sldMkLst>
        <pc:spChg chg="mod">
          <ac:chgData name="Sharma Computer Academy" userId="08476b32c11f4418" providerId="LiveId" clId="{AA1CB28C-90A0-4FA1-8258-863ABA2A5A54}" dt="2020-12-17T23:38:48.251" v="365" actId="113"/>
          <ac:spMkLst>
            <pc:docMk/>
            <pc:sldMk cId="4274056649" sldId="59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21T07:12:53.064" v="547" actId="113"/>
        <pc:sldMkLst>
          <pc:docMk/>
          <pc:sldMk cId="4274056649" sldId="597"/>
        </pc:sldMkLst>
        <pc:spChg chg="mod">
          <ac:chgData name="Sharma Computer Academy" userId="08476b32c11f4418" providerId="LiveId" clId="{AA1CB28C-90A0-4FA1-8258-863ABA2A5A54}" dt="2020-12-21T07:12:53.064" v="547" actId="113"/>
          <ac:spMkLst>
            <pc:docMk/>
            <pc:sldMk cId="4274056649" sldId="5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41:44.101" v="411"/>
        <pc:sldMkLst>
          <pc:docMk/>
          <pc:sldMk cId="4274056649" sldId="598"/>
        </pc:sldMkLst>
        <pc:spChg chg="mod">
          <ac:chgData name="Sharma Computer Academy" userId="08476b32c11f4418" providerId="LiveId" clId="{AA1CB28C-90A0-4FA1-8258-863ABA2A5A54}" dt="2020-12-17T23:41:36.701" v="409" actId="113"/>
          <ac:spMkLst>
            <pc:docMk/>
            <pc:sldMk cId="4274056649" sldId="59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43:27.731" v="434"/>
        <pc:sldMkLst>
          <pc:docMk/>
          <pc:sldMk cId="4274056649" sldId="599"/>
        </pc:sldMkLst>
        <pc:spChg chg="mod">
          <ac:chgData name="Sharma Computer Academy" userId="08476b32c11f4418" providerId="LiveId" clId="{AA1CB28C-90A0-4FA1-8258-863ABA2A5A54}" dt="2020-12-17T23:42:48.635" v="428" actId="113"/>
          <ac:spMkLst>
            <pc:docMk/>
            <pc:sldMk cId="4274056649" sldId="5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44:55.857" v="457" actId="27636"/>
        <pc:sldMkLst>
          <pc:docMk/>
          <pc:sldMk cId="4274056649" sldId="600"/>
        </pc:sldMkLst>
        <pc:spChg chg="mod">
          <ac:chgData name="Sharma Computer Academy" userId="08476b32c11f4418" providerId="LiveId" clId="{AA1CB28C-90A0-4FA1-8258-863ABA2A5A54}" dt="2020-12-17T23:44:55.857" v="457" actId="27636"/>
          <ac:spMkLst>
            <pc:docMk/>
            <pc:sldMk cId="4274056649" sldId="60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47:36.302" v="506" actId="113"/>
        <pc:sldMkLst>
          <pc:docMk/>
          <pc:sldMk cId="4274056649" sldId="601"/>
        </pc:sldMkLst>
        <pc:spChg chg="mod">
          <ac:chgData name="Sharma Computer Academy" userId="08476b32c11f4418" providerId="LiveId" clId="{AA1CB28C-90A0-4FA1-8258-863ABA2A5A54}" dt="2020-12-17T23:47:36.302" v="506" actId="113"/>
          <ac:spMkLst>
            <pc:docMk/>
            <pc:sldMk cId="4274056649" sldId="60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48:57.709" v="530" actId="6549"/>
        <pc:sldMkLst>
          <pc:docMk/>
          <pc:sldMk cId="4274056649" sldId="602"/>
        </pc:sldMkLst>
        <pc:spChg chg="mod">
          <ac:chgData name="Sharma Computer Academy" userId="08476b32c11f4418" providerId="LiveId" clId="{AA1CB28C-90A0-4FA1-8258-863ABA2A5A54}" dt="2020-12-17T23:48:57.709" v="530" actId="6549"/>
          <ac:spMkLst>
            <pc:docMk/>
            <pc:sldMk cId="4274056649" sldId="60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50:32.921" v="545" actId="207"/>
        <pc:sldMkLst>
          <pc:docMk/>
          <pc:sldMk cId="4274056649" sldId="603"/>
        </pc:sldMkLst>
        <pc:spChg chg="mod">
          <ac:chgData name="Sharma Computer Academy" userId="08476b32c11f4418" providerId="LiveId" clId="{AA1CB28C-90A0-4FA1-8258-863ABA2A5A54}" dt="2020-12-17T23:50:32.921" v="545" actId="207"/>
          <ac:spMkLst>
            <pc:docMk/>
            <pc:sldMk cId="4274056649" sldId="603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AA1CB28C-90A0-4FA1-8258-863ABA2A5A54}" dt="2020-12-21T16:39:30.826" v="1381" actId="20577"/>
        <pc:sldMkLst>
          <pc:docMk/>
          <pc:sldMk cId="4274056649" sldId="604"/>
        </pc:sldMkLst>
        <pc:spChg chg="mod">
          <ac:chgData name="Sharma Computer Academy" userId="08476b32c11f4418" providerId="LiveId" clId="{AA1CB28C-90A0-4FA1-8258-863ABA2A5A54}" dt="2020-12-21T07:40:16.076" v="575" actId="20577"/>
          <ac:spMkLst>
            <pc:docMk/>
            <pc:sldMk cId="4274056649" sldId="604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40:19.628" v="577" actId="5793"/>
          <ac:spMkLst>
            <pc:docMk/>
            <pc:sldMk cId="4274056649" sldId="604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AA1CB28C-90A0-4FA1-8258-863ABA2A5A54}" dt="2020-12-21T16:39:30.826" v="1381" actId="20577"/>
          <ac:graphicFrameMkLst>
            <pc:docMk/>
            <pc:sldMk cId="4274056649" sldId="604"/>
            <ac:graphicFrameMk id="4" creationId="{CBA14DDE-97E8-4366-9AD7-87C976174D7D}"/>
          </ac:graphicFrameMkLst>
        </pc:graphicFrameChg>
      </pc:sldChg>
      <pc:sldChg chg="modSp">
        <pc:chgData name="Sharma Computer Academy" userId="08476b32c11f4418" providerId="LiveId" clId="{AA1CB28C-90A0-4FA1-8258-863ABA2A5A54}" dt="2020-12-21T08:13:26.928" v="1285" actId="113"/>
        <pc:sldMkLst>
          <pc:docMk/>
          <pc:sldMk cId="4274056649" sldId="605"/>
        </pc:sldMkLst>
        <pc:spChg chg="mod">
          <ac:chgData name="Sharma Computer Academy" userId="08476b32c11f4418" providerId="LiveId" clId="{AA1CB28C-90A0-4FA1-8258-863ABA2A5A54}" dt="2020-12-21T08:13:26.928" v="1285" actId="113"/>
          <ac:spMkLst>
            <pc:docMk/>
            <pc:sldMk cId="4274056649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4:48.770" v="1307" actId="113"/>
        <pc:sldMkLst>
          <pc:docMk/>
          <pc:sldMk cId="4274056649" sldId="606"/>
        </pc:sldMkLst>
        <pc:spChg chg="mod">
          <ac:chgData name="Sharma Computer Academy" userId="08476b32c11f4418" providerId="LiveId" clId="{AA1CB28C-90A0-4FA1-8258-863ABA2A5A54}" dt="2020-12-21T08:14:48.770" v="1307" actId="113"/>
          <ac:spMkLst>
            <pc:docMk/>
            <pc:sldMk cId="4274056649" sldId="60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5:46.372" v="1323" actId="20577"/>
        <pc:sldMkLst>
          <pc:docMk/>
          <pc:sldMk cId="4274056649" sldId="607"/>
        </pc:sldMkLst>
        <pc:spChg chg="mod">
          <ac:chgData name="Sharma Computer Academy" userId="08476b32c11f4418" providerId="LiveId" clId="{AA1CB28C-90A0-4FA1-8258-863ABA2A5A54}" dt="2020-12-21T08:15:46.372" v="1323" actId="20577"/>
          <ac:spMkLst>
            <pc:docMk/>
            <pc:sldMk cId="4274056649" sldId="60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7:15.869" v="1345" actId="207"/>
        <pc:sldMkLst>
          <pc:docMk/>
          <pc:sldMk cId="4274056649" sldId="608"/>
        </pc:sldMkLst>
        <pc:spChg chg="mod">
          <ac:chgData name="Sharma Computer Academy" userId="08476b32c11f4418" providerId="LiveId" clId="{AA1CB28C-90A0-4FA1-8258-863ABA2A5A54}" dt="2020-12-21T08:17:15.869" v="1345" actId="207"/>
          <ac:spMkLst>
            <pc:docMk/>
            <pc:sldMk cId="4274056649" sldId="60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8:01.452" v="1358" actId="20577"/>
        <pc:sldMkLst>
          <pc:docMk/>
          <pc:sldMk cId="4274056649" sldId="609"/>
        </pc:sldMkLst>
        <pc:spChg chg="mod">
          <ac:chgData name="Sharma Computer Academy" userId="08476b32c11f4418" providerId="LiveId" clId="{AA1CB28C-90A0-4FA1-8258-863ABA2A5A54}" dt="2020-12-21T08:18:01.452" v="1358" actId="20577"/>
          <ac:spMkLst>
            <pc:docMk/>
            <pc:sldMk cId="4274056649" sldId="6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21:32.415" v="1378" actId="207"/>
        <pc:sldMkLst>
          <pc:docMk/>
          <pc:sldMk cId="4274056649" sldId="610"/>
        </pc:sldMkLst>
        <pc:spChg chg="mod">
          <ac:chgData name="Sharma Computer Academy" userId="08476b32c11f4418" providerId="LiveId" clId="{AA1CB28C-90A0-4FA1-8258-863ABA2A5A54}" dt="2020-12-21T08:21:32.415" v="1378" actId="207"/>
          <ac:spMkLst>
            <pc:docMk/>
            <pc:sldMk cId="4274056649" sldId="61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A1CB28C-90A0-4FA1-8258-863ABA2A5A54}" dt="2020-12-21T08:12:44.585" v="1275" actId="113"/>
        <pc:sldMkLst>
          <pc:docMk/>
          <pc:sldMk cId="2171476398" sldId="1172"/>
        </pc:sldMkLst>
        <pc:spChg chg="mod">
          <ac:chgData name="Sharma Computer Academy" userId="08476b32c11f4418" providerId="LiveId" clId="{AA1CB28C-90A0-4FA1-8258-863ABA2A5A54}" dt="2020-12-21T08:12:44.585" v="1275" actId="113"/>
          <ac:spMkLst>
            <pc:docMk/>
            <pc:sldMk cId="2171476398" sldId="1172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AA1CB28C-90A0-4FA1-8258-863ABA2A5A54}" dt="2020-12-21T07:59:10.470" v="1000" actId="21"/>
        <pc:sldMkLst>
          <pc:docMk/>
          <pc:sldMk cId="716173100" sldId="1173"/>
        </pc:sldMkLst>
        <pc:graphicFrameChg chg="modGraphic">
          <ac:chgData name="Sharma Computer Academy" userId="08476b32c11f4418" providerId="LiveId" clId="{AA1CB28C-90A0-4FA1-8258-863ABA2A5A54}" dt="2020-12-21T07:59:10.470" v="1000" actId="21"/>
          <ac:graphicFrameMkLst>
            <pc:docMk/>
            <pc:sldMk cId="716173100" sldId="1173"/>
            <ac:graphicFrameMk id="4" creationId="{CBA14DDE-97E8-4366-9AD7-87C976174D7D}"/>
          </ac:graphicFrameMkLst>
        </pc:graphicFrameChg>
      </pc:sldChg>
      <pc:sldChg chg="delSp modSp add del mod">
        <pc:chgData name="Sharma Computer Academy" userId="08476b32c11f4418" providerId="LiveId" clId="{AA1CB28C-90A0-4FA1-8258-863ABA2A5A54}" dt="2020-12-21T08:09:37.438" v="1248" actId="47"/>
        <pc:sldMkLst>
          <pc:docMk/>
          <pc:sldMk cId="1196241583" sldId="1174"/>
        </pc:sldMkLst>
        <pc:spChg chg="mod">
          <ac:chgData name="Sharma Computer Academy" userId="08476b32c11f4418" providerId="LiveId" clId="{AA1CB28C-90A0-4FA1-8258-863ABA2A5A54}" dt="2020-12-21T07:55:16.613" v="927" actId="20577"/>
          <ac:spMkLst>
            <pc:docMk/>
            <pc:sldMk cId="1196241583" sldId="1174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55:33.778" v="929" actId="21"/>
          <ac:spMkLst>
            <pc:docMk/>
            <pc:sldMk cId="1196241583" sldId="1174"/>
            <ac:spMk id="3" creationId="{00000000-0000-0000-0000-000000000000}"/>
          </ac:spMkLst>
        </pc:spChg>
        <pc:graphicFrameChg chg="del">
          <ac:chgData name="Sharma Computer Academy" userId="08476b32c11f4418" providerId="LiveId" clId="{AA1CB28C-90A0-4FA1-8258-863ABA2A5A54}" dt="2020-12-21T07:54:53.105" v="909" actId="478"/>
          <ac:graphicFrameMkLst>
            <pc:docMk/>
            <pc:sldMk cId="1196241583" sldId="1174"/>
            <ac:graphicFrameMk id="4" creationId="{CBA14DDE-97E8-4366-9AD7-87C976174D7D}"/>
          </ac:graphicFrameMkLst>
        </pc:graphicFrameChg>
      </pc:sldChg>
      <pc:sldChg chg="modSp mod modAnim">
        <pc:chgData name="Sharma Computer Academy" userId="08476b32c11f4418" providerId="LiveId" clId="{AA1CB28C-90A0-4FA1-8258-863ABA2A5A54}" dt="2020-12-21T07:57:48.607" v="988" actId="20577"/>
        <pc:sldMkLst>
          <pc:docMk/>
          <pc:sldMk cId="1049803716" sldId="1175"/>
        </pc:sldMkLst>
        <pc:spChg chg="mod">
          <ac:chgData name="Sharma Computer Academy" userId="08476b32c11f4418" providerId="LiveId" clId="{AA1CB28C-90A0-4FA1-8258-863ABA2A5A54}" dt="2020-12-21T07:57:48.607" v="988" actId="20577"/>
          <ac:spMkLst>
            <pc:docMk/>
            <pc:sldMk cId="1049803716" sldId="1175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57:43.537" v="972" actId="20577"/>
          <ac:spMkLst>
            <pc:docMk/>
            <pc:sldMk cId="1049803716" sldId="1175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AA1CB28C-90A0-4FA1-8258-863ABA2A5A54}" dt="2020-12-21T08:09:19.903" v="1247" actId="20577"/>
        <pc:sldMkLst>
          <pc:docMk/>
          <pc:sldMk cId="4011993344" sldId="1176"/>
        </pc:sldMkLst>
        <pc:spChg chg="mod">
          <ac:chgData name="Sharma Computer Academy" userId="08476b32c11f4418" providerId="LiveId" clId="{AA1CB28C-90A0-4FA1-8258-863ABA2A5A54}" dt="2020-12-21T08:09:19.903" v="1247" actId="20577"/>
          <ac:spMkLst>
            <pc:docMk/>
            <pc:sldMk cId="4011993344" sldId="1176"/>
            <ac:spMk id="2" creationId="{00000000-0000-0000-0000-000000000000}"/>
          </ac:spMkLst>
        </pc:spChg>
        <pc:spChg chg="add mod">
          <ac:chgData name="Sharma Computer Academy" userId="08476b32c11f4418" providerId="LiveId" clId="{AA1CB28C-90A0-4FA1-8258-863ABA2A5A54}" dt="2020-12-21T08:05:34.928" v="1126" actId="207"/>
          <ac:spMkLst>
            <pc:docMk/>
            <pc:sldMk cId="4011993344" sldId="1176"/>
            <ac:spMk id="6" creationId="{2E770A32-00AB-46FF-85FA-E74C29CF07D4}"/>
          </ac:spMkLst>
        </pc:spChg>
        <pc:graphicFrameChg chg="del">
          <ac:chgData name="Sharma Computer Academy" userId="08476b32c11f4418" providerId="LiveId" clId="{AA1CB28C-90A0-4FA1-8258-863ABA2A5A54}" dt="2020-12-21T07:59:23.653" v="1002" actId="478"/>
          <ac:graphicFrameMkLst>
            <pc:docMk/>
            <pc:sldMk cId="4011993344" sldId="1176"/>
            <ac:graphicFrameMk id="4" creationId="{CBA14DDE-97E8-4366-9AD7-87C976174D7D}"/>
          </ac:graphicFrameMkLst>
        </pc:graphicFrameChg>
      </pc:sldChg>
      <pc:sldChg chg="modSp add modAnim">
        <pc:chgData name="Sharma Computer Academy" userId="08476b32c11f4418" providerId="LiveId" clId="{AA1CB28C-90A0-4FA1-8258-863ABA2A5A54}" dt="2020-12-21T08:09:05.568" v="1223"/>
        <pc:sldMkLst>
          <pc:docMk/>
          <pc:sldMk cId="609967313" sldId="1177"/>
        </pc:sldMkLst>
        <pc:spChg chg="mod">
          <ac:chgData name="Sharma Computer Academy" userId="08476b32c11f4418" providerId="LiveId" clId="{AA1CB28C-90A0-4FA1-8258-863ABA2A5A54}" dt="2020-12-21T08:06:01.574" v="1135" actId="20577"/>
          <ac:spMkLst>
            <pc:docMk/>
            <pc:sldMk cId="609967313" sldId="1177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8:08:54.344" v="1220" actId="113"/>
          <ac:spMkLst>
            <pc:docMk/>
            <pc:sldMk cId="609967313" sldId="1177"/>
            <ac:spMk id="6" creationId="{2E770A32-00AB-46FF-85FA-E74C29CF07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12/28/2020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24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Modern Java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Well Known Examples Of Declarative Programming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2060"/>
                </a:solidFill>
              </a:rPr>
              <a:t>Take a look </a:t>
            </a:r>
            <a:r>
              <a:rPr lang="en-US" sz="2400" dirty="0"/>
              <a:t>at the following </a:t>
            </a:r>
            <a:r>
              <a:rPr lang="en-US" sz="2400" b="1" dirty="0">
                <a:solidFill>
                  <a:srgbClr val="0070C0"/>
                </a:solidFill>
              </a:rPr>
              <a:t>HTML CODE</a:t>
            </a:r>
            <a:r>
              <a:rPr lang="en-US" sz="2400" dirty="0"/>
              <a:t>: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7030A0"/>
              </a:solidFill>
            </a:endParaRP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&lt;body&gt;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		&lt;h1&gt;Learning Java 8&lt;/h1&gt;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		&lt;p&gt;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	A great way to become &lt;b&gt;SMART PROGRAMMER&lt;/b&gt;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		&lt;/p&gt;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&lt;/body&gt;</a:t>
            </a:r>
          </a:p>
          <a:p>
            <a:pPr marL="788670" lvl="1" indent="-514350">
              <a:buSzPct val="120000"/>
            </a:pPr>
            <a:endParaRPr lang="en-US" sz="2200" dirty="0">
              <a:solidFill>
                <a:srgbClr val="0070C0"/>
              </a:solidFill>
            </a:endParaRPr>
          </a:p>
          <a:p>
            <a:pPr marL="788670" lvl="1" indent="-514350">
              <a:buSzPct val="120000"/>
            </a:pPr>
            <a:r>
              <a:rPr lang="en-US" sz="2200" dirty="0"/>
              <a:t>We’re </a:t>
            </a:r>
            <a:r>
              <a:rPr lang="en-US" sz="2200" b="1" dirty="0">
                <a:solidFill>
                  <a:srgbClr val="0070C0"/>
                </a:solidFill>
              </a:rPr>
              <a:t>not concerned </a:t>
            </a:r>
            <a:r>
              <a:rPr lang="en-US" sz="2200" dirty="0"/>
              <a:t>with how the </a:t>
            </a:r>
            <a:r>
              <a:rPr lang="en-US" sz="2200" b="1" dirty="0">
                <a:solidFill>
                  <a:srgbClr val="00B050"/>
                </a:solidFill>
              </a:rPr>
              <a:t>web browser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parsing </a:t>
            </a:r>
            <a:r>
              <a:rPr lang="en-US" sz="2200" dirty="0"/>
              <a:t>our </a:t>
            </a:r>
            <a:r>
              <a:rPr lang="en-US" sz="2200" b="1" dirty="0">
                <a:solidFill>
                  <a:srgbClr val="7030A0"/>
                </a:solidFill>
              </a:rPr>
              <a:t>&lt;h1&gt;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7030A0"/>
                </a:solidFill>
              </a:rPr>
              <a:t>&lt;p&gt;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7030A0"/>
                </a:solidFill>
              </a:rPr>
              <a:t>&lt;b&gt;</a:t>
            </a:r>
            <a:r>
              <a:rPr lang="en-US" sz="2200" dirty="0"/>
              <a:t> element and </a:t>
            </a:r>
            <a:r>
              <a:rPr lang="en-US" sz="2200" b="1" dirty="0">
                <a:solidFill>
                  <a:srgbClr val="002060"/>
                </a:solidFill>
              </a:rPr>
              <a:t>displaying it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screen. </a:t>
            </a:r>
          </a:p>
          <a:p>
            <a:pPr marL="788670" lvl="1" indent="-514350">
              <a:buSzPct val="120000"/>
            </a:pPr>
            <a:r>
              <a:rPr lang="en-US" sz="2200" b="1" dirty="0">
                <a:solidFill>
                  <a:schemeClr val="tx2"/>
                </a:solidFill>
              </a:rPr>
              <a:t>Our WHAT is 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7030A0"/>
                </a:solidFill>
              </a:rPr>
              <a:t>new header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7030A0"/>
                </a:solidFill>
              </a:rPr>
              <a:t>paragraph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rgbClr val="0070C0"/>
                </a:solidFill>
              </a:rPr>
              <a:t>our website.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DAFDC-5AA5-46EF-9B4F-00CE63F638C0}"/>
              </a:ext>
            </a:extLst>
          </p:cNvPr>
          <p:cNvSpPr/>
          <p:nvPr/>
        </p:nvSpPr>
        <p:spPr>
          <a:xfrm>
            <a:off x="899592" y="2132856"/>
            <a:ext cx="741682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6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Imperative V/s Declarative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9FAD2-E0F3-4F49-B710-45BB9FAB14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626" y="1562646"/>
            <a:ext cx="8504236" cy="4783633"/>
          </a:xfrm>
        </p:spPr>
      </p:pic>
    </p:spTree>
    <p:extLst>
      <p:ext uri="{BB962C8B-B14F-4D97-AF65-F5344CB8AC3E}">
        <p14:creationId xmlns:p14="http://schemas.microsoft.com/office/powerpoint/2010/main" val="5888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Was Enhanced To Support Declarative Programming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Creators of Java language </a:t>
            </a:r>
            <a:r>
              <a:rPr lang="en-US" sz="2400" dirty="0"/>
              <a:t>thought that a </a:t>
            </a:r>
            <a:r>
              <a:rPr lang="en-US" sz="2400" b="1" dirty="0">
                <a:solidFill>
                  <a:srgbClr val="7030A0"/>
                </a:solidFill>
              </a:rPr>
              <a:t>Java programmer</a:t>
            </a:r>
            <a:r>
              <a:rPr lang="en-US" sz="2400" dirty="0"/>
              <a:t> must </a:t>
            </a:r>
            <a:r>
              <a:rPr lang="en-US" sz="2400" b="1" dirty="0">
                <a:solidFill>
                  <a:srgbClr val="00B050"/>
                </a:solidFill>
              </a:rPr>
              <a:t>also be able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2060"/>
                </a:solidFill>
              </a:rPr>
              <a:t>think and code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Declarative Style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programming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2134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Was Enhanced To Support Declarative Programming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From Java 8 </a:t>
            </a:r>
            <a:r>
              <a:rPr lang="en-US" sz="2400" dirty="0"/>
              <a:t>which is </a:t>
            </a:r>
            <a:r>
              <a:rPr lang="en-US" sz="2400" b="1" dirty="0">
                <a:solidFill>
                  <a:srgbClr val="00B050"/>
                </a:solidFill>
              </a:rPr>
              <a:t>also called </a:t>
            </a:r>
            <a:r>
              <a:rPr lang="en-US" sz="2400" dirty="0"/>
              <a:t>as  </a:t>
            </a:r>
            <a:r>
              <a:rPr lang="en-US" sz="2400" b="1" dirty="0">
                <a:solidFill>
                  <a:srgbClr val="002060"/>
                </a:solidFill>
              </a:rPr>
              <a:t>Modern Java </a:t>
            </a:r>
            <a:r>
              <a:rPr lang="en-US" sz="2400" dirty="0"/>
              <a:t>, we can </a:t>
            </a:r>
            <a:r>
              <a:rPr lang="en-US" sz="2400" b="1" dirty="0">
                <a:solidFill>
                  <a:srgbClr val="0070C0"/>
                </a:solidFill>
              </a:rPr>
              <a:t>now write </a:t>
            </a:r>
            <a:r>
              <a:rPr lang="en-US" sz="2400" dirty="0"/>
              <a:t>our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codes</a:t>
            </a:r>
            <a:r>
              <a:rPr lang="en-US" sz="2400" dirty="0"/>
              <a:t> in </a:t>
            </a:r>
            <a:r>
              <a:rPr lang="en-US" sz="2400" b="1" u="sng" dirty="0">
                <a:solidFill>
                  <a:srgbClr val="C00000"/>
                </a:solidFill>
              </a:rPr>
              <a:t>Declarative Style </a:t>
            </a:r>
            <a:r>
              <a:rPr lang="en-US" sz="2400" dirty="0"/>
              <a:t>using </a:t>
            </a:r>
            <a:r>
              <a:rPr lang="en-US" sz="2400" b="1" u="sng" dirty="0">
                <a:solidFill>
                  <a:srgbClr val="7030A0"/>
                </a:solidFill>
              </a:rPr>
              <a:t>Functional Programming with Lambda Expressions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r>
              <a:rPr lang="en-US" sz="2400" dirty="0"/>
              <a:t>So that </a:t>
            </a:r>
            <a:r>
              <a:rPr lang="en-US" sz="2400" b="1" dirty="0">
                <a:solidFill>
                  <a:srgbClr val="C00000"/>
                </a:solidFill>
              </a:rPr>
              <a:t>our code becomes </a:t>
            </a:r>
            <a:r>
              <a:rPr lang="en-US" sz="2400" b="1" dirty="0">
                <a:solidFill>
                  <a:srgbClr val="002060"/>
                </a:solidFill>
              </a:rPr>
              <a:t>concise</a:t>
            </a:r>
            <a:r>
              <a:rPr lang="en-US" sz="2400" dirty="0"/>
              <a:t> as well as </a:t>
            </a:r>
            <a:r>
              <a:rPr lang="en-US" sz="2400" b="1" dirty="0">
                <a:solidFill>
                  <a:srgbClr val="7030A0"/>
                </a:solidFill>
              </a:rPr>
              <a:t>much more </a:t>
            </a:r>
            <a:r>
              <a:rPr lang="en-US" sz="2400" b="1" dirty="0">
                <a:solidFill>
                  <a:srgbClr val="00B050"/>
                </a:solidFill>
              </a:rPr>
              <a:t>simplified</a:t>
            </a:r>
            <a:r>
              <a:rPr lang="en-US" sz="2400" dirty="0"/>
              <a:t>.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5444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To understand this </a:t>
            </a:r>
            <a:r>
              <a:rPr lang="en-IN" sz="2400" dirty="0">
                <a:solidFill>
                  <a:schemeClr val="tx1"/>
                </a:solidFill>
              </a:rPr>
              <a:t>, let’s see </a:t>
            </a:r>
            <a:r>
              <a:rPr lang="en-IN" sz="2400" b="1" dirty="0">
                <a:solidFill>
                  <a:srgbClr val="7030A0"/>
                </a:solidFill>
              </a:rPr>
              <a:t>an example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u="sng" dirty="0">
                <a:solidFill>
                  <a:srgbClr val="C00000"/>
                </a:solidFill>
              </a:rPr>
              <a:t>print  </a:t>
            </a:r>
            <a:r>
              <a:rPr lang="en-IN" sz="2400" b="1" u="sng" dirty="0" err="1">
                <a:solidFill>
                  <a:srgbClr val="C00000"/>
                </a:solidFill>
              </a:rPr>
              <a:t>nos</a:t>
            </a:r>
            <a:r>
              <a:rPr lang="en-IN" sz="2400" b="1" u="sng" dirty="0">
                <a:solidFill>
                  <a:srgbClr val="C00000"/>
                </a:solidFill>
              </a:rPr>
              <a:t> from 1 to 5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70C0"/>
                </a:solidFill>
              </a:rPr>
              <a:t>old style</a:t>
            </a:r>
            <a:r>
              <a:rPr lang="en-IN" sz="2400" dirty="0">
                <a:solidFill>
                  <a:schemeClr val="tx1"/>
                </a:solidFill>
              </a:rPr>
              <a:t> as well as  </a:t>
            </a:r>
            <a:r>
              <a:rPr lang="en-IN" sz="2400" b="1" dirty="0">
                <a:solidFill>
                  <a:srgbClr val="0070C0"/>
                </a:solidFill>
              </a:rPr>
              <a:t>new style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Old Style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New Style: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571736" y="3284984"/>
            <a:ext cx="545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for(int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=1;i&lt;=5;i++)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14612" y="5500702"/>
            <a:ext cx="540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nums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IntStream.of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(1,2,3,4,5);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nums.forEach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/>
              <a:t>Let’s se</a:t>
            </a:r>
            <a:r>
              <a:rPr lang="en-IN" sz="2400" dirty="0">
                <a:solidFill>
                  <a:schemeClr val="tx1"/>
                </a:solidFill>
              </a:rPr>
              <a:t>e </a:t>
            </a:r>
            <a:r>
              <a:rPr lang="en-IN" sz="2400" b="1" dirty="0">
                <a:solidFill>
                  <a:srgbClr val="7030A0"/>
                </a:solidFill>
              </a:rPr>
              <a:t>another example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u="sng" dirty="0">
                <a:solidFill>
                  <a:srgbClr val="C00000"/>
                </a:solidFill>
              </a:rPr>
              <a:t>calculate sum of </a:t>
            </a:r>
            <a:r>
              <a:rPr lang="en-IN" sz="2400" b="1" u="sng" dirty="0" err="1">
                <a:solidFill>
                  <a:srgbClr val="C00000"/>
                </a:solidFill>
              </a:rPr>
              <a:t>nos</a:t>
            </a:r>
            <a:r>
              <a:rPr lang="en-IN" sz="2400" b="1" u="sng" dirty="0">
                <a:solidFill>
                  <a:srgbClr val="C00000"/>
                </a:solidFill>
              </a:rPr>
              <a:t> from 1 t0 100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70C0"/>
                </a:solidFill>
              </a:rPr>
              <a:t>old style</a:t>
            </a:r>
            <a:r>
              <a:rPr lang="en-IN" sz="2400" dirty="0">
                <a:solidFill>
                  <a:schemeClr val="tx1"/>
                </a:solidFill>
              </a:rPr>
              <a:t> as well as  </a:t>
            </a:r>
            <a:r>
              <a:rPr lang="en-IN" sz="2400" b="1" dirty="0">
                <a:solidFill>
                  <a:srgbClr val="0070C0"/>
                </a:solidFill>
              </a:rPr>
              <a:t>new style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Old Style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New Style: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571736" y="3284984"/>
            <a:ext cx="4767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sum=0;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=1;i&lt;=100;i++)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sum=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sum+i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(“sum is ”+sum);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14612" y="5500702"/>
            <a:ext cx="60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IntStream.rangeClosed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(1,100).sum();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(“sum is ”+sum);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Take </a:t>
            </a:r>
            <a:r>
              <a:rPr lang="en-IN" sz="2400" b="1" dirty="0">
                <a:solidFill>
                  <a:srgbClr val="7030A0"/>
                </a:solidFill>
              </a:rPr>
              <a:t>another example </a:t>
            </a:r>
            <a:r>
              <a:rPr lang="en-IN" sz="2400" dirty="0">
                <a:solidFill>
                  <a:schemeClr val="tx1"/>
                </a:solidFill>
              </a:rPr>
              <a:t>to define a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>
                <a:solidFill>
                  <a:schemeClr val="tx1"/>
                </a:solidFill>
              </a:rPr>
              <a:t> that takes an </a:t>
            </a:r>
            <a:r>
              <a:rPr lang="en-IN" sz="2400" b="1" dirty="0" err="1">
                <a:solidFill>
                  <a:srgbClr val="0070C0"/>
                </a:solidFill>
              </a:rPr>
              <a:t>ArrayList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7030A0"/>
                </a:solidFill>
              </a:rPr>
              <a:t>Integers</a:t>
            </a:r>
            <a:r>
              <a:rPr lang="en-IN" sz="2400" dirty="0">
                <a:solidFill>
                  <a:schemeClr val="tx1"/>
                </a:solidFill>
              </a:rPr>
              <a:t> as </a:t>
            </a:r>
            <a:r>
              <a:rPr lang="en-IN" sz="2400" b="1" dirty="0">
                <a:solidFill>
                  <a:srgbClr val="002060"/>
                </a:solidFill>
              </a:rPr>
              <a:t>argument</a:t>
            </a:r>
            <a:r>
              <a:rPr lang="en-IN" sz="2400" dirty="0">
                <a:solidFill>
                  <a:schemeClr val="tx1"/>
                </a:solidFill>
              </a:rPr>
              <a:t> and returns a </a:t>
            </a:r>
            <a:r>
              <a:rPr lang="en-IN" sz="2400" b="1" dirty="0">
                <a:solidFill>
                  <a:srgbClr val="0070C0"/>
                </a:solidFill>
              </a:rPr>
              <a:t>List</a:t>
            </a:r>
            <a:r>
              <a:rPr lang="en-IN" sz="2400" dirty="0">
                <a:solidFill>
                  <a:schemeClr val="tx1"/>
                </a:solidFill>
              </a:rPr>
              <a:t> with all </a:t>
            </a:r>
            <a:r>
              <a:rPr lang="en-IN" sz="2400" b="1" dirty="0">
                <a:solidFill>
                  <a:srgbClr val="00B050"/>
                </a:solidFill>
              </a:rPr>
              <a:t>duplicates removed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Old Style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New Style: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143116"/>
            <a:ext cx="81144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List&lt;Integer&gt;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getUniqueListOldStyle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numbers)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List&lt;Integer&gt;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for(Integer n:numbers)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uniqueList.contains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(n)==false)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uniqueList.add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510" y="5214950"/>
            <a:ext cx="89094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List&lt;Integer&gt;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getUniqueListNewStyle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numbers)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List&lt;Integer&gt;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numbers.stream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().distinct().collect(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Collectors.toList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Else Is There In Modern Java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/>
              <a:t>Nowadays</a:t>
            </a:r>
            <a:r>
              <a:rPr lang="en-US" sz="2400" dirty="0">
                <a:solidFill>
                  <a:schemeClr val="tx1"/>
                </a:solidFill>
              </a:rPr>
              <a:t> , even a </a:t>
            </a:r>
            <a:r>
              <a:rPr lang="en-US" sz="2400" b="1" dirty="0">
                <a:solidFill>
                  <a:srgbClr val="00B050"/>
                </a:solidFill>
              </a:rPr>
              <a:t>smart phone </a:t>
            </a:r>
            <a:r>
              <a:rPr lang="en-US" sz="2400" dirty="0">
                <a:solidFill>
                  <a:schemeClr val="tx1"/>
                </a:solidFill>
              </a:rPr>
              <a:t>has </a:t>
            </a:r>
            <a:r>
              <a:rPr lang="en-US" sz="2400" b="1" dirty="0">
                <a:solidFill>
                  <a:srgbClr val="C00000"/>
                </a:solidFill>
              </a:rPr>
              <a:t>multiple processors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use the </a:t>
            </a:r>
            <a:r>
              <a:rPr lang="en-US" sz="2400" b="1" dirty="0">
                <a:solidFill>
                  <a:srgbClr val="0070C0"/>
                </a:solidFill>
              </a:rPr>
              <a:t>power</a:t>
            </a:r>
            <a:r>
              <a:rPr lang="en-US" sz="2400" dirty="0">
                <a:solidFill>
                  <a:schemeClr val="tx1"/>
                </a:solidFill>
              </a:rPr>
              <a:t> of these </a:t>
            </a:r>
            <a:r>
              <a:rPr lang="en-US" sz="2400" b="1" dirty="0">
                <a:solidFill>
                  <a:srgbClr val="C00000"/>
                </a:solidFill>
              </a:rPr>
              <a:t>multiple processors </a:t>
            </a:r>
            <a:r>
              <a:rPr lang="en-US" sz="2400" dirty="0">
                <a:solidFill>
                  <a:schemeClr val="tx1"/>
                </a:solidFill>
              </a:rPr>
              <a:t>, prior to </a:t>
            </a:r>
            <a:r>
              <a:rPr lang="en-US" sz="2400" b="1" dirty="0">
                <a:solidFill>
                  <a:srgbClr val="C00000"/>
                </a:solidFill>
              </a:rPr>
              <a:t>modernization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, we </a:t>
            </a:r>
            <a:r>
              <a:rPr lang="en-US" sz="2400" b="1" dirty="0">
                <a:solidFill>
                  <a:srgbClr val="00B050"/>
                </a:solidFill>
              </a:rPr>
              <a:t>had to use </a:t>
            </a:r>
            <a:r>
              <a:rPr lang="en-US" sz="2400" dirty="0">
                <a:solidFill>
                  <a:schemeClr val="tx1"/>
                </a:solidFill>
              </a:rPr>
              <a:t>very </a:t>
            </a:r>
            <a:r>
              <a:rPr lang="en-US" sz="2400" b="1" dirty="0">
                <a:solidFill>
                  <a:srgbClr val="7030A0"/>
                </a:solidFill>
              </a:rPr>
              <a:t>high leve</a:t>
            </a:r>
            <a:r>
              <a:rPr lang="en-US" sz="2400" dirty="0">
                <a:solidFill>
                  <a:schemeClr val="tx1"/>
                </a:solidFill>
              </a:rPr>
              <a:t>l of </a:t>
            </a:r>
            <a:r>
              <a:rPr lang="en-US" sz="2400" b="1" dirty="0">
                <a:solidFill>
                  <a:srgbClr val="C00000"/>
                </a:solidFill>
              </a:rPr>
              <a:t>multithreaded code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But we know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b="1" dirty="0">
                <a:solidFill>
                  <a:srgbClr val="7030A0"/>
                </a:solidFill>
              </a:rPr>
              <a:t>working with threads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b="1" dirty="0">
                <a:solidFill>
                  <a:srgbClr val="002060"/>
                </a:solidFill>
              </a:rPr>
              <a:t>not so easy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we have to be </a:t>
            </a:r>
            <a:r>
              <a:rPr lang="en-US" sz="2400" b="1" dirty="0">
                <a:solidFill>
                  <a:srgbClr val="00B050"/>
                </a:solidFill>
              </a:rPr>
              <a:t>very careful </a:t>
            </a:r>
            <a:r>
              <a:rPr lang="en-US" sz="2400" dirty="0">
                <a:solidFill>
                  <a:schemeClr val="tx1"/>
                </a:solidFill>
              </a:rPr>
              <a:t>while writing </a:t>
            </a:r>
            <a:r>
              <a:rPr lang="en-US" sz="2400" b="1" dirty="0">
                <a:solidFill>
                  <a:srgbClr val="C00000"/>
                </a:solidFill>
              </a:rPr>
              <a:t>multithreaded code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6654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Modern Java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b="1" dirty="0">
                <a:solidFill>
                  <a:srgbClr val="002060"/>
                </a:solidFill>
              </a:rPr>
              <a:t>Modern Java </a:t>
            </a:r>
            <a:r>
              <a:rPr lang="en-US" sz="2400" dirty="0">
                <a:solidFill>
                  <a:schemeClr val="tx1"/>
                </a:solidFill>
              </a:rPr>
              <a:t>, we can </a:t>
            </a:r>
            <a:r>
              <a:rPr lang="en-US" sz="2400" b="1" dirty="0">
                <a:solidFill>
                  <a:srgbClr val="0070C0"/>
                </a:solidFill>
              </a:rPr>
              <a:t>now write codes </a:t>
            </a:r>
            <a:r>
              <a:rPr lang="en-US" sz="2400" b="1" dirty="0">
                <a:solidFill>
                  <a:srgbClr val="7030A0"/>
                </a:solidFill>
              </a:rPr>
              <a:t>performing parallel operations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b="1" dirty="0">
                <a:solidFill>
                  <a:schemeClr val="tx2"/>
                </a:solidFill>
              </a:rPr>
              <a:t>multiple processors</a:t>
            </a:r>
            <a:endParaRPr lang="en-US" sz="2400" dirty="0">
              <a:solidFill>
                <a:schemeClr val="tx2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948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Modern Java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Java’s New Ecosystem 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Benefits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So </a:t>
            </a:r>
            <a:r>
              <a:rPr lang="en-IN" sz="2400" b="1" dirty="0">
                <a:solidFill>
                  <a:srgbClr val="7030A0"/>
                </a:solidFill>
              </a:rPr>
              <a:t>we can say </a:t>
            </a:r>
            <a:r>
              <a:rPr lang="en-IN" sz="2400" dirty="0">
                <a:solidFill>
                  <a:schemeClr val="tx1"/>
                </a:solidFill>
              </a:rPr>
              <a:t>that the </a:t>
            </a:r>
            <a:r>
              <a:rPr lang="en-IN" sz="2400" b="1" dirty="0">
                <a:solidFill>
                  <a:schemeClr val="tx2"/>
                </a:solidFill>
              </a:rPr>
              <a:t>main benefits </a:t>
            </a:r>
            <a:r>
              <a:rPr lang="en-IN" sz="2400" dirty="0">
                <a:solidFill>
                  <a:schemeClr val="tx1"/>
                </a:solidFill>
              </a:rPr>
              <a:t>of the addition of these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new features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00B050"/>
                </a:solidFill>
              </a:rPr>
              <a:t>Programmer needs to write less code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Simplifies programming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Takes advantage of hardware enhancements</a:t>
            </a: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9491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When Were These Features Added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 the </a:t>
            </a:r>
            <a:r>
              <a:rPr lang="en-US" sz="2400" b="1" dirty="0">
                <a:solidFill>
                  <a:srgbClr val="C00000"/>
                </a:solidFill>
              </a:rPr>
              <a:t>new features </a:t>
            </a:r>
            <a:r>
              <a:rPr lang="en-US" sz="2400" dirty="0">
                <a:solidFill>
                  <a:schemeClr val="tx1"/>
                </a:solidFill>
              </a:rPr>
              <a:t>which </a:t>
            </a:r>
            <a:r>
              <a:rPr lang="en-US" sz="2400" b="1" dirty="0">
                <a:solidFill>
                  <a:srgbClr val="002060"/>
                </a:solidFill>
              </a:rPr>
              <a:t>we have and will discuss </a:t>
            </a:r>
            <a:r>
              <a:rPr lang="en-US" sz="2400" dirty="0">
                <a:solidFill>
                  <a:schemeClr val="tx1"/>
                </a:solidFill>
              </a:rPr>
              <a:t>in this course were added in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 which came out in </a:t>
            </a:r>
            <a:r>
              <a:rPr lang="en-US" sz="2400" b="1" dirty="0">
                <a:solidFill>
                  <a:srgbClr val="0070C0"/>
                </a:solidFill>
              </a:rPr>
              <a:t>March 2104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Before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 , the </a:t>
            </a:r>
            <a:r>
              <a:rPr lang="en-US" sz="2400" b="1" dirty="0">
                <a:solidFill>
                  <a:srgbClr val="C00000"/>
                </a:solidFill>
              </a:rPr>
              <a:t>major release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was </a:t>
            </a:r>
            <a:r>
              <a:rPr lang="en-US" sz="2400" b="1" dirty="0">
                <a:solidFill>
                  <a:srgbClr val="00B050"/>
                </a:solidFill>
              </a:rPr>
              <a:t>Java 5</a:t>
            </a:r>
            <a:r>
              <a:rPr lang="en-US" sz="2400" dirty="0">
                <a:solidFill>
                  <a:schemeClr val="tx1"/>
                </a:solidFill>
              </a:rPr>
              <a:t> in which many new features like </a:t>
            </a:r>
            <a:r>
              <a:rPr lang="en-US" sz="2400" b="1" dirty="0">
                <a:solidFill>
                  <a:srgbClr val="7030A0"/>
                </a:solidFill>
              </a:rPr>
              <a:t>Enhanced for loop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Scanner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static import 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Autoboxing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7030A0"/>
                </a:solidFill>
              </a:rPr>
              <a:t>Unboxing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Generics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 were added.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</a:t>
            </a:r>
            <a:r>
              <a:rPr lang="en-US" sz="2400" b="1" dirty="0">
                <a:solidFill>
                  <a:srgbClr val="00B050"/>
                </a:solidFill>
              </a:rPr>
              <a:t>Java 6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B050"/>
                </a:solidFill>
              </a:rPr>
              <a:t>Java 7</a:t>
            </a:r>
            <a:r>
              <a:rPr lang="en-US" sz="2400" dirty="0">
                <a:solidFill>
                  <a:schemeClr val="tx1"/>
                </a:solidFill>
              </a:rPr>
              <a:t> were </a:t>
            </a:r>
            <a:r>
              <a:rPr lang="en-US" sz="2400" b="1" dirty="0">
                <a:solidFill>
                  <a:srgbClr val="0070C0"/>
                </a:solidFill>
              </a:rPr>
              <a:t>minor releases </a:t>
            </a:r>
            <a:r>
              <a:rPr lang="en-US" sz="2400" dirty="0">
                <a:solidFill>
                  <a:schemeClr val="tx1"/>
                </a:solidFill>
              </a:rPr>
              <a:t>and not </a:t>
            </a:r>
            <a:r>
              <a:rPr lang="en-US" sz="2400" b="1" dirty="0">
                <a:solidFill>
                  <a:srgbClr val="C00000"/>
                </a:solidFill>
              </a:rPr>
              <a:t>many new features </a:t>
            </a:r>
            <a:r>
              <a:rPr lang="en-US" sz="2400" dirty="0">
                <a:solidFill>
                  <a:schemeClr val="tx1"/>
                </a:solidFill>
              </a:rPr>
              <a:t>were added.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When Were These Features Added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</a:t>
            </a:r>
            <a:r>
              <a:rPr lang="en-US" sz="2400" b="1" dirty="0">
                <a:solidFill>
                  <a:srgbClr val="002060"/>
                </a:solidFill>
              </a:rPr>
              <a:t>with the launch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changes 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were in many ways </a:t>
            </a:r>
            <a:r>
              <a:rPr lang="en-IN" sz="2400" b="1" dirty="0">
                <a:solidFill>
                  <a:srgbClr val="C00000"/>
                </a:solidFill>
              </a:rPr>
              <a:t>more profound </a:t>
            </a:r>
            <a:r>
              <a:rPr lang="en-IN" sz="2400" dirty="0">
                <a:solidFill>
                  <a:schemeClr val="tx1"/>
                </a:solidFill>
              </a:rPr>
              <a:t>than </a:t>
            </a:r>
            <a:r>
              <a:rPr lang="en-IN" sz="2400" b="1" dirty="0">
                <a:solidFill>
                  <a:srgbClr val="7030A0"/>
                </a:solidFill>
              </a:rPr>
              <a:t>any other changes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in it’s </a:t>
            </a:r>
            <a:r>
              <a:rPr lang="en-IN" sz="2400" b="1" dirty="0">
                <a:solidFill>
                  <a:srgbClr val="00B050"/>
                </a:solidFill>
              </a:rPr>
              <a:t>history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Similarly , </a:t>
            </a:r>
            <a:r>
              <a:rPr lang="en-US" sz="2400" b="1" dirty="0">
                <a:solidFill>
                  <a:srgbClr val="00B050"/>
                </a:solidFill>
              </a:rPr>
              <a:t>Java 9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Java 10 </a:t>
            </a:r>
            <a:r>
              <a:rPr lang="en-US" sz="2400" dirty="0">
                <a:solidFill>
                  <a:schemeClr val="tx1"/>
                </a:solidFill>
              </a:rPr>
              <a:t>were again </a:t>
            </a:r>
            <a:r>
              <a:rPr lang="en-US" sz="2400" b="1" dirty="0">
                <a:solidFill>
                  <a:srgbClr val="C00000"/>
                </a:solidFill>
              </a:rPr>
              <a:t>minor releases </a:t>
            </a:r>
            <a:r>
              <a:rPr lang="en-US" sz="2400" dirty="0">
                <a:solidFill>
                  <a:schemeClr val="tx1"/>
                </a:solidFill>
              </a:rPr>
              <a:t>but </a:t>
            </a:r>
            <a:r>
              <a:rPr lang="en-US" sz="2400" b="1" dirty="0">
                <a:solidFill>
                  <a:srgbClr val="00B050"/>
                </a:solidFill>
              </a:rPr>
              <a:t>Java 11 </a:t>
            </a:r>
            <a:r>
              <a:rPr lang="en-US" sz="2400" dirty="0">
                <a:solidFill>
                  <a:schemeClr val="tx1"/>
                </a:solidFill>
              </a:rPr>
              <a:t>came with </a:t>
            </a:r>
            <a:r>
              <a:rPr lang="en-US" sz="2400" b="1" dirty="0">
                <a:solidFill>
                  <a:srgbClr val="0070C0"/>
                </a:solidFill>
              </a:rPr>
              <a:t>more popular features </a:t>
            </a:r>
            <a:r>
              <a:rPr lang="en-US" sz="2400" dirty="0">
                <a:solidFill>
                  <a:schemeClr val="tx1"/>
                </a:solidFill>
              </a:rPr>
              <a:t>mainly focused on </a:t>
            </a:r>
            <a:r>
              <a:rPr lang="en-US" sz="2400" b="1" dirty="0">
                <a:solidFill>
                  <a:srgbClr val="7030A0"/>
                </a:solidFill>
              </a:rPr>
              <a:t>String handling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rgbClr val="7030A0"/>
                </a:solidFill>
              </a:rPr>
              <a:t>single line, single-file build </a:t>
            </a:r>
            <a:r>
              <a:rPr lang="en-IN" sz="2400" dirty="0">
                <a:solidFill>
                  <a:schemeClr val="tx1"/>
                </a:solidFill>
              </a:rPr>
              <a:t>and</a:t>
            </a:r>
            <a:r>
              <a:rPr lang="en-IN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enhancements to features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last </a:t>
            </a:r>
            <a:r>
              <a:rPr lang="en-IN" sz="2400" b="1" dirty="0">
                <a:solidFill>
                  <a:srgbClr val="0070C0"/>
                </a:solidFill>
              </a:rPr>
              <a:t>5 years </a:t>
            </a:r>
            <a:r>
              <a:rPr lang="en-IN" sz="2400" dirty="0">
                <a:solidFill>
                  <a:schemeClr val="tx1"/>
                </a:solidFill>
              </a:rPr>
              <a:t>have seen some </a:t>
            </a:r>
            <a:r>
              <a:rPr lang="en-IN" sz="2400" b="1" dirty="0">
                <a:solidFill>
                  <a:srgbClr val="C00000"/>
                </a:solidFill>
              </a:rPr>
              <a:t>rapid changes </a:t>
            </a:r>
            <a:r>
              <a:rPr lang="en-IN" sz="2400" dirty="0">
                <a:solidFill>
                  <a:schemeClr val="tx1"/>
                </a:solidFill>
              </a:rPr>
              <a:t>in the way </a:t>
            </a:r>
            <a:r>
              <a:rPr lang="en-IN" sz="2400" b="1" dirty="0">
                <a:solidFill>
                  <a:srgbClr val="7030A0"/>
                </a:solidFill>
              </a:rPr>
              <a:t>new versions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Java Development Kit </a:t>
            </a:r>
            <a:r>
              <a:rPr lang="en-IN" sz="2400" dirty="0">
                <a:solidFill>
                  <a:schemeClr val="tx1"/>
                </a:solidFill>
              </a:rPr>
              <a:t>is </a:t>
            </a:r>
            <a:r>
              <a:rPr lang="en-IN" sz="2400" b="1" dirty="0">
                <a:solidFill>
                  <a:schemeClr val="tx2"/>
                </a:solidFill>
              </a:rPr>
              <a:t>deployed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chemeClr val="tx2"/>
                </a:solidFill>
              </a:rPr>
              <a:t>maintained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Traditionally, </a:t>
            </a:r>
            <a:r>
              <a:rPr lang="en-IN" sz="2400" b="1" dirty="0">
                <a:solidFill>
                  <a:srgbClr val="7030A0"/>
                </a:solidFill>
              </a:rPr>
              <a:t>new Java versions </a:t>
            </a:r>
            <a:r>
              <a:rPr lang="en-IN" sz="2400" dirty="0">
                <a:solidFill>
                  <a:schemeClr val="tx1"/>
                </a:solidFill>
              </a:rPr>
              <a:t>were </a:t>
            </a:r>
            <a:r>
              <a:rPr lang="en-IN" sz="2400" b="1" dirty="0">
                <a:solidFill>
                  <a:srgbClr val="00B050"/>
                </a:solidFill>
              </a:rPr>
              <a:t>always released </a:t>
            </a:r>
            <a:r>
              <a:rPr lang="en-IN" sz="2400" dirty="0">
                <a:solidFill>
                  <a:schemeClr val="tx1"/>
                </a:solidFill>
              </a:rPr>
              <a:t>in a </a:t>
            </a:r>
            <a:r>
              <a:rPr lang="en-IN" sz="2400" b="1" dirty="0">
                <a:solidFill>
                  <a:srgbClr val="0070C0"/>
                </a:solidFill>
              </a:rPr>
              <a:t>2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dirty="0">
                <a:solidFill>
                  <a:srgbClr val="0070C0"/>
                </a:solidFill>
              </a:rPr>
              <a:t>4</a:t>
            </a:r>
            <a:r>
              <a:rPr lang="en-IN" sz="2400" dirty="0">
                <a:solidFill>
                  <a:schemeClr val="tx1"/>
                </a:solidFill>
              </a:rPr>
              <a:t> year life cycle.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Every </a:t>
            </a:r>
            <a:r>
              <a:rPr lang="en-IN" sz="2400" b="1" dirty="0">
                <a:solidFill>
                  <a:srgbClr val="0070C0"/>
                </a:solidFill>
              </a:rPr>
              <a:t>2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dirty="0">
                <a:solidFill>
                  <a:srgbClr val="0070C0"/>
                </a:solidFill>
              </a:rPr>
              <a:t>4</a:t>
            </a:r>
            <a:r>
              <a:rPr lang="en-IN" sz="2400" dirty="0">
                <a:solidFill>
                  <a:schemeClr val="tx1"/>
                </a:solidFill>
              </a:rPr>
              <a:t> years, a </a:t>
            </a:r>
            <a:r>
              <a:rPr lang="en-IN" sz="2400" b="1" dirty="0">
                <a:solidFill>
                  <a:srgbClr val="C00000"/>
                </a:solidFill>
              </a:rPr>
              <a:t>new JDK </a:t>
            </a:r>
            <a:r>
              <a:rPr lang="en-IN" sz="2400" dirty="0">
                <a:solidFill>
                  <a:schemeClr val="tx1"/>
                </a:solidFill>
              </a:rPr>
              <a:t>would be </a:t>
            </a:r>
            <a:r>
              <a:rPr lang="en-IN" sz="2400" b="1" dirty="0">
                <a:solidFill>
                  <a:srgbClr val="7030A0"/>
                </a:solidFill>
              </a:rPr>
              <a:t>released</a:t>
            </a:r>
            <a:r>
              <a:rPr lang="en-IN" sz="2400" dirty="0">
                <a:solidFill>
                  <a:schemeClr val="tx1"/>
                </a:solidFill>
              </a:rPr>
              <a:t>, containing some </a:t>
            </a:r>
            <a:r>
              <a:rPr lang="en-IN" sz="2400" b="1" dirty="0">
                <a:solidFill>
                  <a:srgbClr val="00B050"/>
                </a:solidFill>
              </a:rPr>
              <a:t>new features</a:t>
            </a:r>
            <a:r>
              <a:rPr lang="en-IN" sz="2400" dirty="0">
                <a:solidFill>
                  <a:schemeClr val="tx1"/>
                </a:solidFill>
              </a:rPr>
              <a:t> 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JDK Release </a:t>
            </a:r>
            <a:r>
              <a:rPr lang="en-IN" sz="2400" b="1" u="sng" dirty="0" err="1"/>
              <a:t>Tmeline</a:t>
            </a:r>
            <a:endParaRPr lang="en-IN" sz="2400" b="1" u="sng" dirty="0"/>
          </a:p>
          <a:p>
            <a:pPr lvl="1"/>
            <a:endParaRPr lang="en-IN" sz="2300" dirty="0"/>
          </a:p>
          <a:p>
            <a:pPr lvl="1"/>
            <a:r>
              <a:rPr lang="en-IN" sz="2300" dirty="0"/>
              <a:t>– </a:t>
            </a:r>
            <a:r>
              <a:rPr lang="en-IN" dirty="0"/>
              <a:t>JDK 6: </a:t>
            </a:r>
            <a:r>
              <a:rPr lang="en-IN" b="1" dirty="0">
                <a:solidFill>
                  <a:srgbClr val="7030A0"/>
                </a:solidFill>
              </a:rPr>
              <a:t>2 years and 3 months </a:t>
            </a:r>
            <a:r>
              <a:rPr lang="en-IN" dirty="0"/>
              <a:t>after JDK 5 ( Dec,2006)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7: </a:t>
            </a:r>
            <a:r>
              <a:rPr lang="en-IN" b="1" dirty="0">
                <a:solidFill>
                  <a:srgbClr val="0070C0"/>
                </a:solidFill>
              </a:rPr>
              <a:t>4 years and 7 months </a:t>
            </a:r>
            <a:r>
              <a:rPr lang="en-IN" dirty="0"/>
              <a:t>after JDK 6 (July , 2011)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8: </a:t>
            </a:r>
            <a:r>
              <a:rPr lang="en-IN" b="1" dirty="0">
                <a:solidFill>
                  <a:srgbClr val="C00000"/>
                </a:solidFill>
              </a:rPr>
              <a:t>2 years and 8 months </a:t>
            </a:r>
            <a:r>
              <a:rPr lang="en-IN" dirty="0"/>
              <a:t>after JDK 7 ( Mar,2014)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9: </a:t>
            </a:r>
            <a:r>
              <a:rPr lang="en-IN" b="1" dirty="0">
                <a:solidFill>
                  <a:srgbClr val="00B050"/>
                </a:solidFill>
              </a:rPr>
              <a:t>3 years and 6 months </a:t>
            </a:r>
            <a:r>
              <a:rPr lang="en-IN" dirty="0"/>
              <a:t>after JDK 8 (Sep, 2017)</a:t>
            </a: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</a:rPr>
              <a:t>But from </a:t>
            </a:r>
            <a:r>
              <a:rPr lang="en-IN" sz="2600" b="1" dirty="0">
                <a:solidFill>
                  <a:srgbClr val="00B050"/>
                </a:solidFill>
              </a:rPr>
              <a:t>Java 10 </a:t>
            </a:r>
            <a:r>
              <a:rPr lang="en-IN" sz="2600" dirty="0">
                <a:solidFill>
                  <a:schemeClr val="tx1"/>
                </a:solidFill>
              </a:rPr>
              <a:t>, </a:t>
            </a:r>
            <a:r>
              <a:rPr lang="en-IN" sz="2600" b="1" dirty="0">
                <a:solidFill>
                  <a:srgbClr val="C00000"/>
                </a:solidFill>
              </a:rPr>
              <a:t>Oracle </a:t>
            </a:r>
            <a:r>
              <a:rPr lang="en-IN" sz="2600" dirty="0">
                <a:solidFill>
                  <a:schemeClr val="tx1"/>
                </a:solidFill>
              </a:rPr>
              <a:t>changed the </a:t>
            </a:r>
            <a:r>
              <a:rPr lang="en-IN" sz="2600" b="1" u="sng" dirty="0">
                <a:solidFill>
                  <a:srgbClr val="0070C0"/>
                </a:solidFill>
              </a:rPr>
              <a:t>new release policy </a:t>
            </a:r>
            <a:r>
              <a:rPr lang="en-IN" sz="2600" dirty="0">
                <a:solidFill>
                  <a:schemeClr val="tx1"/>
                </a:solidFill>
              </a:rPr>
              <a:t>and </a:t>
            </a:r>
            <a:r>
              <a:rPr lang="en-IN" sz="2600" b="1" u="sng" dirty="0">
                <a:solidFill>
                  <a:srgbClr val="002060"/>
                </a:solidFill>
              </a:rPr>
              <a:t>decided to launch </a:t>
            </a:r>
            <a:r>
              <a:rPr lang="en-IN" sz="2600" dirty="0">
                <a:solidFill>
                  <a:schemeClr val="tx1"/>
                </a:solidFill>
              </a:rPr>
              <a:t>a </a:t>
            </a:r>
            <a:r>
              <a:rPr lang="en-IN" sz="2600" b="1" dirty="0">
                <a:solidFill>
                  <a:srgbClr val="C00000"/>
                </a:solidFill>
              </a:rPr>
              <a:t>new version </a:t>
            </a:r>
            <a:r>
              <a:rPr lang="en-IN" sz="2600" dirty="0">
                <a:solidFill>
                  <a:schemeClr val="tx1"/>
                </a:solidFill>
              </a:rPr>
              <a:t>of Java </a:t>
            </a:r>
            <a:r>
              <a:rPr lang="en-IN" sz="2600" b="1" dirty="0">
                <a:solidFill>
                  <a:srgbClr val="7030A0"/>
                </a:solidFill>
              </a:rPr>
              <a:t>every 6 months.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b="1" u="sng" dirty="0"/>
              <a:t>JDK Release </a:t>
            </a:r>
            <a:r>
              <a:rPr lang="en-IN" sz="2400" b="1" u="sng" dirty="0" err="1"/>
              <a:t>Tmeline</a:t>
            </a:r>
            <a:r>
              <a:rPr lang="en-IN" sz="2400" b="1" u="sng" dirty="0"/>
              <a:t> From Java 10</a:t>
            </a:r>
          </a:p>
          <a:p>
            <a:pPr lvl="1"/>
            <a:endParaRPr lang="en-IN" sz="2300" dirty="0"/>
          </a:p>
          <a:p>
            <a:pPr lvl="1"/>
            <a:r>
              <a:rPr lang="en-IN" sz="2300" dirty="0"/>
              <a:t>– </a:t>
            </a:r>
            <a:r>
              <a:rPr lang="en-IN" dirty="0"/>
              <a:t>JDK 10: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9 ( Mar ,2018)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11: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10 ( Sep ,2018)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12: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11 ( Mar ,2019)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13: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12 (Sep, 2019)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14: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13 ( Mar ,2020)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15: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14 (Sep, 2020)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Now , it became </a:t>
            </a:r>
            <a:r>
              <a:rPr lang="en-IN" sz="2400" b="1" u="sng" dirty="0">
                <a:solidFill>
                  <a:srgbClr val="C00000"/>
                </a:solidFill>
              </a:rPr>
              <a:t>very difficult </a:t>
            </a:r>
            <a:r>
              <a:rPr lang="en-IN" sz="2400" dirty="0">
                <a:solidFill>
                  <a:schemeClr val="tx1"/>
                </a:solidFill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Software Developers</a:t>
            </a:r>
            <a:r>
              <a:rPr lang="en-IN" sz="2400" dirty="0">
                <a:solidFill>
                  <a:schemeClr val="tx1"/>
                </a:solidFill>
              </a:rPr>
              <a:t> to keep their </a:t>
            </a:r>
            <a:r>
              <a:rPr lang="en-IN" sz="2400" b="1" dirty="0">
                <a:solidFill>
                  <a:srgbClr val="002060"/>
                </a:solidFill>
              </a:rPr>
              <a:t>applications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rgbClr val="002060"/>
                </a:solidFill>
              </a:rPr>
              <a:t>several hundred (thousand?) servers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up to date </a:t>
            </a:r>
            <a:r>
              <a:rPr lang="en-IN" sz="2400" dirty="0">
                <a:solidFill>
                  <a:schemeClr val="tx1"/>
                </a:solidFill>
              </a:rPr>
              <a:t>with the </a:t>
            </a:r>
            <a:r>
              <a:rPr lang="en-IN" sz="2400" b="1" dirty="0">
                <a:solidFill>
                  <a:srgbClr val="7030A0"/>
                </a:solidFill>
              </a:rPr>
              <a:t>newest Java release</a:t>
            </a:r>
            <a:r>
              <a:rPr lang="en-IN" sz="2400" dirty="0">
                <a:solidFill>
                  <a:srgbClr val="7030A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That is why </a:t>
            </a:r>
            <a:r>
              <a:rPr lang="en-IN" sz="2400" dirty="0">
                <a:solidFill>
                  <a:schemeClr val="tx1"/>
                </a:solidFill>
              </a:rPr>
              <a:t>, the </a:t>
            </a:r>
            <a:r>
              <a:rPr lang="en-IN" sz="2400" b="1" dirty="0">
                <a:solidFill>
                  <a:srgbClr val="00B050"/>
                </a:solidFill>
              </a:rPr>
              <a:t>concept</a:t>
            </a:r>
            <a:r>
              <a:rPr lang="en-IN" sz="2400" dirty="0">
                <a:solidFill>
                  <a:schemeClr val="tx1"/>
                </a:solidFill>
              </a:rPr>
              <a:t> of an </a:t>
            </a:r>
            <a:r>
              <a:rPr lang="en-IN" sz="2400" b="1" dirty="0">
                <a:solidFill>
                  <a:srgbClr val="7030A0"/>
                </a:solidFill>
              </a:rPr>
              <a:t>LTS</a:t>
            </a:r>
            <a:r>
              <a:rPr lang="en-IN" sz="2400" dirty="0">
                <a:solidFill>
                  <a:schemeClr val="tx1"/>
                </a:solidFill>
              </a:rPr>
              <a:t> was </a:t>
            </a:r>
            <a:r>
              <a:rPr lang="en-IN" sz="2400" b="1" dirty="0">
                <a:solidFill>
                  <a:schemeClr val="tx2"/>
                </a:solidFill>
              </a:rPr>
              <a:t>established.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b="1" dirty="0">
                <a:solidFill>
                  <a:srgbClr val="7030A0"/>
                </a:solidFill>
              </a:rPr>
              <a:t>Java LTS 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b="1" dirty="0">
                <a:solidFill>
                  <a:srgbClr val="00B050"/>
                </a:solidFill>
              </a:rPr>
              <a:t>long-term support</a:t>
            </a:r>
            <a:r>
              <a:rPr lang="en-IN" sz="2400" dirty="0">
                <a:solidFill>
                  <a:schemeClr val="tx1"/>
                </a:solidFill>
              </a:rPr>
              <a:t>) release is a version of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that will </a:t>
            </a:r>
            <a:r>
              <a:rPr lang="en-IN" sz="2400" b="1" dirty="0">
                <a:solidFill>
                  <a:srgbClr val="C00000"/>
                </a:solidFill>
              </a:rPr>
              <a:t>remain the industry standard </a:t>
            </a:r>
            <a:r>
              <a:rPr lang="en-IN" sz="2400" dirty="0">
                <a:solidFill>
                  <a:schemeClr val="tx1"/>
                </a:solidFill>
              </a:rPr>
              <a:t>for </a:t>
            </a:r>
            <a:r>
              <a:rPr lang="en-IN" sz="2400" b="1" dirty="0">
                <a:solidFill>
                  <a:srgbClr val="0070C0"/>
                </a:solidFill>
              </a:rPr>
              <a:t>several years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To give an example </a:t>
            </a:r>
            <a:r>
              <a:rPr lang="en-IN" sz="2400" dirty="0">
                <a:solidFill>
                  <a:schemeClr val="tx1"/>
                </a:solidFill>
              </a:rPr>
              <a:t>of this, </a:t>
            </a:r>
            <a:r>
              <a:rPr lang="en-IN" sz="2400" b="1" dirty="0">
                <a:solidFill>
                  <a:srgbClr val="00B050"/>
                </a:solidFill>
              </a:rPr>
              <a:t>Java 8 </a:t>
            </a:r>
            <a:r>
              <a:rPr lang="en-IN" sz="2400" dirty="0">
                <a:solidFill>
                  <a:schemeClr val="tx1"/>
                </a:solidFill>
              </a:rPr>
              <a:t>was released in </a:t>
            </a:r>
            <a:r>
              <a:rPr lang="en-IN" sz="2400" b="1" dirty="0">
                <a:solidFill>
                  <a:srgbClr val="C00000"/>
                </a:solidFill>
              </a:rPr>
              <a:t>2014</a:t>
            </a:r>
            <a:r>
              <a:rPr lang="en-IN" sz="2400" dirty="0">
                <a:solidFill>
                  <a:schemeClr val="tx1"/>
                </a:solidFill>
              </a:rPr>
              <a:t>, it </a:t>
            </a:r>
            <a:r>
              <a:rPr lang="en-IN" sz="2400" b="1" u="sng" dirty="0">
                <a:solidFill>
                  <a:srgbClr val="0070C0"/>
                </a:solidFill>
              </a:rPr>
              <a:t>will continue to receive updates </a:t>
            </a:r>
            <a:r>
              <a:rPr lang="en-IN" sz="2400" dirty="0">
                <a:solidFill>
                  <a:schemeClr val="tx1"/>
                </a:solidFill>
              </a:rPr>
              <a:t>until </a:t>
            </a:r>
            <a:r>
              <a:rPr lang="en-IN" sz="2400" b="1" dirty="0">
                <a:solidFill>
                  <a:srgbClr val="C00000"/>
                </a:solidFill>
              </a:rPr>
              <a:t>2020</a:t>
            </a:r>
            <a:r>
              <a:rPr lang="en-IN" sz="2400" dirty="0">
                <a:solidFill>
                  <a:schemeClr val="tx1"/>
                </a:solidFill>
              </a:rPr>
              <a:t>, and </a:t>
            </a:r>
            <a:r>
              <a:rPr lang="en-IN" sz="2400" b="1" dirty="0">
                <a:solidFill>
                  <a:srgbClr val="C00000"/>
                </a:solidFill>
              </a:rPr>
              <a:t>extended support </a:t>
            </a:r>
            <a:r>
              <a:rPr lang="en-IN" sz="2400" dirty="0">
                <a:solidFill>
                  <a:schemeClr val="tx1"/>
                </a:solidFill>
              </a:rPr>
              <a:t>will end by </a:t>
            </a:r>
            <a:r>
              <a:rPr lang="en-IN" sz="2400" b="1" dirty="0">
                <a:solidFill>
                  <a:srgbClr val="C00000"/>
                </a:solidFill>
              </a:rPr>
              <a:t>2025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This gives </a:t>
            </a:r>
            <a:r>
              <a:rPr lang="en-IN" sz="2400" b="1" dirty="0">
                <a:solidFill>
                  <a:srgbClr val="0070C0"/>
                </a:solidFill>
              </a:rPr>
              <a:t>plenty of time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7030A0"/>
                </a:solidFill>
              </a:rPr>
              <a:t>application developers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chemeClr val="tx2"/>
                </a:solidFill>
              </a:rPr>
              <a:t>update their applications </a:t>
            </a:r>
            <a:r>
              <a:rPr lang="en-IN" sz="2400" dirty="0">
                <a:solidFill>
                  <a:schemeClr val="tx1"/>
                </a:solidFill>
              </a:rPr>
              <a:t>to take </a:t>
            </a:r>
            <a:r>
              <a:rPr lang="en-IN" sz="2400" b="1" dirty="0">
                <a:solidFill>
                  <a:srgbClr val="00B050"/>
                </a:solidFill>
              </a:rPr>
              <a:t>full advantage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>
                <a:solidFill>
                  <a:schemeClr val="tx1"/>
                </a:solidFill>
              </a:rPr>
              <a:t> features.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SzPct val="120000"/>
            </a:pPr>
            <a:r>
              <a:rPr lang="en-IN" sz="2400" b="1" dirty="0">
                <a:solidFill>
                  <a:srgbClr val="002060"/>
                </a:solidFill>
              </a:rPr>
              <a:t>At this time</a:t>
            </a:r>
            <a:r>
              <a:rPr lang="en-IN" sz="2400" dirty="0">
                <a:solidFill>
                  <a:schemeClr val="tx1"/>
                </a:solidFill>
              </a:rPr>
              <a:t>, the only other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version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that is also </a:t>
            </a:r>
            <a:r>
              <a:rPr lang="en-IN" sz="2400" dirty="0">
                <a:solidFill>
                  <a:schemeClr val="tx1"/>
                </a:solidFill>
              </a:rPr>
              <a:t>an </a:t>
            </a:r>
            <a:r>
              <a:rPr lang="en-IN" sz="2400" b="1" dirty="0">
                <a:solidFill>
                  <a:srgbClr val="7030A0"/>
                </a:solidFill>
              </a:rPr>
              <a:t>LTS</a:t>
            </a:r>
            <a:r>
              <a:rPr lang="en-IN" sz="2400" dirty="0">
                <a:solidFill>
                  <a:schemeClr val="tx1"/>
                </a:solidFill>
              </a:rPr>
              <a:t> version is </a:t>
            </a:r>
            <a:r>
              <a:rPr lang="en-IN" sz="2400" b="1" dirty="0">
                <a:solidFill>
                  <a:srgbClr val="00B050"/>
                </a:solidFill>
              </a:rPr>
              <a:t>Java 11</a:t>
            </a:r>
            <a:r>
              <a:rPr lang="en-IN" sz="2400" dirty="0">
                <a:solidFill>
                  <a:schemeClr val="tx1"/>
                </a:solidFill>
              </a:rPr>
              <a:t>, which was </a:t>
            </a:r>
            <a:r>
              <a:rPr lang="en-IN" sz="2400" b="1" dirty="0">
                <a:solidFill>
                  <a:srgbClr val="002060"/>
                </a:solidFill>
              </a:rPr>
              <a:t>released</a:t>
            </a:r>
            <a:r>
              <a:rPr lang="en-IN" sz="2400" dirty="0">
                <a:solidFill>
                  <a:schemeClr val="tx1"/>
                </a:solidFill>
              </a:rPr>
              <a:t> in </a:t>
            </a:r>
            <a:r>
              <a:rPr lang="en-IN" sz="2400" b="1" dirty="0">
                <a:solidFill>
                  <a:srgbClr val="C00000"/>
                </a:solidFill>
              </a:rPr>
              <a:t>2018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and will </a:t>
            </a:r>
            <a:r>
              <a:rPr lang="en-IN" sz="2400" b="1" u="sng" dirty="0" err="1">
                <a:solidFill>
                  <a:srgbClr val="0070C0"/>
                </a:solidFill>
              </a:rPr>
              <a:t>will</a:t>
            </a:r>
            <a:r>
              <a:rPr lang="en-IN" sz="2400" b="1" u="sng" dirty="0">
                <a:solidFill>
                  <a:srgbClr val="0070C0"/>
                </a:solidFill>
              </a:rPr>
              <a:t> continue to receive updates </a:t>
            </a:r>
            <a:r>
              <a:rPr lang="en-IN" sz="2400" dirty="0"/>
              <a:t>until </a:t>
            </a:r>
            <a:r>
              <a:rPr lang="en-IN" sz="2400" b="1" dirty="0">
                <a:solidFill>
                  <a:srgbClr val="C00000"/>
                </a:solidFill>
              </a:rPr>
              <a:t>2026</a:t>
            </a:r>
            <a:r>
              <a:rPr lang="en-IN" sz="2400" dirty="0"/>
              <a:t>, with a </a:t>
            </a:r>
            <a:r>
              <a:rPr lang="en-IN" sz="2400" b="1" dirty="0">
                <a:solidFill>
                  <a:schemeClr val="tx2"/>
                </a:solidFill>
              </a:rPr>
              <a:t>strong possibility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date extension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SzPct val="120000"/>
            </a:pPr>
            <a:endParaRPr lang="en-IN" sz="2400" dirty="0"/>
          </a:p>
          <a:p>
            <a:pPr marL="788670" lvl="1" indent="-514350">
              <a:buSzPct val="120000"/>
            </a:pPr>
            <a:r>
              <a:rPr lang="en-IN" sz="2400" dirty="0"/>
              <a:t>The </a:t>
            </a:r>
            <a:r>
              <a:rPr lang="en-IN" sz="2400" b="1" u="sng" dirty="0">
                <a:solidFill>
                  <a:srgbClr val="002060"/>
                </a:solidFill>
              </a:rPr>
              <a:t>next 4 releases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, after </a:t>
            </a:r>
            <a:r>
              <a:rPr lang="en-IN" sz="2400" b="1" dirty="0">
                <a:solidFill>
                  <a:schemeClr val="tx2"/>
                </a:solidFill>
              </a:rPr>
              <a:t>Java 11</a:t>
            </a:r>
            <a:r>
              <a:rPr lang="en-IN" sz="2400" dirty="0"/>
              <a:t>, which are </a:t>
            </a:r>
            <a:r>
              <a:rPr lang="en-IN" sz="2400" b="1" dirty="0">
                <a:solidFill>
                  <a:srgbClr val="00B050"/>
                </a:solidFill>
              </a:rPr>
              <a:t>Java 12 </a:t>
            </a:r>
            <a:r>
              <a:rPr lang="en-IN" sz="2400" dirty="0"/>
              <a:t>,   </a:t>
            </a:r>
            <a:r>
              <a:rPr lang="en-IN" sz="2400" b="1" dirty="0">
                <a:solidFill>
                  <a:srgbClr val="00B050"/>
                </a:solidFill>
              </a:rPr>
              <a:t>Java 13 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00B050"/>
                </a:solidFill>
              </a:rPr>
              <a:t> Java 14 </a:t>
            </a:r>
            <a:r>
              <a:rPr lang="en-IN" sz="2400" dirty="0"/>
              <a:t>&amp; </a:t>
            </a:r>
            <a:r>
              <a:rPr lang="en-IN" sz="2400" b="1" dirty="0">
                <a:solidFill>
                  <a:srgbClr val="00B050"/>
                </a:solidFill>
              </a:rPr>
              <a:t>Java 15 </a:t>
            </a:r>
            <a:r>
              <a:rPr lang="en-IN" sz="2400" dirty="0"/>
              <a:t>are all       </a:t>
            </a:r>
            <a:r>
              <a:rPr lang="en-IN" sz="2400" b="1" dirty="0">
                <a:solidFill>
                  <a:srgbClr val="7030A0"/>
                </a:solidFill>
              </a:rPr>
              <a:t>STS</a:t>
            </a:r>
            <a:r>
              <a:rPr lang="en-IN" sz="2400" dirty="0"/>
              <a:t> ( </a:t>
            </a:r>
            <a:r>
              <a:rPr lang="en-IN" sz="2400" b="1" dirty="0">
                <a:solidFill>
                  <a:srgbClr val="7030A0"/>
                </a:solidFill>
              </a:rPr>
              <a:t>Short Term Support</a:t>
            </a:r>
            <a:r>
              <a:rPr lang="en-IN" sz="2400" dirty="0"/>
              <a:t>)</a:t>
            </a:r>
            <a:endParaRPr lang="en-US" sz="2300" dirty="0"/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0070C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0070C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JDK 17</a:t>
            </a:r>
            <a:r>
              <a:rPr lang="en-US" sz="2400" dirty="0"/>
              <a:t>, due in </a:t>
            </a:r>
            <a:r>
              <a:rPr lang="en-US" sz="2400" b="1" dirty="0">
                <a:solidFill>
                  <a:srgbClr val="00B050"/>
                </a:solidFill>
              </a:rPr>
              <a:t>September 2021</a:t>
            </a:r>
            <a:r>
              <a:rPr lang="en-US" sz="2400" dirty="0"/>
              <a:t>, would be the next </a:t>
            </a:r>
            <a:r>
              <a:rPr lang="en-US" sz="2400" b="1" dirty="0">
                <a:solidFill>
                  <a:srgbClr val="7030A0"/>
                </a:solidFill>
              </a:rPr>
              <a:t>LTS release</a:t>
            </a:r>
            <a:endParaRPr lang="en-IN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List Of New Features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Following</a:t>
            </a:r>
            <a:r>
              <a:rPr lang="en-IN" sz="2400" dirty="0">
                <a:solidFill>
                  <a:schemeClr val="tx1"/>
                </a:solidFill>
              </a:rPr>
              <a:t> are the </a:t>
            </a:r>
            <a:r>
              <a:rPr lang="en-IN" sz="2400" b="1" u="sng" dirty="0">
                <a:solidFill>
                  <a:srgbClr val="C00000"/>
                </a:solidFill>
              </a:rPr>
              <a:t>most important and used features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>
                <a:solidFill>
                  <a:schemeClr val="tx1"/>
                </a:solidFill>
              </a:rPr>
              <a:t>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Default And Static Methods In Interface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Lambda Expressions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Functional Interfaces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Predicate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Supplier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Stream API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Double Colon Operator ( : :)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New Date Time API </a:t>
            </a:r>
            <a:r>
              <a:rPr lang="en-US" b="1" dirty="0">
                <a:solidFill>
                  <a:srgbClr val="7030A0"/>
                </a:solidFill>
              </a:rPr>
              <a:t>( </a:t>
            </a:r>
            <a:r>
              <a:rPr lang="en-US" b="1" dirty="0" err="1">
                <a:solidFill>
                  <a:srgbClr val="7030A0"/>
                </a:solidFill>
              </a:rPr>
              <a:t>a.k.a</a:t>
            </a:r>
            <a:r>
              <a:rPr lang="en-US" b="1" dirty="0">
                <a:solidFill>
                  <a:srgbClr val="7030A0"/>
                </a:solidFill>
              </a:rPr>
              <a:t> JODA)</a:t>
            </a:r>
            <a:endParaRPr lang="en-US" sz="21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An Introduction to Modern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Is Modern Java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What Is LTS and STS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Why Java 8 Is So Popular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New Features Of Java 8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Modern Java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Over </a:t>
            </a:r>
            <a:r>
              <a:rPr lang="en-IN" sz="2400" b="1" dirty="0">
                <a:solidFill>
                  <a:srgbClr val="C00000"/>
                </a:solidFill>
              </a:rPr>
              <a:t>twenty four years </a:t>
            </a:r>
            <a:r>
              <a:rPr lang="en-IN" sz="2400" dirty="0">
                <a:solidFill>
                  <a:schemeClr val="tx1"/>
                </a:solidFill>
              </a:rPr>
              <a:t>after its inception,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still </a:t>
            </a:r>
            <a:r>
              <a:rPr lang="en-IN" sz="2400" b="1" dirty="0">
                <a:solidFill>
                  <a:srgbClr val="7030A0"/>
                </a:solidFill>
              </a:rPr>
              <a:t>continues</a:t>
            </a:r>
            <a:r>
              <a:rPr lang="en-IN" sz="2400" dirty="0">
                <a:solidFill>
                  <a:schemeClr val="tx1"/>
                </a:solidFill>
              </a:rPr>
              <a:t> to be </a:t>
            </a:r>
            <a:r>
              <a:rPr lang="en-IN" sz="2400" b="1" dirty="0">
                <a:solidFill>
                  <a:srgbClr val="C00000"/>
                </a:solidFill>
              </a:rPr>
              <a:t>one of the most utilized programming languages </a:t>
            </a: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world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But to </a:t>
            </a:r>
            <a:r>
              <a:rPr lang="en-IN" sz="2400" b="1" dirty="0">
                <a:solidFill>
                  <a:srgbClr val="7030A0"/>
                </a:solidFill>
              </a:rPr>
              <a:t>support technology advancements </a:t>
            </a:r>
            <a:r>
              <a:rPr lang="en-IN" sz="2400" dirty="0">
                <a:solidFill>
                  <a:schemeClr val="tx1"/>
                </a:solidFill>
              </a:rPr>
              <a:t>that are </a:t>
            </a:r>
            <a:r>
              <a:rPr lang="en-IN" sz="2400" b="1" dirty="0">
                <a:solidFill>
                  <a:srgbClr val="00B050"/>
                </a:solidFill>
              </a:rPr>
              <a:t>happening around the world </a:t>
            </a:r>
            <a:r>
              <a:rPr lang="en-IN" sz="2400" dirty="0">
                <a:solidFill>
                  <a:schemeClr val="tx1"/>
                </a:solidFill>
              </a:rPr>
              <a:t>, the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creators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0070C0"/>
                </a:solidFill>
              </a:rPr>
              <a:t>Java </a:t>
            </a:r>
            <a:r>
              <a:rPr lang="en-IN" sz="2400" dirty="0">
                <a:solidFill>
                  <a:schemeClr val="tx1"/>
                </a:solidFill>
              </a:rPr>
              <a:t>language </a:t>
            </a:r>
            <a:r>
              <a:rPr lang="en-IN" sz="2400" b="1" dirty="0">
                <a:solidFill>
                  <a:srgbClr val="0070C0"/>
                </a:solidFill>
              </a:rPr>
              <a:t>decided</a:t>
            </a:r>
            <a:r>
              <a:rPr lang="en-IN" sz="2400" dirty="0">
                <a:solidFill>
                  <a:schemeClr val="tx1"/>
                </a:solidFill>
              </a:rPr>
              <a:t> to support </a:t>
            </a:r>
            <a:r>
              <a:rPr lang="en-IN" sz="2400" b="1" dirty="0">
                <a:solidFill>
                  <a:srgbClr val="C00000"/>
                </a:solidFill>
              </a:rPr>
              <a:t>Declarative Programming </a:t>
            </a:r>
            <a:r>
              <a:rPr lang="en-IN" sz="2400" dirty="0">
                <a:solidFill>
                  <a:schemeClr val="tx1"/>
                </a:solidFill>
              </a:rPr>
              <a:t>features 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Declarative Programming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Declarative programming </a:t>
            </a:r>
            <a:r>
              <a:rPr lang="en-US" sz="2400" dirty="0"/>
              <a:t>is where we say </a:t>
            </a:r>
            <a:r>
              <a:rPr lang="en-US" sz="2400" b="1" u="sng" dirty="0">
                <a:solidFill>
                  <a:srgbClr val="0070C0"/>
                </a:solidFill>
              </a:rPr>
              <a:t>what we want</a:t>
            </a:r>
            <a:r>
              <a:rPr lang="en-US" sz="2400" u="sng" dirty="0"/>
              <a:t> </a:t>
            </a:r>
            <a:r>
              <a:rPr lang="en-US" sz="2400" dirty="0"/>
              <a:t>without having to say </a:t>
            </a:r>
            <a:r>
              <a:rPr lang="en-US" sz="2400" b="1" u="sng" dirty="0">
                <a:solidFill>
                  <a:srgbClr val="00B050"/>
                </a:solidFill>
              </a:rPr>
              <a:t>how to do it</a:t>
            </a:r>
            <a:r>
              <a:rPr lang="en-US" sz="2400" b="1" dirty="0">
                <a:solidFill>
                  <a:srgbClr val="00B05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declarative programming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rgbClr val="7030A0"/>
                </a:solidFill>
              </a:rPr>
              <a:t>source code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70C0"/>
                </a:solidFill>
              </a:rPr>
              <a:t>written in a way </a:t>
            </a:r>
            <a:r>
              <a:rPr lang="en-US" sz="2400" dirty="0"/>
              <a:t>that </a:t>
            </a:r>
            <a:r>
              <a:rPr lang="en-US" sz="2400" b="1" u="sng" dirty="0">
                <a:solidFill>
                  <a:srgbClr val="00B050"/>
                </a:solidFill>
              </a:rPr>
              <a:t>it expresses the desired outcome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b="1" u="sng" dirty="0">
                <a:solidFill>
                  <a:srgbClr val="002060"/>
                </a:solidFill>
              </a:rPr>
              <a:t>little or no emphasis </a:t>
            </a:r>
            <a:r>
              <a:rPr lang="en-US" sz="2400" dirty="0"/>
              <a:t>on the </a:t>
            </a:r>
            <a:r>
              <a:rPr lang="en-US" sz="2400" b="1" u="sng" dirty="0">
                <a:solidFill>
                  <a:srgbClr val="0070C0"/>
                </a:solidFill>
              </a:rPr>
              <a:t>actual implementation.</a:t>
            </a:r>
            <a:endParaRPr lang="en-IN" sz="2400" b="1" u="sng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800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What Do We Call Our Approach Till Now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7030A0"/>
                </a:solidFill>
              </a:rPr>
              <a:t>The approach we have taken till now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 is called </a:t>
            </a:r>
            <a:r>
              <a:rPr lang="en-US" sz="2400" b="1" u="sng" dirty="0">
                <a:solidFill>
                  <a:schemeClr val="tx2"/>
                </a:solidFill>
              </a:rPr>
              <a:t>Imperative Programming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7030A0"/>
                </a:solidFill>
              </a:rPr>
              <a:t>In this approach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we tell the computer </a:t>
            </a:r>
            <a:r>
              <a:rPr lang="en-US" sz="2400" b="1" dirty="0">
                <a:solidFill>
                  <a:srgbClr val="00B050"/>
                </a:solidFill>
              </a:rPr>
              <a:t>how to achieve the goal</a:t>
            </a:r>
            <a:r>
              <a:rPr lang="en-US" sz="2400" dirty="0"/>
              <a:t> i.e. we tell </a:t>
            </a:r>
            <a:r>
              <a:rPr lang="en-US" sz="2400" b="1" dirty="0">
                <a:solidFill>
                  <a:srgbClr val="002060"/>
                </a:solidFill>
              </a:rPr>
              <a:t>each step of the algorithm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Imperative programming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50"/>
                </a:solidFill>
              </a:rPr>
              <a:t>writing lines of code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7030A0"/>
                </a:solidFill>
              </a:rPr>
              <a:t>represent the instructions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how to achieve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2060"/>
                </a:solidFill>
              </a:rPr>
              <a:t>desired outcome.</a:t>
            </a:r>
            <a:endParaRPr lang="en-US" sz="2300" b="1" dirty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85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Imperative V/s Declarative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you went to a restaurant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7030A0"/>
                </a:solidFill>
              </a:rPr>
              <a:t>5 friends </a:t>
            </a:r>
            <a:r>
              <a:rPr lang="en-US" sz="2400" dirty="0"/>
              <a:t>of yours.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2060"/>
                </a:solidFill>
              </a:rPr>
              <a:t>How will you get the seat in the restaurant ?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Imperative Approach: </a:t>
            </a:r>
          </a:p>
          <a:p>
            <a:pPr marL="1062990" lvl="2" indent="-514350">
              <a:buSzPct val="120000"/>
            </a:pPr>
            <a:r>
              <a:rPr lang="en-US" sz="2200" dirty="0"/>
              <a:t>“</a:t>
            </a:r>
            <a:r>
              <a:rPr lang="en-US" sz="2200" b="1" dirty="0">
                <a:solidFill>
                  <a:srgbClr val="00B050"/>
                </a:solidFill>
              </a:rPr>
              <a:t>I see that table located </a:t>
            </a:r>
            <a:r>
              <a:rPr lang="en-US" sz="2200" b="1" dirty="0">
                <a:solidFill>
                  <a:srgbClr val="7030A0"/>
                </a:solidFill>
              </a:rPr>
              <a:t>under the AC </a:t>
            </a:r>
            <a:r>
              <a:rPr lang="en-US" sz="2200" dirty="0"/>
              <a:t>is  </a:t>
            </a:r>
            <a:r>
              <a:rPr lang="en-US" sz="2200" b="1" dirty="0">
                <a:solidFill>
                  <a:srgbClr val="0070C0"/>
                </a:solidFill>
              </a:rPr>
              <a:t>empty</a:t>
            </a:r>
            <a:r>
              <a:rPr lang="en-US" sz="2200" dirty="0"/>
              <a:t>. </a:t>
            </a:r>
            <a:r>
              <a:rPr lang="en-US" sz="2200" b="1" dirty="0">
                <a:solidFill>
                  <a:srgbClr val="002060"/>
                </a:solidFill>
              </a:rPr>
              <a:t>We all are </a:t>
            </a:r>
            <a:r>
              <a:rPr lang="en-US" sz="2200" dirty="0"/>
              <a:t>going to </a:t>
            </a:r>
            <a:r>
              <a:rPr lang="en-US" sz="2200" b="1" dirty="0">
                <a:solidFill>
                  <a:schemeClr val="tx2"/>
                </a:solidFill>
              </a:rPr>
              <a:t>walk over there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sit down</a:t>
            </a:r>
            <a:r>
              <a:rPr lang="en-US" sz="2200" dirty="0"/>
              <a:t>.”</a:t>
            </a:r>
          </a:p>
          <a:p>
            <a:pPr marL="788670" lvl="1" indent="-514350">
              <a:buSzPct val="120000"/>
            </a:pPr>
            <a:endParaRPr lang="en-US" sz="2400" b="1" u="sng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Declarative Approach:</a:t>
            </a:r>
          </a:p>
          <a:p>
            <a:pPr marL="1062990" lvl="2" indent="-514350">
              <a:buSzPct val="120000"/>
            </a:pPr>
            <a:r>
              <a:rPr lang="en-US" sz="2200" b="1" dirty="0">
                <a:solidFill>
                  <a:srgbClr val="00B050"/>
                </a:solidFill>
              </a:rPr>
              <a:t>“Table for six, please.”</a:t>
            </a:r>
            <a:endParaRPr lang="en-US" sz="2100" b="1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453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Another 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50"/>
                </a:solidFill>
              </a:rPr>
              <a:t>your friend </a:t>
            </a:r>
            <a:r>
              <a:rPr lang="en-US" sz="2400" dirty="0"/>
              <a:t>is coming to</a:t>
            </a:r>
            <a:r>
              <a:rPr lang="en-US" sz="2400" b="1" dirty="0">
                <a:solidFill>
                  <a:srgbClr val="C00000"/>
                </a:solidFill>
              </a:rPr>
              <a:t> your home </a:t>
            </a:r>
            <a:r>
              <a:rPr lang="en-US" sz="2400" dirty="0"/>
              <a:t>for the </a:t>
            </a:r>
            <a:r>
              <a:rPr lang="en-US" sz="2400" b="1" dirty="0">
                <a:solidFill>
                  <a:srgbClr val="7030A0"/>
                </a:solidFill>
              </a:rPr>
              <a:t>first time.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So he says </a:t>
            </a:r>
            <a:r>
              <a:rPr lang="en-US" sz="2400" dirty="0"/>
              <a:t>: “</a:t>
            </a:r>
            <a:r>
              <a:rPr lang="en-US" sz="2400" b="1" dirty="0">
                <a:solidFill>
                  <a:srgbClr val="0070C0"/>
                </a:solidFill>
              </a:rPr>
              <a:t>I’m right next to Reliance Fresh</a:t>
            </a:r>
            <a:r>
              <a:rPr lang="en-US" sz="2400" dirty="0"/>
              <a:t>. </a:t>
            </a:r>
            <a:r>
              <a:rPr lang="en-US" sz="2400" b="1" dirty="0">
                <a:solidFill>
                  <a:srgbClr val="0070C0"/>
                </a:solidFill>
              </a:rPr>
              <a:t>How do I get to your house from here?”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Imperative Response: </a:t>
            </a:r>
          </a:p>
          <a:p>
            <a:pPr marL="1062990" lvl="2" indent="-514350">
              <a:buSzPct val="120000"/>
            </a:pPr>
            <a:r>
              <a:rPr lang="en-US" sz="2200" dirty="0"/>
              <a:t>“</a:t>
            </a:r>
            <a:r>
              <a:rPr lang="en-US" sz="2200" b="1" dirty="0">
                <a:solidFill>
                  <a:srgbClr val="7030A0"/>
                </a:solidFill>
              </a:rPr>
              <a:t>Go out of the north side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C00000"/>
                </a:solidFill>
              </a:rPr>
              <a:t>parking lot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take a left</a:t>
            </a:r>
            <a:r>
              <a:rPr lang="en-US" sz="2200" dirty="0"/>
              <a:t>. Get to the </a:t>
            </a:r>
            <a:r>
              <a:rPr lang="en-US" sz="2200" b="1" dirty="0">
                <a:solidFill>
                  <a:srgbClr val="00B050"/>
                </a:solidFill>
              </a:rPr>
              <a:t>2</a:t>
            </a:r>
            <a:r>
              <a:rPr lang="en-US" sz="2200" b="1" baseline="30000" dirty="0">
                <a:solidFill>
                  <a:srgbClr val="00B050"/>
                </a:solidFill>
              </a:rPr>
              <a:t>nd</a:t>
            </a:r>
            <a:r>
              <a:rPr lang="en-US" sz="2200" b="1" dirty="0">
                <a:solidFill>
                  <a:srgbClr val="00B050"/>
                </a:solidFill>
              </a:rPr>
              <a:t> lane</a:t>
            </a:r>
            <a:r>
              <a:rPr lang="en-US" sz="2200" dirty="0"/>
              <a:t>. Take a </a:t>
            </a:r>
            <a:r>
              <a:rPr lang="en-US" sz="2200" b="1" dirty="0">
                <a:solidFill>
                  <a:srgbClr val="002060"/>
                </a:solidFill>
              </a:rPr>
              <a:t>right off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C00000"/>
                </a:solidFill>
              </a:rPr>
              <a:t>go straight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take a right</a:t>
            </a:r>
            <a:r>
              <a:rPr lang="en-US" sz="2200" dirty="0"/>
              <a:t> at the </a:t>
            </a:r>
            <a:r>
              <a:rPr lang="en-US" sz="2200" b="1" dirty="0">
                <a:solidFill>
                  <a:srgbClr val="002060"/>
                </a:solidFill>
              </a:rPr>
              <a:t>first lamp post</a:t>
            </a:r>
            <a:r>
              <a:rPr lang="en-US" sz="2200" dirty="0"/>
              <a:t>. </a:t>
            </a:r>
            <a:r>
              <a:rPr lang="en-US" sz="2200" b="1" dirty="0">
                <a:solidFill>
                  <a:srgbClr val="00B050"/>
                </a:solidFill>
              </a:rPr>
              <a:t>Continue through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7030A0"/>
                </a:solidFill>
              </a:rPr>
              <a:t>2</a:t>
            </a:r>
            <a:r>
              <a:rPr lang="en-US" sz="2200" b="1" baseline="30000" dirty="0">
                <a:solidFill>
                  <a:srgbClr val="7030A0"/>
                </a:solidFill>
              </a:rPr>
              <a:t>nd</a:t>
            </a:r>
            <a:r>
              <a:rPr lang="en-US" sz="2200" b="1" dirty="0">
                <a:solidFill>
                  <a:srgbClr val="7030A0"/>
                </a:solidFill>
              </a:rPr>
              <a:t> lamp post , </a:t>
            </a:r>
            <a:r>
              <a:rPr lang="en-US" sz="2200" dirty="0"/>
              <a:t>then take your </a:t>
            </a:r>
            <a:r>
              <a:rPr lang="en-US" sz="2200" b="1" dirty="0">
                <a:solidFill>
                  <a:srgbClr val="002060"/>
                </a:solidFill>
              </a:rPr>
              <a:t>next left</a:t>
            </a:r>
            <a:r>
              <a:rPr lang="en-US" sz="2200" dirty="0"/>
              <a:t>. My house is </a:t>
            </a:r>
            <a:r>
              <a:rPr lang="en-US" sz="2200" b="1" dirty="0">
                <a:solidFill>
                  <a:schemeClr val="tx2"/>
                </a:solidFill>
              </a:rPr>
              <a:t>#305</a:t>
            </a:r>
            <a:r>
              <a:rPr lang="en-US" sz="2200" b="1" dirty="0">
                <a:solidFill>
                  <a:srgbClr val="00B050"/>
                </a:solidFill>
              </a:rPr>
              <a:t>.</a:t>
            </a:r>
            <a:r>
              <a:rPr lang="en-US" sz="2200" dirty="0"/>
              <a:t>”</a:t>
            </a:r>
          </a:p>
          <a:p>
            <a:pPr marL="788670" lvl="1" indent="-514350">
              <a:buSzPct val="120000"/>
            </a:pPr>
            <a:endParaRPr lang="en-US" sz="2400" b="1" u="sng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Declarative Approach:</a:t>
            </a:r>
          </a:p>
          <a:p>
            <a:pPr marL="1062990" lvl="2" indent="-514350">
              <a:buSzPct val="120000"/>
            </a:pPr>
            <a:r>
              <a:rPr lang="en-US" sz="2200" b="1" dirty="0">
                <a:solidFill>
                  <a:srgbClr val="00B050"/>
                </a:solidFill>
              </a:rPr>
              <a:t>“</a:t>
            </a:r>
            <a:r>
              <a:rPr lang="en-US" sz="2200" dirty="0"/>
              <a:t>My address is </a:t>
            </a:r>
            <a:r>
              <a:rPr lang="en-US" sz="2200" b="1" dirty="0">
                <a:solidFill>
                  <a:srgbClr val="00B050"/>
                </a:solidFill>
              </a:rPr>
              <a:t>305, E-4/799, </a:t>
            </a:r>
            <a:r>
              <a:rPr lang="en-US" sz="2200" b="1" dirty="0" err="1">
                <a:solidFill>
                  <a:srgbClr val="00B050"/>
                </a:solidFill>
              </a:rPr>
              <a:t>Arera</a:t>
            </a:r>
            <a:r>
              <a:rPr lang="en-US" sz="2200" b="1" dirty="0">
                <a:solidFill>
                  <a:srgbClr val="00B050"/>
                </a:solidFill>
              </a:rPr>
              <a:t>- 462019.”</a:t>
            </a:r>
            <a:endParaRPr lang="en-US" sz="2100" b="1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582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Well Known Examples Of Declarative Programming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SQL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HTML/CSS </a:t>
            </a:r>
            <a:r>
              <a:rPr lang="en-US" sz="2400" dirty="0"/>
              <a:t>are two </a:t>
            </a:r>
            <a:r>
              <a:rPr lang="en-US" sz="2400" b="1" dirty="0">
                <a:solidFill>
                  <a:schemeClr val="tx2"/>
                </a:solidFill>
              </a:rPr>
              <a:t>well-known examples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7030A0"/>
                </a:solidFill>
              </a:rPr>
              <a:t>declarative programming.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2060"/>
                </a:solidFill>
              </a:rPr>
              <a:t>Take a look </a:t>
            </a:r>
            <a:r>
              <a:rPr lang="en-US" sz="2400" dirty="0"/>
              <a:t>at the following </a:t>
            </a:r>
            <a:r>
              <a:rPr lang="en-US" sz="2400" b="1" dirty="0">
                <a:solidFill>
                  <a:srgbClr val="0070C0"/>
                </a:solidFill>
              </a:rPr>
              <a:t>SQL statement</a:t>
            </a:r>
            <a:r>
              <a:rPr lang="en-US" sz="2400" dirty="0"/>
              <a:t>: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SELECT * FROM employee WHERE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=101;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Here </a:t>
            </a:r>
            <a:r>
              <a:rPr lang="en-US" sz="2400" dirty="0"/>
              <a:t>we are </a:t>
            </a:r>
            <a:r>
              <a:rPr lang="en-US" sz="2400" b="1" dirty="0">
                <a:solidFill>
                  <a:srgbClr val="C00000"/>
                </a:solidFill>
              </a:rPr>
              <a:t>just instructing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DBMS</a:t>
            </a:r>
            <a:r>
              <a:rPr lang="en-US" sz="2400" dirty="0"/>
              <a:t> to get the </a:t>
            </a:r>
            <a:r>
              <a:rPr lang="en-US" sz="2400" b="1" dirty="0">
                <a:solidFill>
                  <a:srgbClr val="7030A0"/>
                </a:solidFill>
              </a:rPr>
              <a:t>record of the employee 101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2060"/>
                </a:solidFill>
              </a:rPr>
              <a:t>without instructing</a:t>
            </a:r>
            <a:r>
              <a:rPr lang="en-US" sz="2400" dirty="0"/>
              <a:t>, how to achieve it. 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The implementation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SELECTING RECORD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7030A0"/>
                </a:solidFill>
              </a:rPr>
              <a:t>emp id 101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B050"/>
                </a:solidFill>
              </a:rPr>
              <a:t>abstract from us</a:t>
            </a:r>
            <a:endParaRPr lang="en-US" sz="2300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DAFDC-5AA5-46EF-9B4F-00CE63F638C0}"/>
              </a:ext>
            </a:extLst>
          </p:cNvPr>
          <p:cNvSpPr/>
          <p:nvPr/>
        </p:nvSpPr>
        <p:spPr>
          <a:xfrm>
            <a:off x="1043608" y="3212976"/>
            <a:ext cx="65527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4862</TotalTime>
  <Words>1743</Words>
  <Application>Microsoft Office PowerPoint</Application>
  <PresentationFormat>On-screen Show (4:3)</PresentationFormat>
  <Paragraphs>273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Modern Java</vt:lpstr>
      <vt:lpstr>Today’s Agenda</vt:lpstr>
      <vt:lpstr>What Is Modern Java ?</vt:lpstr>
      <vt:lpstr>What Is Declarative Programming ?</vt:lpstr>
      <vt:lpstr>What Do We Call Our Approach Till Now ?</vt:lpstr>
      <vt:lpstr>Imperative V/s Declarative</vt:lpstr>
      <vt:lpstr>Another Example</vt:lpstr>
      <vt:lpstr>Well Known Examples Of Declarative Programming</vt:lpstr>
      <vt:lpstr>Well Known Examples Of Declarative Programming</vt:lpstr>
      <vt:lpstr>Imperative V/s Declarative</vt:lpstr>
      <vt:lpstr>How Java Was Enhanced To Support Declarative Programming ?</vt:lpstr>
      <vt:lpstr>How Java Was Enhanced To Support Declarative Programming ?</vt:lpstr>
      <vt:lpstr>Example 1</vt:lpstr>
      <vt:lpstr>Example 2</vt:lpstr>
      <vt:lpstr>Example 3</vt:lpstr>
      <vt:lpstr>Example 3</vt:lpstr>
      <vt:lpstr>What Else Is There In Modern Java ?</vt:lpstr>
      <vt:lpstr>What Is Modern Java ?</vt:lpstr>
      <vt:lpstr>Benefits </vt:lpstr>
      <vt:lpstr>When Were These Features Added ?</vt:lpstr>
      <vt:lpstr>When Were These Features Added ?</vt:lpstr>
      <vt:lpstr>LTS And STS</vt:lpstr>
      <vt:lpstr>LTS And STS</vt:lpstr>
      <vt:lpstr>LTS And STS</vt:lpstr>
      <vt:lpstr>LTS And STS</vt:lpstr>
      <vt:lpstr>LTS And STS</vt:lpstr>
      <vt:lpstr>LTS And STS</vt:lpstr>
      <vt:lpstr>List Of New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545</cp:revision>
  <dcterms:created xsi:type="dcterms:W3CDTF">2012-06-21T20:06:10Z</dcterms:created>
  <dcterms:modified xsi:type="dcterms:W3CDTF">2020-12-28T15:00:13Z</dcterms:modified>
</cp:coreProperties>
</file>