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>
        <p:scale>
          <a:sx n="71" d="100"/>
          <a:sy n="71" d="100"/>
        </p:scale>
        <p:origin x="15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BB8-1458-AF4A-F136-5EA7653F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78B62-A6E7-677C-1C93-C49AD141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35FC-A40E-718F-A4DA-8292769D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31A4-649E-0ABB-212A-02204DDF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BE13-2CFC-5034-AEFD-D8330535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954-DE05-40EA-8817-387B82F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4D756-62BD-5D3A-EF9F-CFDF42749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915A-C77A-DD4E-416A-033295EC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D8E6-A2F0-EEC1-DACF-262BD62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9DE5-D4F6-5E98-96B3-A8C04554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46BF-5B37-ED25-6D1C-8817FE8A3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1F12-52F7-09D3-3604-A896B1EC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291F-A377-3C31-9E8E-2E672D2F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153F-BDAA-26B0-18AA-A2BE21BB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AA92-4B22-B1AD-C763-F8D34EF2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698-9CDC-2F00-FE8B-79119DEF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EA0F-BB5F-2AA7-1C6C-9F053F6B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12C-BB6A-6677-2D9E-FF33B211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5D69-4A89-0688-70D7-6D050F3B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C033-C81C-3793-9E20-DA996CB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C06A-9A0B-C959-64F3-35E340D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5D16-A15C-2097-40C8-16502709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3ACB-E163-486E-9EBD-BDF08780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A37A-8734-45FD-6A7E-930591FC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6DC5-4B46-C424-7B84-64CB36B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2123-464E-5C40-CED7-53EB8A6E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BD5E-F8DD-DF4C-460E-BE5ADFCA8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936D-9D69-454A-9F5C-3F6A8347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4099-C6CC-E18A-9DBA-AB2E773F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224F-5947-6918-EE7E-47C18C5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F371-8D7C-8FBF-878C-080A1497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6DB9-7B30-0377-FB6B-F60EEACE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E4A8-2101-C91D-0185-7BFECFB5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B7B5-B199-FC87-6E50-7083DB92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42915-0B31-8FEE-55F2-0F247A5D0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E5E48-CB33-1DB4-FC1A-8BF4B2D34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1C427-96F4-D9F0-2386-0EE15598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170EB-F5EA-4B15-0B2D-B039DB20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DEAFA-FCA1-DCA9-56D1-384A4CD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E4C-CAEE-75DD-3F6E-BD0D502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789B0-F896-9280-D9DF-D4D21800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986E8-D141-8B3C-A3F7-10D051C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D55BC-775A-6851-61CD-FBB73A15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EB7BB-C53B-70EF-01CC-F0A64D75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84A79-4A42-FB50-2C1B-C98506A3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63FB-708A-1D5F-14DE-D4A408B3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FE07-28DD-D9FD-6F0D-65FFDCE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C75F-628D-6201-6931-C2CB6A1F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76970-20EF-C444-4F8D-60AF5B2E4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5236-D373-F788-CD04-9EBF83FE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70A9E-5304-6CE0-5F5D-80708702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B7E8-ED82-1F5E-567D-4E2E327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F87-567A-80CA-656F-F97855A7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C1E7-2006-E784-7BBC-1414136BA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DEE1C-A756-CFB2-4DF2-482EDCD7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BEACE-8A76-80CC-911A-F2D7835D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0FCB-5211-51F0-53A9-F3C3106F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7F37-B313-77C3-929F-E31E8CB5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55F29-8EE2-B187-3506-E424A9DF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E020-64E5-173B-F551-04CE0239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608-B767-4184-22AC-297F484D7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08707-A605-6146-AB60-95AA3DF7830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339A-59B5-0E39-CD18-BADC3143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1488-6D4C-A235-FFBC-237C4D6E8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AF701-8365-BD40-87BF-3792B56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4393300-F4E5-6B30-6BF4-1C318F97D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58722"/>
            <a:ext cx="1037282" cy="10372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FAB3D6-A2D1-3705-570E-4A9980E1A070}"/>
              </a:ext>
            </a:extLst>
          </p:cNvPr>
          <p:cNvGrpSpPr/>
          <p:nvPr/>
        </p:nvGrpSpPr>
        <p:grpSpPr>
          <a:xfrm>
            <a:off x="865122" y="5375299"/>
            <a:ext cx="1320800" cy="685799"/>
            <a:chOff x="474134" y="3649134"/>
            <a:chExt cx="1320800" cy="685799"/>
          </a:xfrm>
        </p:grpSpPr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C23C0405-905E-4976-1E83-0370BB6E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34" y="3649134"/>
              <a:ext cx="685799" cy="6857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4C4494-43BC-FBB0-972D-F6C15AA9BFB8}"/>
                </a:ext>
              </a:extLst>
            </p:cNvPr>
            <p:cNvSpPr txBox="1"/>
            <p:nvPr/>
          </p:nvSpPr>
          <p:spPr>
            <a:xfrm>
              <a:off x="982134" y="3887567"/>
              <a:ext cx="812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Load Zone </a:t>
              </a:r>
            </a:p>
            <a:p>
              <a:pPr algn="ctr"/>
              <a:r>
                <a:rPr lang="en-US" sz="1100" dirty="0"/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2E0D57-A790-4DDB-3979-8091B45DB14A}"/>
              </a:ext>
            </a:extLst>
          </p:cNvPr>
          <p:cNvGrpSpPr/>
          <p:nvPr/>
        </p:nvGrpSpPr>
        <p:grpSpPr>
          <a:xfrm>
            <a:off x="865122" y="6084364"/>
            <a:ext cx="1565496" cy="728019"/>
            <a:chOff x="1591734" y="4419597"/>
            <a:chExt cx="1565496" cy="728019"/>
          </a:xfrm>
        </p:grpSpPr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308B0291-B46B-62A0-6466-E62516AF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1734" y="4419597"/>
              <a:ext cx="668868" cy="6688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5A9BE-D9F4-6B97-4DDC-17928AAE1B56}"/>
                </a:ext>
              </a:extLst>
            </p:cNvPr>
            <p:cNvSpPr txBox="1"/>
            <p:nvPr/>
          </p:nvSpPr>
          <p:spPr>
            <a:xfrm>
              <a:off x="1984595" y="4547452"/>
              <a:ext cx="11726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Temperature Station </a:t>
              </a:r>
            </a:p>
            <a:p>
              <a:pPr algn="ctr"/>
              <a:r>
                <a:rPr lang="en-US" sz="1100" dirty="0"/>
                <a:t>Values</a:t>
              </a:r>
            </a:p>
          </p:txBody>
        </p:sp>
      </p:grpSp>
      <p:pic>
        <p:nvPicPr>
          <p:cNvPr id="14" name="Graphic 13" descr="Programmer male with solid fill">
            <a:extLst>
              <a:ext uri="{FF2B5EF4-FFF2-40B4-BE49-F238E27FC236}">
                <a16:creationId xmlns:a16="http://schemas.microsoft.com/office/drawing/2014/main" id="{DF3757E3-69C7-F0AD-988F-6A7618509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233" y="5406071"/>
            <a:ext cx="1236290" cy="12362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0C4FD58-D02D-C71E-3869-1B0007124EA0}"/>
              </a:ext>
            </a:extLst>
          </p:cNvPr>
          <p:cNvGrpSpPr/>
          <p:nvPr/>
        </p:nvGrpSpPr>
        <p:grpSpPr>
          <a:xfrm>
            <a:off x="908031" y="796902"/>
            <a:ext cx="4025295" cy="754482"/>
            <a:chOff x="1388534" y="812961"/>
            <a:chExt cx="4025295" cy="754482"/>
          </a:xfrm>
        </p:grpSpPr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2B4210A0-FAF0-DE95-4E39-9E47E029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88534" y="812961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59E31D-C82D-BE56-DB51-373305396542}"/>
                    </a:ext>
                  </a:extLst>
                </p:cNvPr>
                <p:cNvSpPr txBox="1"/>
                <p:nvPr/>
              </p:nvSpPr>
              <p:spPr>
                <a:xfrm>
                  <a:off x="1733248" y="878566"/>
                  <a:ext cx="23198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𝑓𝑜𝑢𝑛𝑑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59E31D-C82D-BE56-DB51-373305396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8" y="878566"/>
                  <a:ext cx="231986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17" t="-6250" r="-5435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70271C-C091-629E-FACA-402082E53286}"/>
                    </a:ext>
                  </a:extLst>
                </p:cNvPr>
                <p:cNvSpPr txBox="1"/>
                <p:nvPr/>
              </p:nvSpPr>
              <p:spPr>
                <a:xfrm>
                  <a:off x="1885649" y="1138044"/>
                  <a:ext cx="352818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𝑖𝑔𝑛𝑜𝑟𝑒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𝑖𝑡𝑟𝑎𝑡𝑖𝑜𝑛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70271C-C091-629E-FACA-402082E53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649" y="1138044"/>
                  <a:ext cx="3528180" cy="184666"/>
                </a:xfrm>
                <a:prstGeom prst="rect">
                  <a:avLst/>
                </a:prstGeom>
                <a:blipFill>
                  <a:blip r:embed="rId11"/>
                  <a:stretch>
                    <a:fillRect t="-1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C6FFA6-C274-417A-6086-EBE77C3B0C6B}"/>
                    </a:ext>
                  </a:extLst>
                </p:cNvPr>
                <p:cNvSpPr txBox="1"/>
                <p:nvPr/>
              </p:nvSpPr>
              <p:spPr>
                <a:xfrm>
                  <a:off x="1885648" y="1382777"/>
                  <a:ext cx="2933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𝑚𝑎𝑛𝑢𝑎𝑙𝑙𝑦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C6FFA6-C274-417A-6086-EBE77C3B0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648" y="1382777"/>
                  <a:ext cx="2933425" cy="184666"/>
                </a:xfrm>
                <a:prstGeom prst="rect">
                  <a:avLst/>
                </a:prstGeom>
                <a:blipFill>
                  <a:blip r:embed="rId12"/>
                  <a:stretch>
                    <a:fillRect t="-6667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139F11-22A4-9F50-B5ED-1E2D0FAAA1EA}"/>
              </a:ext>
            </a:extLst>
          </p:cNvPr>
          <p:cNvGrpSpPr/>
          <p:nvPr/>
        </p:nvGrpSpPr>
        <p:grpSpPr>
          <a:xfrm>
            <a:off x="894856" y="478974"/>
            <a:ext cx="8764711" cy="279400"/>
            <a:chOff x="1390349" y="390103"/>
            <a:chExt cx="8764711" cy="279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60A9C1-91BD-03DE-AD3D-8930956828AB}"/>
                    </a:ext>
                  </a:extLst>
                </p:cNvPr>
                <p:cNvSpPr txBox="1"/>
                <p:nvPr/>
              </p:nvSpPr>
              <p:spPr>
                <a:xfrm>
                  <a:off x="1733248" y="426754"/>
                  <a:ext cx="697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60A9C1-91BD-03DE-AD3D-893095682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8" y="426754"/>
                  <a:ext cx="697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5357" r="-1786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Graphic 16" descr="Badge 1 with solid fill">
              <a:extLst>
                <a:ext uri="{FF2B5EF4-FFF2-40B4-BE49-F238E27FC236}">
                  <a16:creationId xmlns:a16="http://schemas.microsoft.com/office/drawing/2014/main" id="{B37701DC-D190-AB07-5133-6E4A222E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0349" y="390103"/>
              <a:ext cx="279400" cy="279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98E7D0-11C3-E12B-92D5-97312B857293}"/>
                    </a:ext>
                  </a:extLst>
                </p:cNvPr>
                <p:cNvSpPr txBox="1"/>
                <p:nvPr/>
              </p:nvSpPr>
              <p:spPr>
                <a:xfrm>
                  <a:off x="2494117" y="444683"/>
                  <a:ext cx="766094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98E7D0-11C3-E12B-92D5-97312B857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117" y="444683"/>
                  <a:ext cx="7660943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331" t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3BE4EA-2CE0-43DC-9F56-0082EDE45C34}"/>
              </a:ext>
            </a:extLst>
          </p:cNvPr>
          <p:cNvGrpSpPr/>
          <p:nvPr/>
        </p:nvGrpSpPr>
        <p:grpSpPr>
          <a:xfrm>
            <a:off x="903322" y="1556474"/>
            <a:ext cx="9880434" cy="699496"/>
            <a:chOff x="1398815" y="1797383"/>
            <a:chExt cx="9880434" cy="699496"/>
          </a:xfrm>
        </p:grpSpPr>
        <p:pic>
          <p:nvPicPr>
            <p:cNvPr id="27" name="Graphic 26" descr="Badge 3 with solid fill">
              <a:extLst>
                <a:ext uri="{FF2B5EF4-FFF2-40B4-BE49-F238E27FC236}">
                  <a16:creationId xmlns:a16="http://schemas.microsoft.com/office/drawing/2014/main" id="{353FAE6C-2881-CB29-DD83-3FFA223B2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398815" y="1797383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4C1985-E9C2-B724-E136-AA90F1511363}"/>
                    </a:ext>
                  </a:extLst>
                </p:cNvPr>
                <p:cNvSpPr txBox="1"/>
                <p:nvPr/>
              </p:nvSpPr>
              <p:spPr>
                <a:xfrm>
                  <a:off x="1669334" y="1850776"/>
                  <a:ext cx="410984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4C1985-E9C2-B724-E136-AA90F1511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334" y="1850776"/>
                  <a:ext cx="4109843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923" t="-6250" r="-308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2924AAC-5DA6-DC22-8AE8-859865E69EEC}"/>
                    </a:ext>
                  </a:extLst>
                </p:cNvPr>
                <p:cNvSpPr txBox="1"/>
                <p:nvPr/>
              </p:nvSpPr>
              <p:spPr>
                <a:xfrm>
                  <a:off x="1948222" y="2099261"/>
                  <a:ext cx="862171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𝑤𝑖𝑠𝑒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𝑤𝑖𝑠𝑒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𝑜𝑣𝑒𝑟𝑎𝑙𝑙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2924AAC-5DA6-DC22-8AE8-859865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22" y="2099261"/>
                  <a:ext cx="8621719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47" t="-1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1067DC-DAFC-BA5B-C9E4-316D71BCD168}"/>
                    </a:ext>
                  </a:extLst>
                </p:cNvPr>
                <p:cNvSpPr txBox="1"/>
                <p:nvPr/>
              </p:nvSpPr>
              <p:spPr>
                <a:xfrm>
                  <a:off x="1948220" y="2312213"/>
                  <a:ext cx="9331029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𝐷𝑢𝑟𝑖𝑛𝑔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𝑚𝑎𝑛𝑢𝑎𝑙𝑙𝑦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𝑒𝑛𝑡𝑒𝑟𝑒𝑑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𝑖𝑡𝑒𝑟𝑎𝑡𝑖𝑜𝑛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𝑖𝑔𝑛𝑜𝑟𝑒𝑑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𝑧𝑒𝑟𝑜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𝑐𝑜𝑛𝑠𝑖𝑑𝑒𝑟𝑒𝑑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1067DC-DAFC-BA5B-C9E4-316D71BCD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20" y="2312213"/>
                  <a:ext cx="9331029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72" t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ADFB6D-5B40-DFE6-7AB6-0CA7A6780339}"/>
              </a:ext>
            </a:extLst>
          </p:cNvPr>
          <p:cNvGrpSpPr/>
          <p:nvPr/>
        </p:nvGrpSpPr>
        <p:grpSpPr>
          <a:xfrm>
            <a:off x="903322" y="2354724"/>
            <a:ext cx="10064790" cy="627829"/>
            <a:chOff x="1387336" y="2655443"/>
            <a:chExt cx="10064790" cy="627829"/>
          </a:xfrm>
        </p:grpSpPr>
        <p:pic>
          <p:nvPicPr>
            <p:cNvPr id="35" name="Graphic 34" descr="Badge 4 with solid fill">
              <a:extLst>
                <a:ext uri="{FF2B5EF4-FFF2-40B4-BE49-F238E27FC236}">
                  <a16:creationId xmlns:a16="http://schemas.microsoft.com/office/drawing/2014/main" id="{CC498E99-A201-8286-16C2-ACE34901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87336" y="2655443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E348D71-C126-391B-ECAE-D828C579D759}"/>
                    </a:ext>
                  </a:extLst>
                </p:cNvPr>
                <p:cNvSpPr txBox="1"/>
                <p:nvPr/>
              </p:nvSpPr>
              <p:spPr>
                <a:xfrm>
                  <a:off x="1733248" y="2707512"/>
                  <a:ext cx="971887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𝑎𝑣𝑒𝑟𝑔𝑒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𝑎𝑐𝑟𝑜𝑠𝑠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𝑏𝑜𝑡h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𝑓𝑖𝑙𝑒𝑠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E348D71-C126-391B-ECAE-D828C579D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8" y="2707512"/>
                  <a:ext cx="9718878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61" t="-6250" r="-392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F241EC1-8C00-F541-C19C-98F07DB2F3DF}"/>
                    </a:ext>
                  </a:extLst>
                </p:cNvPr>
                <p:cNvSpPr txBox="1"/>
                <p:nvPr/>
              </p:nvSpPr>
              <p:spPr>
                <a:xfrm>
                  <a:off x="1733248" y="2963899"/>
                  <a:ext cx="57938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𝑈𝑠𝑖𝑛𝑔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𝑟𝑒𝑠𝑝𝑒𝑐𝑡𝑖𝑣𝑒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𝑖𝑛𝑑𝑒𝑥𝑒𝑑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𝑐𝑎𝑙𝑐𝑢𝑙𝑎𝑡𝑒𝑑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→   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F241EC1-8C00-F541-C19C-98F07DB2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8" y="2963899"/>
                  <a:ext cx="5793830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875" t="-6250" r="-875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E14C4C-601A-D2DE-425D-79393C598B22}"/>
                    </a:ext>
                  </a:extLst>
                </p:cNvPr>
                <p:cNvSpPr txBox="1"/>
                <p:nvPr/>
              </p:nvSpPr>
              <p:spPr>
                <a:xfrm>
                  <a:off x="7485379" y="2965621"/>
                  <a:ext cx="3084562" cy="317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𝐴𝑣𝑔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𝑇𝑒𝑚𝑝𝑒𝑟𝑎𝑡𝑢𝑟𝑒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𝐴𝑣𝑔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E14C4C-601A-D2DE-425D-79393C598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379" y="2965621"/>
                  <a:ext cx="3084562" cy="317651"/>
                </a:xfrm>
                <a:prstGeom prst="rect">
                  <a:avLst/>
                </a:prstGeom>
                <a:blipFill>
                  <a:blip r:embed="rId26"/>
                  <a:stretch>
                    <a:fillRect l="-1230" t="-211538" r="-1230" b="-3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EDDA96-93F3-C95C-D4CA-CCFFFBE7EE64}"/>
              </a:ext>
            </a:extLst>
          </p:cNvPr>
          <p:cNvGrpSpPr/>
          <p:nvPr/>
        </p:nvGrpSpPr>
        <p:grpSpPr>
          <a:xfrm>
            <a:off x="893041" y="3006947"/>
            <a:ext cx="9458479" cy="943670"/>
            <a:chOff x="1380310" y="3562542"/>
            <a:chExt cx="9458479" cy="943670"/>
          </a:xfrm>
        </p:grpSpPr>
        <p:pic>
          <p:nvPicPr>
            <p:cNvPr id="41" name="Graphic 40" descr="Badge 5 with solid fill">
              <a:extLst>
                <a:ext uri="{FF2B5EF4-FFF2-40B4-BE49-F238E27FC236}">
                  <a16:creationId xmlns:a16="http://schemas.microsoft.com/office/drawing/2014/main" id="{AE07CFCF-0240-604D-183D-05748FA9E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380310" y="3562542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B66131-391C-9DF4-5BD4-73C26CEFFEB7}"/>
                    </a:ext>
                  </a:extLst>
                </p:cNvPr>
                <p:cNvSpPr txBox="1"/>
                <p:nvPr/>
              </p:nvSpPr>
              <p:spPr>
                <a:xfrm>
                  <a:off x="1661110" y="3653686"/>
                  <a:ext cx="88716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𝑤𝑜𝑢𝑙𝑑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𝑏𝑜𝑡h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𝑏𝑎𝑠𝑒𝑑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h𝑜𝑢𝑟𝑙𝑦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B66131-391C-9DF4-5BD4-73C26CEFF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110" y="3653686"/>
                  <a:ext cx="8871659" cy="184666"/>
                </a:xfrm>
                <a:prstGeom prst="rect">
                  <a:avLst/>
                </a:prstGeom>
                <a:blipFill>
                  <a:blip r:embed="rId29"/>
                  <a:stretch>
                    <a:fillRect t="-625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455606-2824-C8F9-8ADE-1A88D6AAFDFB}"/>
                    </a:ext>
                  </a:extLst>
                </p:cNvPr>
                <p:cNvSpPr txBox="1"/>
                <p:nvPr/>
              </p:nvSpPr>
              <p:spPr>
                <a:xfrm>
                  <a:off x="2081933" y="3835849"/>
                  <a:ext cx="572233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𝑐𝑜𝑟𝑟𝑒𝑙𝑎𝑡𝑖𝑜𝑛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</m:oMath>
                    </m:oMathPara>
                  </a14:m>
                  <a:endParaRPr lang="en-US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455606-2824-C8F9-8ADE-1A88D6AAF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933" y="3835849"/>
                  <a:ext cx="5722336" cy="184666"/>
                </a:xfrm>
                <a:prstGeom prst="rect">
                  <a:avLst/>
                </a:prstGeom>
                <a:blipFill>
                  <a:blip r:embed="rId30"/>
                  <a:stretch>
                    <a:fillRect l="-443" t="-13333" r="-22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A9D58E3-83A2-9309-B2C9-42A62DA18B56}"/>
                    </a:ext>
                  </a:extLst>
                </p:cNvPr>
                <p:cNvSpPr txBox="1"/>
                <p:nvPr/>
              </p:nvSpPr>
              <p:spPr>
                <a:xfrm>
                  <a:off x="2081933" y="4093048"/>
                  <a:ext cx="60805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𝑐𝑜𝑟𝑟𝑒𝑙𝑎𝑡𝑖𝑜𝑛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𝑚𝑒𝑎𝑛𝑠</m:t>
                        </m:r>
                      </m:oMath>
                    </m:oMathPara>
                  </a14:m>
                  <a:endParaRPr lang="en-US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A9D58E3-83A2-9309-B2C9-42A62DA18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933" y="4093048"/>
                  <a:ext cx="6080511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417" t="-1250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EEF4449-98D4-83A4-8D80-C0BF331D73F8}"/>
                    </a:ext>
                  </a:extLst>
                </p:cNvPr>
                <p:cNvSpPr txBox="1"/>
                <p:nvPr/>
              </p:nvSpPr>
              <p:spPr>
                <a:xfrm>
                  <a:off x="1900638" y="4321546"/>
                  <a:ext cx="89381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𝑤𝑜𝑢𝑙𝑑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𝑖𝑛𝑑𝑖𝑐𝑎𝑡𝑒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𝑝𝑟𝑜𝑝𝑜𝑛𝑎𝑖𝑙𝑡𝑦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𝑎𝑚𝑜𝑛𝑔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</m:oMath>
                    </m:oMathPara>
                  </a14:m>
                  <a:endParaRPr lang="en-US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EEF4449-98D4-83A4-8D80-C0BF331D7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638" y="4321546"/>
                  <a:ext cx="8938151" cy="184666"/>
                </a:xfrm>
                <a:prstGeom prst="rect">
                  <a:avLst/>
                </a:prstGeom>
                <a:blipFill>
                  <a:blip r:embed="rId32"/>
                  <a:stretch>
                    <a:fillRect t="-1250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421F3D-5954-5DC9-3D16-F525EC4AEA61}"/>
              </a:ext>
            </a:extLst>
          </p:cNvPr>
          <p:cNvGrpSpPr/>
          <p:nvPr/>
        </p:nvGrpSpPr>
        <p:grpSpPr>
          <a:xfrm>
            <a:off x="901005" y="3975060"/>
            <a:ext cx="8298404" cy="450836"/>
            <a:chOff x="1396498" y="3886189"/>
            <a:chExt cx="8298404" cy="450836"/>
          </a:xfrm>
        </p:grpSpPr>
        <p:pic>
          <p:nvPicPr>
            <p:cNvPr id="50" name="Graphic 49" descr="Badge 6 with solid fill">
              <a:extLst>
                <a:ext uri="{FF2B5EF4-FFF2-40B4-BE49-F238E27FC236}">
                  <a16:creationId xmlns:a16="http://schemas.microsoft.com/office/drawing/2014/main" id="{12BF345F-E48B-05C5-85FD-B43C9C5A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396498" y="3886189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06C293F-BF3C-0A4B-7896-96B05F2EFF99}"/>
                    </a:ext>
                  </a:extLst>
                </p:cNvPr>
                <p:cNvSpPr txBox="1"/>
                <p:nvPr/>
              </p:nvSpPr>
              <p:spPr>
                <a:xfrm>
                  <a:off x="1733248" y="3940506"/>
                  <a:ext cx="429316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𝑠𝑒𝑝𝑒𝑟𝑎𝑡𝑒𝑑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𝑓𝑜𝑟𝑚𝑒𝑑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06C293F-BF3C-0A4B-7896-96B05F2EF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8" y="3940506"/>
                  <a:ext cx="4293163" cy="184666"/>
                </a:xfrm>
                <a:prstGeom prst="rect">
                  <a:avLst/>
                </a:prstGeom>
                <a:blipFill>
                  <a:blip r:embed="rId35"/>
                  <a:stretch>
                    <a:fillRect l="-295" t="-13333" r="-59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87600B-C859-E025-792E-3B124E60AC3A}"/>
                    </a:ext>
                  </a:extLst>
                </p:cNvPr>
                <p:cNvSpPr txBox="1"/>
                <p:nvPr/>
              </p:nvSpPr>
              <p:spPr>
                <a:xfrm>
                  <a:off x="2018378" y="4152359"/>
                  <a:ext cx="7676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𝐵𝑎𝑠𝑒𝑑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𝑜𝑣𝑒𝑟𝑎𝑙𝑙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𝑐𝑎𝑙𝑐𝑢𝑙𝑎𝑡𝑒𝑑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87600B-C859-E025-792E-3B124E60A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378" y="4152359"/>
                  <a:ext cx="7676524" cy="184666"/>
                </a:xfrm>
                <a:prstGeom prst="rect">
                  <a:avLst/>
                </a:prstGeom>
                <a:blipFill>
                  <a:blip r:embed="rId36"/>
                  <a:stretch>
                    <a:fillRect t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1605E4-22D1-8EEA-8140-2CDC2E620968}"/>
              </a:ext>
            </a:extLst>
          </p:cNvPr>
          <p:cNvGrpSpPr/>
          <p:nvPr/>
        </p:nvGrpSpPr>
        <p:grpSpPr>
          <a:xfrm>
            <a:off x="901005" y="4468607"/>
            <a:ext cx="7929305" cy="451309"/>
            <a:chOff x="1396498" y="4379736"/>
            <a:chExt cx="7929305" cy="451309"/>
          </a:xfrm>
        </p:grpSpPr>
        <p:pic>
          <p:nvPicPr>
            <p:cNvPr id="55" name="Graphic 54" descr="Badge 7 with solid fill">
              <a:extLst>
                <a:ext uri="{FF2B5EF4-FFF2-40B4-BE49-F238E27FC236}">
                  <a16:creationId xmlns:a16="http://schemas.microsoft.com/office/drawing/2014/main" id="{CE999E44-F436-25BC-3F6F-4EAD4E64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396498" y="4379736"/>
              <a:ext cx="280800" cy="28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D618493-D344-7D27-ADA0-8A32A5FDC9C7}"/>
                    </a:ext>
                  </a:extLst>
                </p:cNvPr>
                <p:cNvSpPr txBox="1"/>
                <p:nvPr/>
              </p:nvSpPr>
              <p:spPr>
                <a:xfrm>
                  <a:off x="1733247" y="4421290"/>
                  <a:ext cx="70659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𝑤𝑖𝑙𝑙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11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𝑡𝑒𝑚𝑝𝑎𝑡𝑢𝑟𝑒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𝑠𝑡𝑎𝑡𝑖𝑜𝑛𝑠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𝑎𝑙𝑜𝑛𝑔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𝑡h𝑒𝑖𝑟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D618493-D344-7D27-ADA0-8A32A5FDC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247" y="4421290"/>
                  <a:ext cx="7065973" cy="184666"/>
                </a:xfrm>
                <a:prstGeom prst="rect">
                  <a:avLst/>
                </a:prstGeom>
                <a:blipFill>
                  <a:blip r:embed="rId39"/>
                  <a:stretch>
                    <a:fillRect l="-180" t="-13333" r="-18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0B77BF2-DD75-9D02-4EE9-A59AC1D580B5}"/>
                    </a:ext>
                  </a:extLst>
                </p:cNvPr>
                <p:cNvSpPr txBox="1"/>
                <p:nvPr/>
              </p:nvSpPr>
              <p:spPr>
                <a:xfrm>
                  <a:off x="1736866" y="4646379"/>
                  <a:ext cx="758893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h𝑖𝑔h𝑒𝑠𝑡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𝑖𝑛𝑑𝑖𝑐𝑎𝑡𝑒𝑠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𝑐𝑜𝑟𝑟𝑒𝑙𝑎𝑡𝑒𝑑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” 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𝐷𝑜𝑐𝑢𝑚𝑒𝑛𝑡𝑒𝑑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𝑐𝑠𝑣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0B77BF2-DD75-9D02-4EE9-A59AC1D58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866" y="4646379"/>
                  <a:ext cx="7588937" cy="184666"/>
                </a:xfrm>
                <a:prstGeom prst="rect">
                  <a:avLst/>
                </a:prstGeom>
                <a:blipFill>
                  <a:blip r:embed="rId40"/>
                  <a:stretch>
                    <a:fillRect t="-6250" r="-167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Frame 57">
            <a:extLst>
              <a:ext uri="{FF2B5EF4-FFF2-40B4-BE49-F238E27FC236}">
                <a16:creationId xmlns:a16="http://schemas.microsoft.com/office/drawing/2014/main" id="{DBCEA86D-A781-745E-D00D-A96C74EE152D}"/>
              </a:ext>
            </a:extLst>
          </p:cNvPr>
          <p:cNvSpPr/>
          <p:nvPr/>
        </p:nvSpPr>
        <p:spPr>
          <a:xfrm>
            <a:off x="681318" y="261996"/>
            <a:ext cx="10746429" cy="4758239"/>
          </a:xfrm>
          <a:prstGeom prst="frame">
            <a:avLst>
              <a:gd name="adj1" fmla="val 1196"/>
            </a:avLst>
          </a:prstGeom>
          <a:effectLst>
            <a:glow rad="63500">
              <a:schemeClr val="tx2">
                <a:lumMod val="90000"/>
                <a:lumOff val="10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DED6C3-BB09-3824-26C8-1C463805239A}"/>
              </a:ext>
            </a:extLst>
          </p:cNvPr>
          <p:cNvCxnSpPr>
            <a:cxnSpLocks/>
          </p:cNvCxnSpPr>
          <p:nvPr/>
        </p:nvCxnSpPr>
        <p:spPr>
          <a:xfrm flipH="1" flipV="1">
            <a:off x="681318" y="5020235"/>
            <a:ext cx="4950973" cy="1227404"/>
          </a:xfrm>
          <a:prstGeom prst="line">
            <a:avLst/>
          </a:prstGeom>
          <a:ln>
            <a:prstDash val="sysDot"/>
          </a:ln>
          <a:effectLst>
            <a:glow rad="18997">
              <a:schemeClr val="tx2">
                <a:lumMod val="75000"/>
                <a:lumOff val="25000"/>
                <a:alpha val="46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4894D8-F4C3-B518-1C60-1409F087673E}"/>
              </a:ext>
            </a:extLst>
          </p:cNvPr>
          <p:cNvCxnSpPr>
            <a:cxnSpLocks/>
          </p:cNvCxnSpPr>
          <p:nvPr/>
        </p:nvCxnSpPr>
        <p:spPr>
          <a:xfrm flipV="1">
            <a:off x="6145930" y="5021794"/>
            <a:ext cx="5281817" cy="1225845"/>
          </a:xfrm>
          <a:prstGeom prst="line">
            <a:avLst/>
          </a:prstGeom>
          <a:ln>
            <a:prstDash val="sysDot"/>
          </a:ln>
          <a:effectLst>
            <a:glow rad="19882">
              <a:schemeClr val="tx2">
                <a:lumMod val="75000"/>
                <a:lumOff val="25000"/>
                <a:alpha val="46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064729B-A493-F90E-36BB-5302A8131A16}"/>
              </a:ext>
            </a:extLst>
          </p:cNvPr>
          <p:cNvGrpSpPr/>
          <p:nvPr/>
        </p:nvGrpSpPr>
        <p:grpSpPr>
          <a:xfrm>
            <a:off x="10217835" y="5785266"/>
            <a:ext cx="1577053" cy="853906"/>
            <a:chOff x="20628" y="3649134"/>
            <a:chExt cx="1577053" cy="853906"/>
          </a:xfrm>
        </p:grpSpPr>
        <p:pic>
          <p:nvPicPr>
            <p:cNvPr id="69" name="Graphic 68" descr="Document with solid fill">
              <a:extLst>
                <a:ext uri="{FF2B5EF4-FFF2-40B4-BE49-F238E27FC236}">
                  <a16:creationId xmlns:a16="http://schemas.microsoft.com/office/drawing/2014/main" id="{8B3B50A4-6C12-7655-190D-98A78EF2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34" y="3649134"/>
              <a:ext cx="685799" cy="6857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15F927-5069-6797-9E80-DCAA54C5B814}"/>
                </a:ext>
              </a:extLst>
            </p:cNvPr>
            <p:cNvSpPr txBox="1"/>
            <p:nvPr/>
          </p:nvSpPr>
          <p:spPr>
            <a:xfrm>
              <a:off x="20628" y="4241430"/>
              <a:ext cx="15770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combined_results.csv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D2169C-6645-276E-07C2-5B092772EB6F}"/>
              </a:ext>
            </a:extLst>
          </p:cNvPr>
          <p:cNvCxnSpPr/>
          <p:nvPr/>
        </p:nvCxnSpPr>
        <p:spPr>
          <a:xfrm>
            <a:off x="518641" y="5558722"/>
            <a:ext cx="453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95390D-955D-DBCE-7D56-B03F55351C9B}"/>
              </a:ext>
            </a:extLst>
          </p:cNvPr>
          <p:cNvCxnSpPr/>
          <p:nvPr/>
        </p:nvCxnSpPr>
        <p:spPr>
          <a:xfrm>
            <a:off x="518641" y="6596004"/>
            <a:ext cx="446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20281C4F-CEE0-1B93-2A15-40035355738E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2185922" y="5829176"/>
            <a:ext cx="3698456" cy="813185"/>
          </a:xfrm>
          <a:prstGeom prst="bentConnector4">
            <a:avLst>
              <a:gd name="adj1" fmla="val 14565"/>
              <a:gd name="adj2" fmla="val 105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EE88930-EA71-3DE1-A6CF-8AB2A399ACC0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2430618" y="6512301"/>
            <a:ext cx="3453760" cy="130060"/>
          </a:xfrm>
          <a:prstGeom prst="bentConnector4">
            <a:avLst>
              <a:gd name="adj1" fmla="val 8482"/>
              <a:gd name="adj2" fmla="val 136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DADD7C-1105-4045-C8D8-3AC2AA20A26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37884" y="6418798"/>
            <a:ext cx="3879951" cy="8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9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Kashyap</dc:creator>
  <cp:lastModifiedBy>Abhilash Kashyap</cp:lastModifiedBy>
  <cp:revision>7</cp:revision>
  <dcterms:created xsi:type="dcterms:W3CDTF">2024-05-02T00:50:17Z</dcterms:created>
  <dcterms:modified xsi:type="dcterms:W3CDTF">2024-05-02T01:50:54Z</dcterms:modified>
</cp:coreProperties>
</file>