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>
      <p:cViewPr varScale="1">
        <p:scale>
          <a:sx n="102" d="100"/>
          <a:sy n="102" d="100"/>
        </p:scale>
        <p:origin x="176" y="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71a9eb0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f71a9eb0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f71a9eb0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f71a9eb0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71a9eb0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f71a9eb0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f71a9eb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f71a9eb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f71a9eb0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f71a9eb0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71a9eb0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71a9eb0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f71a9eb0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f71a9eb0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f71a9eb0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f71a9eb0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f71a9eb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f71a9eb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71a9eb0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f71a9eb0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f71a9eb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f71a9eb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54900" y="278000"/>
            <a:ext cx="78342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Times New Roman"/>
                <a:ea typeface="Times New Roman"/>
                <a:cs typeface="Times New Roman"/>
                <a:sym typeface="Times New Roman"/>
              </a:rPr>
              <a:t>Project Pre Proposal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60200"/>
            <a:ext cx="8520600" cy="23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Adnan Patel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Abhilash Kashyap Balasubramanyam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Instructed by: Dr. Saniie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510 Summer 2024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5/22/2024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605"/>
              <a:buFont typeface="Arial"/>
              <a:buNone/>
            </a:pPr>
            <a:r>
              <a:rPr lang="en-GB" sz="2651" b="1">
                <a:latin typeface="Times New Roman"/>
                <a:ea typeface="Times New Roman"/>
                <a:cs typeface="Times New Roman"/>
                <a:sym typeface="Times New Roman"/>
              </a:rPr>
              <a:t>Proposed Feature Ideas</a:t>
            </a:r>
            <a:endParaRPr sz="3133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48475"/>
            <a:ext cx="85206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Monitoring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accessibility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Alarms and notifications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insights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and energy conservation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376" b="1">
                <a:latin typeface="Times New Roman"/>
                <a:ea typeface="Times New Roman"/>
                <a:cs typeface="Times New Roman"/>
                <a:sym typeface="Times New Roman"/>
              </a:rPr>
              <a:t>Used Cases</a:t>
            </a:r>
            <a:endParaRPr sz="2720"/>
          </a:p>
        </p:txBody>
      </p:sp>
      <p:sp>
        <p:nvSpPr>
          <p:cNvPr id="126" name="Google Shape;126;p23"/>
          <p:cNvSpPr/>
          <p:nvPr/>
        </p:nvSpPr>
        <p:spPr>
          <a:xfrm>
            <a:off x="3706350" y="2304575"/>
            <a:ext cx="2064600" cy="12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Plant Monitoring System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4836925" y="877225"/>
            <a:ext cx="2064600" cy="1285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Agriculture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511100" y="1666600"/>
            <a:ext cx="2064600" cy="1285800"/>
          </a:xfrm>
          <a:prstGeom prst="wedgeEllipseCallout">
            <a:avLst>
              <a:gd name="adj1" fmla="val 55755"/>
              <a:gd name="adj2" fmla="val 2897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and Education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4836925" y="3647575"/>
            <a:ext cx="2064600" cy="1285800"/>
          </a:xfrm>
          <a:prstGeom prst="wedgeEllipseCallout">
            <a:avLst>
              <a:gd name="adj1" fmla="val -33336"/>
              <a:gd name="adj2" fmla="val -535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Gardening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21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The Team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40175" y="1313875"/>
            <a:ext cx="30717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Adnan Patel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M.S. Electrical Engineering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 in VLSI construct and circuit building.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52650" y="1870900"/>
            <a:ext cx="30717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Abhilash Kashyap Balasubramanyam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of Engineering in Artificial Intelligence for Computer Vision and Control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00850" y="633775"/>
            <a:ext cx="85206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388" b="1">
                <a:latin typeface="Times New Roman"/>
                <a:ea typeface="Times New Roman"/>
                <a:cs typeface="Times New Roman"/>
                <a:sym typeface="Times New Roman"/>
              </a:rPr>
              <a:t>Automation System</a:t>
            </a:r>
            <a:endParaRPr sz="2388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62" y="1277800"/>
            <a:ext cx="8342274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228075" y="2074000"/>
            <a:ext cx="284400" cy="0"/>
          </a:xfrm>
          <a:prstGeom prst="straightConnector1">
            <a:avLst/>
          </a:prstGeom>
          <a:noFill/>
          <a:ln w="539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15800"/>
            <a:ext cx="85206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318" b="1">
                <a:latin typeface="Times New Roman"/>
                <a:ea typeface="Times New Roman"/>
                <a:cs typeface="Times New Roman"/>
                <a:sym typeface="Times New Roman"/>
              </a:rPr>
              <a:t>Proposed Feature Ideas</a:t>
            </a:r>
            <a:r>
              <a:rPr lang="en-GB" sz="2318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1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66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Wireless Flood Detection System: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Wheelchair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Cradle System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Gesture Controlled Switch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IOT based Parking System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 b="1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sz="24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564775" y="2068625"/>
            <a:ext cx="2135400" cy="110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3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4862475" y="605800"/>
            <a:ext cx="2088000" cy="13056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Smart Agricultural Monitoring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815275" y="3334650"/>
            <a:ext cx="2135400" cy="1305600"/>
          </a:xfrm>
          <a:prstGeom prst="wedgeEllipseCallout">
            <a:avLst>
              <a:gd name="adj1" fmla="val -58918"/>
              <a:gd name="adj2" fmla="val -615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Asset Tracking and Management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111225" y="1219250"/>
            <a:ext cx="2088000" cy="1521900"/>
          </a:xfrm>
          <a:prstGeom prst="wedgeEllipseCallout">
            <a:avLst>
              <a:gd name="adj1" fmla="val 68291"/>
              <a:gd name="adj2" fmla="val 2686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Smart Energy Management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562875"/>
            <a:ext cx="85206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-GB" sz="2000" b="1">
                <a:latin typeface="Times New Roman"/>
                <a:ea typeface="Times New Roman"/>
                <a:cs typeface="Times New Roman"/>
                <a:sym typeface="Times New Roman"/>
              </a:rPr>
              <a:t>Smart Energy Management System</a:t>
            </a:r>
            <a:endParaRPr sz="2000" b="1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75" y="1171100"/>
            <a:ext cx="6143008" cy="376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/>
          <p:nvPr/>
        </p:nvCxnSpPr>
        <p:spPr>
          <a:xfrm>
            <a:off x="4503550" y="2949350"/>
            <a:ext cx="2844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8"/>
          <p:cNvCxnSpPr/>
          <p:nvPr/>
        </p:nvCxnSpPr>
        <p:spPr>
          <a:xfrm flipH="1">
            <a:off x="4183575" y="2947700"/>
            <a:ext cx="270900" cy="33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23400" y="621975"/>
            <a:ext cx="85206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 b="1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sz="25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14950" y="1160250"/>
            <a:ext cx="8116500" cy="3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Generation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Smart Homes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Sustainability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Unused Potential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418" b="1">
                <a:latin typeface="Times New Roman"/>
                <a:ea typeface="Times New Roman"/>
                <a:cs typeface="Times New Roman"/>
                <a:sym typeface="Times New Roman"/>
              </a:rPr>
              <a:t>Use Cases</a:t>
            </a:r>
            <a:endParaRPr sz="2418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3930500" y="1879875"/>
            <a:ext cx="2052600" cy="15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Energy Management System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216375" y="605800"/>
            <a:ext cx="1828500" cy="1156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Integration with Public Buildings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935850" y="1415550"/>
            <a:ext cx="1828500" cy="1156200"/>
          </a:xfrm>
          <a:prstGeom prst="wedgeEllipseCallout">
            <a:avLst>
              <a:gd name="adj1" fmla="val 59087"/>
              <a:gd name="adj2" fmla="val 4933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at a Gym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4836950" y="3484450"/>
            <a:ext cx="1828500" cy="1156200"/>
          </a:xfrm>
          <a:prstGeom prst="wedgeEllipseCallout">
            <a:avLst>
              <a:gd name="adj1" fmla="val -39572"/>
              <a:gd name="adj2" fmla="val -561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Military Uses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562875"/>
            <a:ext cx="85206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400" b="1">
                <a:latin typeface="Times New Roman"/>
                <a:ea typeface="Times New Roman"/>
                <a:cs typeface="Times New Roman"/>
                <a:sym typeface="Times New Roman"/>
              </a:rPr>
              <a:t>Smart Plant Monitoring System</a:t>
            </a:r>
            <a:endParaRPr sz="2400" b="1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2025"/>
            <a:ext cx="8839200" cy="3414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1"/>
          <p:cNvCxnSpPr/>
          <p:nvPr/>
        </p:nvCxnSpPr>
        <p:spPr>
          <a:xfrm>
            <a:off x="2190497" y="2226400"/>
            <a:ext cx="284400" cy="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On-screen Show (16:9)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Project Pre Proposal</vt:lpstr>
      <vt:lpstr>The Team</vt:lpstr>
      <vt:lpstr>Automation System</vt:lpstr>
      <vt:lpstr>Proposed Feature Ideas </vt:lpstr>
      <vt:lpstr>Use Cases</vt:lpstr>
      <vt:lpstr>Smart Energy Management System</vt:lpstr>
      <vt:lpstr>Use Cases</vt:lpstr>
      <vt:lpstr>Use Cases</vt:lpstr>
      <vt:lpstr>Smart Plant Monitoring System</vt:lpstr>
      <vt:lpstr>Proposed Feature Ideas</vt:lpstr>
      <vt:lpstr>Used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Abhilash Kashyap Balasubramanyam</cp:lastModifiedBy>
  <cp:revision>1</cp:revision>
  <dcterms:modified xsi:type="dcterms:W3CDTF">2024-05-23T04:51:10Z</dcterms:modified>
</cp:coreProperties>
</file>