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4/6/2024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4/6/2024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4/6/2024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AKASH </a:t>
            </a:r>
            <a:r>
              <a:rPr lang="en-US" sz="2000" b="1">
                <a:solidFill>
                  <a:schemeClr val="accent1">
                    <a:lumMod val="75000"/>
                  </a:schemeClr>
                </a:solidFill>
                <a:latin typeface="Arial" panose="020B0604020202020204"/>
                <a:cs typeface="Arial" panose="020B0604020202020204"/>
              </a:rPr>
              <a:t>M  </a:t>
            </a:r>
            <a:r>
              <a:rPr lang="en-US" sz="2000" b="1" dirty="0">
                <a:solidFill>
                  <a:schemeClr val="accent1">
                    <a:lumMod val="75000"/>
                  </a:schemeClr>
                </a:solidFill>
                <a:latin typeface="Arial" panose="020B0604020202020204"/>
                <a:cs typeface="Arial" panose="020B0604020202020204"/>
              </a:rPr>
              <a:t>- College of Engineering Guindy Anna University-Information Science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References</a:t>
            </a:r>
            <a:endParaRPr lang="en-US" dirty="0"/>
          </a:p>
        </p:txBody>
      </p:sp>
      <p:sp>
        <p:nvSpPr>
          <p:cNvPr id="2" name="Content Placeholder 1"/>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System  Approach</a:t>
            </a:r>
            <a:endParaRPr lang="en-US" sz="44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385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Conclusion</a:t>
            </a:r>
            <a:endParaRPr lang="en-US" dirty="0"/>
          </a:p>
        </p:txBody>
      </p:sp>
      <p:sp>
        <p:nvSpPr>
          <p:cNvPr id="2" name="Content Placeholder 1"/>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p:cNvSpPr txBox="1"/>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885</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 M</cp:lastModifiedBy>
  <cp:revision>34</cp:revision>
  <dcterms:created xsi:type="dcterms:W3CDTF">2021-05-26T16:50:00Z</dcterms:created>
  <dcterms:modified xsi:type="dcterms:W3CDTF">2024-04-06T04:43:54Z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E16CC10D28124AE29BD2D0944DE135CD_12</vt:lpwstr>
  </property>
  <property fmtid="{D5CDD505-2E9C-101B-9397-08002B2CF9AE}" pid="4" name="KSOProductBuildVer">
    <vt:lpwstr>1033-12.2.0.13472</vt:lpwstr>
  </property>
</Properties>
</file>