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6077-7223-456B-BAD3-27DBC3092EDD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01AD-52D6-45E6-B995-6B2DDF9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1" y="138073"/>
            <a:ext cx="9969679" cy="66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8" y="383489"/>
            <a:ext cx="10411691" cy="61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357327"/>
            <a:ext cx="10805375" cy="60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5" y="302724"/>
            <a:ext cx="10640290" cy="63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347991"/>
            <a:ext cx="9156878" cy="60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6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560311"/>
            <a:ext cx="11104855" cy="56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329">
            <a:off x="-533400" y="519545"/>
            <a:ext cx="4461164" cy="3345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28" y="0"/>
            <a:ext cx="4336473" cy="3252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074">
            <a:off x="8169949" y="495586"/>
            <a:ext cx="4430016" cy="3322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26" y="3208193"/>
            <a:ext cx="4866409" cy="36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5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5" y="337856"/>
            <a:ext cx="9476510" cy="62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7794"/>
            <a:ext cx="4904509" cy="65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0257" y="-934824"/>
            <a:ext cx="6057900" cy="8770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5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61646"/>
            <a:ext cx="9601199" cy="67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6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" y="708338"/>
            <a:ext cx="11137648" cy="5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2" y="491319"/>
            <a:ext cx="10032643" cy="6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1" y="759852"/>
            <a:ext cx="11225158" cy="54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317787"/>
            <a:ext cx="10806546" cy="63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8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Asiedu Amoako Kwame</dc:creator>
  <cp:lastModifiedBy>Asiedu Amoako Kwame</cp:lastModifiedBy>
  <cp:revision>16</cp:revision>
  <dcterms:created xsi:type="dcterms:W3CDTF">2014-11-23T09:37:48Z</dcterms:created>
  <dcterms:modified xsi:type="dcterms:W3CDTF">2014-11-25T11:57:09Z</dcterms:modified>
</cp:coreProperties>
</file>