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39D1-3EF8-4D74-8661-27AEFC477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F9198-1C78-4EAF-A55F-3C3C7F55A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445D-0BE9-4232-9527-296512A7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F65-42C6-414A-9558-E9B3ECA5F1DE}" type="datetimeFigureOut">
              <a:rPr lang="fr-FR" smtClean="0"/>
              <a:t>04/05/2018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41F7-E77C-4E7E-8BDD-9491A1E0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EA96B-D135-46D0-99D1-75B044D2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142C-73D1-4D53-A5AD-BF2FE7236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3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7501-AA73-408B-8EF1-7724C2A2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26491-6882-40E0-8FF2-23CABF83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33F2-8D4E-4F31-91A8-915D573B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F65-42C6-414A-9558-E9B3ECA5F1DE}" type="datetimeFigureOut">
              <a:rPr lang="fr-FR" smtClean="0"/>
              <a:t>04/05/2018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2DF-6F96-4707-A973-7E555313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1D0E0-D46B-48CD-9B30-8716203F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142C-73D1-4D53-A5AD-BF2FE7236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81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07FE0-1FBD-4A9C-8DAE-004DFA06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31EC4-C539-407D-A81B-AF0FA0B73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F6DF0-BEF2-4C38-8B0D-6994C39D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F65-42C6-414A-9558-E9B3ECA5F1DE}" type="datetimeFigureOut">
              <a:rPr lang="fr-FR" smtClean="0"/>
              <a:t>04/05/2018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1235-658C-417B-91CB-8D6F5AE3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E08C9-4478-4061-A4A7-9E3FA369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142C-73D1-4D53-A5AD-BF2FE7236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2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EF37-BAC9-485E-81EB-200B139F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DB8F-8511-477F-A0D4-94E66A4E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1A5FF-77AE-483B-97AA-D60F9FE2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F65-42C6-414A-9558-E9B3ECA5F1DE}" type="datetimeFigureOut">
              <a:rPr lang="fr-FR" smtClean="0"/>
              <a:t>04/05/2018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6614-D3C8-4BA0-95D1-1F412654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FB8A9-450B-4242-8AB4-39966144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142C-73D1-4D53-A5AD-BF2FE7236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63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3AB6-5F42-4786-A3EC-CE5945DD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370F0-3A95-453D-BB04-4E01D30A2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8D67E-59FD-4001-828B-1730BDE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F65-42C6-414A-9558-E9B3ECA5F1DE}" type="datetimeFigureOut">
              <a:rPr lang="fr-FR" smtClean="0"/>
              <a:t>04/05/2018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DAB4-E82E-4FD7-9FEC-92BE91FE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1661-9A54-48BE-A1C5-BC43A660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142C-73D1-4D53-A5AD-BF2FE7236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3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185D-7B1A-4711-8C61-F266B0B7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8482-EE35-4662-AA2A-8D34122BD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A0D69-3F51-48F4-8052-DE54ACD84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EC7F7-4E29-48D5-B3E3-3CC757FA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F65-42C6-414A-9558-E9B3ECA5F1DE}" type="datetimeFigureOut">
              <a:rPr lang="fr-FR" smtClean="0"/>
              <a:t>04/05/2018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476F5-FBEA-44A9-AF25-D53A757F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2E6B9-181F-4B4F-8744-59CD55D6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142C-73D1-4D53-A5AD-BF2FE7236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11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2884-8AF2-45F8-8175-F0A24142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7DAF-1B56-4E96-894C-6F33DAB3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9272B-BA05-41AB-8B62-7D427C88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58122-7FB5-4557-8059-56425D5CA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B1BE4-D39A-458F-B327-0921C7803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B5CDD-E543-4EC8-ACDF-3FDBA26E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F65-42C6-414A-9558-E9B3ECA5F1DE}" type="datetimeFigureOut">
              <a:rPr lang="fr-FR" smtClean="0"/>
              <a:t>04/05/2018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32A75-10FC-4ECF-8502-1421F38B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4EDB0-19FE-4A65-899A-DA227C10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142C-73D1-4D53-A5AD-BF2FE7236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21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9A35-A6D9-43C8-97DD-70C52A25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B6898-5DDE-434E-A2EE-46D15A5C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F65-42C6-414A-9558-E9B3ECA5F1DE}" type="datetimeFigureOut">
              <a:rPr lang="fr-FR" smtClean="0"/>
              <a:t>04/05/2018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D62BF-5734-409F-96E0-5B48D76A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80773-EAAB-4167-9A09-3A0F104E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142C-73D1-4D53-A5AD-BF2FE7236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42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51055-DAB7-40B7-B5D3-61CA9776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F65-42C6-414A-9558-E9B3ECA5F1DE}" type="datetimeFigureOut">
              <a:rPr lang="fr-FR" smtClean="0"/>
              <a:t>04/05/2018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43C88-3DFF-4170-AEA7-E604DB06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A1F7E-B2F6-479A-96F0-170ECA9F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142C-73D1-4D53-A5AD-BF2FE7236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76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F72D-8290-4CA2-B3CE-89A90717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04B9-7368-4331-AF00-AF7ED0A6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22180-DD78-4309-937A-A47B1D97A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8F85B-14B5-4BCF-8FBA-A34C19B5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F65-42C6-414A-9558-E9B3ECA5F1DE}" type="datetimeFigureOut">
              <a:rPr lang="fr-FR" smtClean="0"/>
              <a:t>04/05/2018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C7DF5-CCA1-4186-B8C4-BCEAB436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47F33-6739-4CB4-A26B-0DCC2A59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142C-73D1-4D53-A5AD-BF2FE7236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1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A4F3-2CF1-4B14-946C-E2EE77CF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DC14E-0884-4CF5-921D-95EF58992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6F351-48F4-4A50-934B-686765A8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70C70-51E3-4E6D-B987-B03CCDD7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F65-42C6-414A-9558-E9B3ECA5F1DE}" type="datetimeFigureOut">
              <a:rPr lang="fr-FR" smtClean="0"/>
              <a:t>04/05/2018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848-EF33-4D47-A53D-CDD987E1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D2E0C-DC2A-4DA3-8949-DBFF898D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142C-73D1-4D53-A5AD-BF2FE7236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7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C1392-2904-46F5-A7DD-4F895857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92EC4-A540-46C4-AA33-6260AB9EE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7662-6B61-4B24-AD55-6996A9844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8F65-42C6-414A-9558-E9B3ECA5F1DE}" type="datetimeFigureOut">
              <a:rPr lang="fr-FR" smtClean="0"/>
              <a:t>04/05/2018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2793-2186-4B39-885E-27B5BD323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B015-781C-47B1-BC09-D0CA87525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142C-73D1-4D53-A5AD-BF2FE7236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65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2126EA-C5C5-4F0A-AA60-4891526C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4"/>
            <a:ext cx="12192000" cy="68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9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E8DD03-37C9-4F6B-921B-D8DBA984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" y="0"/>
            <a:ext cx="121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8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CBDB47-E4AD-4CB0-B82E-DBE43E89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1"/>
            <a:ext cx="12192000" cy="68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1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54C7A2-316A-4330-A774-2BBDE2323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2"/>
            <a:ext cx="12192000" cy="68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4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F1A44-7E63-4A33-B674-D625AFE6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" y="0"/>
            <a:ext cx="12186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2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157E23-D493-4FDB-896E-71E059DB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0"/>
            <a:ext cx="12192000" cy="68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8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D71519-A9F1-4546-8650-D53FD2E7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5"/>
            <a:ext cx="12192000" cy="68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9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Jaouad Tamim</dc:creator>
  <cp:lastModifiedBy>Jaouad Tamim</cp:lastModifiedBy>
  <cp:revision>1</cp:revision>
  <dcterms:created xsi:type="dcterms:W3CDTF">2018-05-04T17:55:42Z</dcterms:created>
  <dcterms:modified xsi:type="dcterms:W3CDTF">2018-05-04T17:55:57Z</dcterms:modified>
</cp:coreProperties>
</file>