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59" r:id="rId5"/>
    <p:sldId id="262" r:id="rId6"/>
    <p:sldId id="263" r:id="rId7"/>
    <p:sldId id="266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78" d="100"/>
          <a:sy n="78" d="100"/>
        </p:scale>
        <p:origin x="82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B4ED8-0EA6-42F5-9505-88A0DD548E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174BB-5A57-4985-889D-2F8BF20121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E0DCE-9A48-4743-97E6-73653A77C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2B3B4-536B-4E3D-BBB1-C9EAAA00CBC5}" type="datetimeFigureOut">
              <a:rPr lang="fr-FR" smtClean="0"/>
              <a:t>14/05/2018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CE960-CC4E-4D4A-A83B-CC8BCC423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3625BA-9C7C-4D4E-8598-1C6EE7654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6EDF3-43ED-4A35-AF68-AFA35B748CB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8867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9903B-773E-4465-BF00-CA690F5EE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F5DD7-BDC6-4046-9F60-3B745325B1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40421-F9A4-4B88-8B4A-60A837741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2B3B4-536B-4E3D-BBB1-C9EAAA00CBC5}" type="datetimeFigureOut">
              <a:rPr lang="fr-FR" smtClean="0"/>
              <a:t>14/05/2018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5627E-D0E3-4FC0-90B6-B5F0EE094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428007-8E8D-416B-A3B9-34BAD3906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6EDF3-43ED-4A35-AF68-AFA35B748CB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4529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A34890-5268-468A-966E-ED45BB4428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A53381-3E91-463A-A462-B20D88F442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69BFA2-74DE-4FC8-B26B-898BCE999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2B3B4-536B-4E3D-BBB1-C9EAAA00CBC5}" type="datetimeFigureOut">
              <a:rPr lang="fr-FR" smtClean="0"/>
              <a:t>14/05/2018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A6898-C98A-41AA-AEF8-D02984ADD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BA886-5EFC-4DC9-BC92-2952CFF5D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6EDF3-43ED-4A35-AF68-AFA35B748CB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7084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FFBFC-2C77-4D8C-AF9E-3F8BCE61A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EB5E2-29BE-4381-B738-8F89615B2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43AFF-493B-4C2E-95F4-296B4CFAD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2B3B4-536B-4E3D-BBB1-C9EAAA00CBC5}" type="datetimeFigureOut">
              <a:rPr lang="fr-FR" smtClean="0"/>
              <a:t>14/05/2018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76462-0D18-4842-8321-0FA6D9CCC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36126-F9D8-4978-8672-09198300E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6EDF3-43ED-4A35-AF68-AFA35B748CB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7759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4B06C-2EE5-4675-B1D1-2E8475015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6FA852-0522-4A93-A23B-F5E6A27C0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8DB06E-2E2A-4F39-A7AC-960B458E8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2B3B4-536B-4E3D-BBB1-C9EAAA00CBC5}" type="datetimeFigureOut">
              <a:rPr lang="fr-FR" smtClean="0"/>
              <a:t>14/05/2018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ED65E-68C8-4C92-9FA1-777FB9A06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0AD70-EC8B-45F3-B228-28E454261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6EDF3-43ED-4A35-AF68-AFA35B748CB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6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DA616-B456-4D1D-9847-406CE451C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5831D-B8B6-491B-BED8-FE3B6EA653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E32BA9-0CC0-47E5-9D4C-1AB2A0697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048654-115B-40FD-A868-00F885120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2B3B4-536B-4E3D-BBB1-C9EAAA00CBC5}" type="datetimeFigureOut">
              <a:rPr lang="fr-FR" smtClean="0"/>
              <a:t>14/05/2018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EDC8D4-CAA0-4F49-82F3-4936BD1B4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3DC553-5CA5-4006-85A6-53AD808CD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6EDF3-43ED-4A35-AF68-AFA35B748CB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3702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3BC51-5A61-4A51-9E9F-5E2FA0B20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8E2D3F-837E-4CEB-BB38-1811EC0B4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51397C-4BD8-43F2-B8CE-25821EFA3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7C7312-E46D-4124-BDFF-56F95E58BC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10E92E-86CA-45C3-B1F0-422CFA60FF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1B7AEC-90BB-417E-BDA2-35C8449BF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2B3B4-536B-4E3D-BBB1-C9EAAA00CBC5}" type="datetimeFigureOut">
              <a:rPr lang="fr-FR" smtClean="0"/>
              <a:t>14/05/2018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0A990A-8570-4DBC-8009-A0D838A32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22A29E-8D44-4B56-BEFA-2EC753088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6EDF3-43ED-4A35-AF68-AFA35B748CB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0019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B48F3-1F38-45C8-A910-7D3B425A0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0D19E1-D5A0-40EE-8D44-B8F5E57B6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2B3B4-536B-4E3D-BBB1-C9EAAA00CBC5}" type="datetimeFigureOut">
              <a:rPr lang="fr-FR" smtClean="0"/>
              <a:t>14/05/2018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BEE4BB-0A7A-4527-BAA0-0AF48F8F6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AAA8F3-C62A-4BCC-B8C7-08EECE70B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6EDF3-43ED-4A35-AF68-AFA35B748CB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919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66F8B2-302C-4832-A2E4-8D011D53D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2B3B4-536B-4E3D-BBB1-C9EAAA00CBC5}" type="datetimeFigureOut">
              <a:rPr lang="fr-FR" smtClean="0"/>
              <a:t>14/05/2018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34E022-2456-4B32-9619-62C741194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BF10C8-B68E-4EE9-B9B1-91A39D1A4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6EDF3-43ED-4A35-AF68-AFA35B748CB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1968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3845F-C982-4C5A-94B8-3FBBEB012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82193-6981-45CF-9AA8-EF2E23EB1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F6F433-00DC-418D-9BDA-6500787504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1EB77C-F94A-4573-B953-B6906FE04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2B3B4-536B-4E3D-BBB1-C9EAAA00CBC5}" type="datetimeFigureOut">
              <a:rPr lang="fr-FR" smtClean="0"/>
              <a:t>14/05/2018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1C52B5-C17B-499C-9874-64CF16951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59932E-4F02-4DDD-BD91-3BF9BEE58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6EDF3-43ED-4A35-AF68-AFA35B748CB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2076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32B1C-3842-4110-AD2A-CDBDD33F2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1B19C8-E722-4D31-BBAA-F082C42FB8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EFEEA7-60A2-46E6-ADF2-97FDCBA8E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447E2-55F1-452E-A7A5-EB8F4FB1A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2B3B4-536B-4E3D-BBB1-C9EAAA00CBC5}" type="datetimeFigureOut">
              <a:rPr lang="fr-FR" smtClean="0"/>
              <a:t>14/05/2018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671AC2-9543-4CA2-B6D9-D56645B1A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D9C45-BB93-4BFA-AFF5-9DBAFBD62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6EDF3-43ED-4A35-AF68-AFA35B748CB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9237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025429-DB34-47C3-AAAD-3F2E4CE71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E9E50E-C4C5-45E1-B9B6-9CD87189A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38DBA-76CF-4A51-A464-33BC84883D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2B3B4-536B-4E3D-BBB1-C9EAAA00CBC5}" type="datetimeFigureOut">
              <a:rPr lang="fr-FR" smtClean="0"/>
              <a:t>14/05/2018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7BCC7-8E4E-4B5F-B377-579F10702C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87A3EF-05BF-40C3-965D-2E38568F2F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36EDF3-43ED-4A35-AF68-AFA35B748CB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8334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29287-BA09-4DF2-A4B2-C7F03DC490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DASHBOARD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5E8E40-3A09-4BB2-90CF-73A4B4738C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CHARTE ET ELEMENTS GRAPHIQUES</a:t>
            </a:r>
          </a:p>
        </p:txBody>
      </p:sp>
    </p:spTree>
    <p:extLst>
      <p:ext uri="{BB962C8B-B14F-4D97-AF65-F5344CB8AC3E}">
        <p14:creationId xmlns:p14="http://schemas.microsoft.com/office/powerpoint/2010/main" val="1254156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F0C8E-8050-47D4-B93A-2510C044B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VERSION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CAC62E-7EBC-4DED-B0F1-D0FF8DF746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612"/>
          <a:stretch/>
        </p:blipFill>
        <p:spPr>
          <a:xfrm>
            <a:off x="776748" y="1610984"/>
            <a:ext cx="10638503" cy="494825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807FC0-0C45-47A6-A461-EEF4980F66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748" y="1711778"/>
            <a:ext cx="1700981" cy="42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552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F0C8E-8050-47D4-B93A-2510C044B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VERSION 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680DDE-C0CA-48B4-8226-805D461D8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943" y="1484671"/>
            <a:ext cx="10686113" cy="507590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9762EA-817C-4703-B621-8A27E73F10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943" y="1494503"/>
            <a:ext cx="1637377" cy="411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303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4148000-E9F7-48A2-84A9-9F4FF4457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2115" y="2660735"/>
            <a:ext cx="1337523" cy="7062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3407AC4-3516-48CE-AD34-4832375444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2473" r="88725" b="50494"/>
          <a:stretch/>
        </p:blipFill>
        <p:spPr>
          <a:xfrm>
            <a:off x="8067369" y="1901375"/>
            <a:ext cx="1337523" cy="71871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21A513-7888-4E44-939F-65ADF30CE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TYPO ET COULEURS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42D6EC-FDE4-40A0-ABF7-057CC7A2BC5B}"/>
              </a:ext>
            </a:extLst>
          </p:cNvPr>
          <p:cNvSpPr/>
          <p:nvPr/>
        </p:nvSpPr>
        <p:spPr>
          <a:xfrm>
            <a:off x="6538452" y="2060571"/>
            <a:ext cx="48153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Rouge:       </a:t>
            </a:r>
            <a:r>
              <a:rPr lang="fr-F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#e2001a</a:t>
            </a:r>
            <a:endParaRPr lang="fr-FR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2400" b="1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2400" b="1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Gris: 	        </a:t>
            </a:r>
            <a:r>
              <a:rPr lang="fr-F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#191919</a:t>
            </a:r>
            <a:endParaRPr lang="fr-FR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6FFEA5-570A-4914-9D69-DFDAF3CD5696}"/>
              </a:ext>
            </a:extLst>
          </p:cNvPr>
          <p:cNvSpPr/>
          <p:nvPr/>
        </p:nvSpPr>
        <p:spPr>
          <a:xfrm>
            <a:off x="1069258" y="2019928"/>
            <a:ext cx="466294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Polices de caractère utilisées:</a:t>
            </a:r>
            <a:br>
              <a:rPr lang="fr-FR" sz="2400" b="1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2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fr-FR" sz="24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Helvetica</a:t>
            </a:r>
            <a:r>
              <a:rPr lang="fr-FR" sz="2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Neue" sans-</a:t>
            </a:r>
            <a:r>
              <a:rPr lang="fr-FR" sz="24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serif</a:t>
            </a:r>
            <a:endParaRPr lang="fr-FR" sz="2400" b="0" i="0" dirty="0"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24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 Arial » </a:t>
            </a:r>
            <a:r>
              <a:rPr lang="fr-FR" sz="24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regular</a:t>
            </a:r>
            <a:endParaRPr lang="fr-FR" sz="2400" b="0" i="0" dirty="0"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F324FC7-85A0-41AC-93A4-1B769BED9FAA}"/>
              </a:ext>
            </a:extLst>
          </p:cNvPr>
          <p:cNvSpPr/>
          <p:nvPr/>
        </p:nvSpPr>
        <p:spPr>
          <a:xfrm>
            <a:off x="1069258" y="3260900"/>
            <a:ext cx="481534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&lt;h1&gt; </a:t>
            </a:r>
            <a:r>
              <a:rPr lang="fr-FR" dirty="0"/>
              <a:t>2.5rem</a:t>
            </a:r>
            <a:endParaRPr lang="fr-FR" sz="2400" b="1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2400" b="1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&lt;h2&gt; </a:t>
            </a:r>
            <a:r>
              <a:rPr lang="fr-FR" dirty="0"/>
              <a:t>1,8rem</a:t>
            </a:r>
          </a:p>
          <a:p>
            <a:r>
              <a:rPr lang="fr-FR" sz="2400" b="1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&lt;h3&gt; </a:t>
            </a:r>
            <a:r>
              <a:rPr lang="fr-FR" dirty="0"/>
              <a:t>1,3rem</a:t>
            </a:r>
          </a:p>
          <a:p>
            <a:r>
              <a:rPr lang="fr-FR" sz="2400" b="1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&lt;p&gt;</a:t>
            </a:r>
            <a:r>
              <a:rPr lang="fr-FR" dirty="0"/>
              <a:t>1rem</a:t>
            </a:r>
          </a:p>
        </p:txBody>
      </p:sp>
    </p:spTree>
    <p:extLst>
      <p:ext uri="{BB962C8B-B14F-4D97-AF65-F5344CB8AC3E}">
        <p14:creationId xmlns:p14="http://schemas.microsoft.com/office/powerpoint/2010/main" val="4173604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5586E-C770-4387-861C-91CB4F545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BOUTONS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9476B6-9CA2-4FB1-A5A6-0BB887E1F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7458" y="3887915"/>
            <a:ext cx="3662252" cy="9594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4D82A9-E6D3-45E6-A633-39D40A485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7770" y="2391997"/>
            <a:ext cx="3472000" cy="996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EB5D2E2-9C18-4D53-9A31-AB87F69CF096}"/>
              </a:ext>
            </a:extLst>
          </p:cNvPr>
          <p:cNvSpPr txBox="1"/>
          <p:nvPr/>
        </p:nvSpPr>
        <p:spPr>
          <a:xfrm>
            <a:off x="1385865" y="1882641"/>
            <a:ext cx="1517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VERSION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4415AC-221D-4F43-8D38-1C33FC01F4EC}"/>
              </a:ext>
            </a:extLst>
          </p:cNvPr>
          <p:cNvSpPr txBox="1"/>
          <p:nvPr/>
        </p:nvSpPr>
        <p:spPr>
          <a:xfrm>
            <a:off x="5960206" y="1892039"/>
            <a:ext cx="1517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VERSION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7A11D0-9546-4978-9942-FCC28978BDF6}"/>
              </a:ext>
            </a:extLst>
          </p:cNvPr>
          <p:cNvSpPr txBox="1"/>
          <p:nvPr/>
        </p:nvSpPr>
        <p:spPr>
          <a:xfrm>
            <a:off x="2537815" y="3517019"/>
            <a:ext cx="1334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Hover</a:t>
            </a:r>
            <a:r>
              <a:rPr lang="fr-FR" dirty="0"/>
              <a:t>, focus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412DDC-FFDD-45AD-8CC8-A8AEBE615184}"/>
              </a:ext>
            </a:extLst>
          </p:cNvPr>
          <p:cNvSpPr txBox="1"/>
          <p:nvPr/>
        </p:nvSpPr>
        <p:spPr>
          <a:xfrm>
            <a:off x="7034853" y="3407056"/>
            <a:ext cx="1334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Hover</a:t>
            </a:r>
            <a:r>
              <a:rPr lang="fr-FR" dirty="0"/>
              <a:t>, focus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66E76FD-730B-4FA0-8978-830A077F67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3379" y="5068973"/>
            <a:ext cx="3876493" cy="96317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0DB1234-E5DD-414E-A50F-20F8AEAF6216}"/>
              </a:ext>
            </a:extLst>
          </p:cNvPr>
          <p:cNvSpPr txBox="1"/>
          <p:nvPr/>
        </p:nvSpPr>
        <p:spPr>
          <a:xfrm>
            <a:off x="2670551" y="4832199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disabled</a:t>
            </a:r>
            <a:endParaRPr lang="fr-F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8AD355-0D4E-4BF1-BE34-318C4345F14C}"/>
              </a:ext>
            </a:extLst>
          </p:cNvPr>
          <p:cNvSpPr txBox="1"/>
          <p:nvPr/>
        </p:nvSpPr>
        <p:spPr>
          <a:xfrm>
            <a:off x="7216440" y="4795477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disabled</a:t>
            </a:r>
            <a:endParaRPr lang="fr-FR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6BF7998-3AE9-472E-B8C8-064B0C0AF8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07824" y="2463251"/>
            <a:ext cx="2847975" cy="6858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ADD91F7-AA25-4CF5-80D2-156DEBA59D13}"/>
              </a:ext>
            </a:extLst>
          </p:cNvPr>
          <p:cNvSpPr txBox="1"/>
          <p:nvPr/>
        </p:nvSpPr>
        <p:spPr>
          <a:xfrm>
            <a:off x="9546235" y="1926689"/>
            <a:ext cx="1517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VERSION 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1392BBF-9FB7-4D50-8262-1CAB9578C65E}"/>
              </a:ext>
            </a:extLst>
          </p:cNvPr>
          <p:cNvSpPr txBox="1"/>
          <p:nvPr/>
        </p:nvSpPr>
        <p:spPr>
          <a:xfrm>
            <a:off x="10620882" y="3441706"/>
            <a:ext cx="1334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Hover</a:t>
            </a:r>
            <a:r>
              <a:rPr lang="fr-FR" dirty="0"/>
              <a:t>, focus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1D5672A-AC84-4E74-AB5C-AE3AA19D6974}"/>
              </a:ext>
            </a:extLst>
          </p:cNvPr>
          <p:cNvSpPr txBox="1"/>
          <p:nvPr/>
        </p:nvSpPr>
        <p:spPr>
          <a:xfrm>
            <a:off x="10802469" y="4830127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disabled</a:t>
            </a:r>
            <a:endParaRPr lang="fr-FR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617B980A-578C-4083-BF5F-B44CA3F4F7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07824" y="3760793"/>
            <a:ext cx="2847975" cy="6858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6EAB1A8-2650-43FC-982C-7A3B663561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34082" y="5168682"/>
            <a:ext cx="2847975" cy="6858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734A847-7698-42AD-B2CA-6EDE3A4A68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956" y="2353704"/>
            <a:ext cx="3662252" cy="95944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D558D25-8251-452C-9EBD-0341BA8EFE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374" y="3867555"/>
            <a:ext cx="3472000" cy="9968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15B4641-FB91-4A2A-A773-163FC33FF2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836" y="5140227"/>
            <a:ext cx="3876493" cy="963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309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E8179-58A4-42D2-A366-43E0901A8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NOTIFICATIONS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70900B-198F-4F57-BBDA-B7A46F995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777" y="1974818"/>
            <a:ext cx="11546758" cy="5794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56694F-A223-41EF-AD50-30B667BEB9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777" y="3745976"/>
            <a:ext cx="10782300" cy="16287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562EF25-84BB-4C98-AA16-0E8B12D024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777" y="4469876"/>
            <a:ext cx="10848975" cy="9048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C9145CE-7EB3-4CAB-A7DA-9A1E5DFF45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950" y="2593937"/>
            <a:ext cx="11604585" cy="576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899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948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59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DASHBOARD</vt:lpstr>
      <vt:lpstr>VERSION 1</vt:lpstr>
      <vt:lpstr>VERSION 2</vt:lpstr>
      <vt:lpstr>TYPO ET COULEURS</vt:lpstr>
      <vt:lpstr>BOUTONS</vt:lpstr>
      <vt:lpstr>NOTIFICATIONS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DASHBOARD</dc:title>
  <dc:creator>Jaouad Tamim</dc:creator>
  <cp:lastModifiedBy>Jaouad Tamim</cp:lastModifiedBy>
  <cp:revision>8</cp:revision>
  <dcterms:created xsi:type="dcterms:W3CDTF">2018-05-14T12:02:07Z</dcterms:created>
  <dcterms:modified xsi:type="dcterms:W3CDTF">2018-05-14T12:55:43Z</dcterms:modified>
</cp:coreProperties>
</file>