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of British Airways Customer Reviews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Akassh Manikandan</a:t>
            </a:r>
          </a:p>
          <a:p>
            <a:r>
              <a:rPr lang="en-GB" dirty="0"/>
              <a:t>MS Advanced Computer Science</a:t>
            </a:r>
          </a:p>
          <a:p>
            <a:r>
              <a:rPr lang="en-GB" dirty="0"/>
              <a:t>University of Leicester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805F3EE-061D-E7FB-8C7A-2F391A69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-145730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2E46AB-DB7B-A2CD-75B3-1ECF0368EE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789"/>
          <a:stretch/>
        </p:blipFill>
        <p:spPr>
          <a:xfrm>
            <a:off x="1175658" y="1576873"/>
            <a:ext cx="4170783" cy="5086698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DE92951-94BC-01EB-A399-67AAC4914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3027" y="604802"/>
            <a:ext cx="5143499" cy="31724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1000 reviews</a:t>
            </a:r>
            <a:r>
              <a:rPr lang="en-US" sz="1900" dirty="0"/>
              <a:t> analyzed using sentiment scoring and text mining.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44% Positive</a:t>
            </a:r>
            <a:r>
              <a:rPr lang="en-US" sz="1900" dirty="0"/>
              <a:t>, </a:t>
            </a:r>
            <a:r>
              <a:rPr lang="en-US" sz="1900" b="1" dirty="0"/>
              <a:t>35% Negative</a:t>
            </a:r>
            <a:r>
              <a:rPr lang="en-US" sz="1900" dirty="0"/>
              <a:t>, </a:t>
            </a:r>
            <a:r>
              <a:rPr lang="en-US" sz="1900" b="1" dirty="0"/>
              <a:t>21% Neutral</a:t>
            </a:r>
            <a:r>
              <a:rPr lang="en-US" sz="1900" dirty="0"/>
              <a:t> sentiments.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Average sentiment score</a:t>
            </a:r>
            <a:r>
              <a:rPr lang="en-US" sz="1900" dirty="0"/>
              <a:t>: </a:t>
            </a:r>
            <a:r>
              <a:rPr lang="en-US" sz="1900" b="1" dirty="0"/>
              <a:t>+0.037</a:t>
            </a:r>
            <a:r>
              <a:rPr lang="en-US" sz="1900" dirty="0"/>
              <a:t> – slightly positive overall.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Most frequent terms</a:t>
            </a:r>
            <a:r>
              <a:rPr lang="en-US" sz="1900" dirty="0"/>
              <a:t>: </a:t>
            </a:r>
            <a:r>
              <a:rPr lang="en-US" sz="1900" i="1" dirty="0"/>
              <a:t>flight</a:t>
            </a:r>
            <a:r>
              <a:rPr lang="en-US" sz="1900" dirty="0"/>
              <a:t>, </a:t>
            </a:r>
            <a:r>
              <a:rPr lang="en-US" sz="1900" i="1" dirty="0"/>
              <a:t>BA</a:t>
            </a:r>
            <a:r>
              <a:rPr lang="en-US" sz="1900" dirty="0"/>
              <a:t>, </a:t>
            </a:r>
            <a:r>
              <a:rPr lang="en-US" sz="1900" i="1" dirty="0"/>
              <a:t>seat</a:t>
            </a:r>
            <a:r>
              <a:rPr lang="en-US" sz="1900" dirty="0"/>
              <a:t>, </a:t>
            </a:r>
            <a:r>
              <a:rPr lang="en-US" sz="1900" i="1" dirty="0"/>
              <a:t>service</a:t>
            </a:r>
            <a:r>
              <a:rPr lang="en-US" sz="1900" dirty="0"/>
              <a:t>, </a:t>
            </a:r>
            <a:r>
              <a:rPr lang="en-US" sz="1900" i="1" dirty="0"/>
              <a:t>trip</a:t>
            </a:r>
            <a:r>
              <a:rPr lang="en-US" sz="1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Complaints often linked to </a:t>
            </a:r>
            <a:r>
              <a:rPr lang="en-US" sz="1900" i="1" dirty="0"/>
              <a:t>delays</a:t>
            </a:r>
            <a:r>
              <a:rPr lang="en-US" sz="1900" dirty="0"/>
              <a:t>, </a:t>
            </a:r>
            <a:r>
              <a:rPr lang="en-US" sz="1900" i="1" dirty="0"/>
              <a:t>cramped seats</a:t>
            </a:r>
            <a:r>
              <a:rPr lang="en-US" sz="1900" dirty="0"/>
              <a:t>, and </a:t>
            </a:r>
            <a:r>
              <a:rPr lang="en-US" sz="1900" i="1" dirty="0"/>
              <a:t>customer service</a:t>
            </a:r>
            <a:r>
              <a:rPr lang="en-US" sz="1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Praise primarily focuses on </a:t>
            </a:r>
            <a:r>
              <a:rPr lang="en-US" sz="1900" i="1" dirty="0"/>
              <a:t>on-time flights</a:t>
            </a:r>
            <a:r>
              <a:rPr lang="en-US" sz="1900" dirty="0"/>
              <a:t>, </a:t>
            </a:r>
            <a:r>
              <a:rPr lang="en-US" sz="1900" i="1" dirty="0"/>
              <a:t>crew behavior</a:t>
            </a:r>
            <a:r>
              <a:rPr lang="en-US" sz="1900" dirty="0"/>
              <a:t>, and </a:t>
            </a:r>
            <a:r>
              <a:rPr lang="en-US" sz="1900" i="1" dirty="0"/>
              <a:t>ticketing ease</a:t>
            </a:r>
            <a:r>
              <a:rPr lang="en-US" sz="1900" dirty="0"/>
              <a:t>.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E5EB786-AC0B-2FE8-8CD0-DDCFB3DF9669}"/>
              </a:ext>
            </a:extLst>
          </p:cNvPr>
          <p:cNvSpPr txBox="1">
            <a:spLocks/>
          </p:cNvSpPr>
          <p:nvPr/>
        </p:nvSpPr>
        <p:spPr>
          <a:xfrm>
            <a:off x="5506617" y="2118569"/>
            <a:ext cx="4747726" cy="4374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530704-4B72-6237-737C-7853FA471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500" y="3944874"/>
            <a:ext cx="49545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Recommendations: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comfort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economy seating – frequent complaint topic.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 customer 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responsiveness and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 boarding and delay management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Continue positive efforts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around punctuality and in-flight crew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sentiment tracking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routinely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monitor customer satisfaction trends.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3CE3C7-1AC7-D902-81DB-19D709E94950}"/>
              </a:ext>
            </a:extLst>
          </p:cNvPr>
          <p:cNvSpPr txBox="1"/>
          <p:nvPr/>
        </p:nvSpPr>
        <p:spPr>
          <a:xfrm>
            <a:off x="-1374707" y="1062880"/>
            <a:ext cx="794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Dashboard created in Tableau, dataset: 1,000 Skytrax reviews (May 2025)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Sentiment Analysis of British Airways Customer Reviews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Manikandan, Akassh</cp:lastModifiedBy>
  <cp:revision>6</cp:revision>
  <dcterms:created xsi:type="dcterms:W3CDTF">2022-12-06T11:13:27Z</dcterms:created>
  <dcterms:modified xsi:type="dcterms:W3CDTF">2025-05-18T23:38:20Z</dcterms:modified>
</cp:coreProperties>
</file>