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0D60E29-3764-8E85-3C44-E43F5296CF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6524" y="2500314"/>
            <a:ext cx="7199710" cy="2826542"/>
          </a:xfrm>
        </p:spPr>
        <p:txBody>
          <a:bodyPr/>
          <a:lstStyle/>
          <a:p>
            <a:pPr algn="ctr" rtl="1"/>
            <a:r>
              <a:rPr lang="en-US" dirty="0" err="1"/>
              <a:t>Name:Akasthiya</a:t>
            </a:r>
            <a:r>
              <a:rPr lang="en-US" dirty="0"/>
              <a:t>. P</a:t>
            </a:r>
          </a:p>
          <a:p>
            <a:pPr algn="ctr" rtl="1"/>
            <a:r>
              <a:rPr lang="en-US" dirty="0"/>
              <a:t>Register. No and </a:t>
            </a:r>
            <a:r>
              <a:rPr lang="en-US" dirty="0" err="1"/>
              <a:t>nmid</a:t>
            </a:r>
            <a:r>
              <a:rPr lang="en-US" dirty="0"/>
              <a:t>: 24131060500122007 and</a:t>
            </a:r>
          </a:p>
          <a:p>
            <a:pPr algn="ctr" rtl="1"/>
            <a:r>
              <a:rPr lang="en-US" dirty="0"/>
              <a:t>FA01CC9DA7B287882824AC8C3295C556</a:t>
            </a:r>
          </a:p>
          <a:p>
            <a:pPr algn="ctr" rtl="1"/>
            <a:r>
              <a:rPr lang="en-US" dirty="0"/>
              <a:t>Department: </a:t>
            </a:r>
            <a:r>
              <a:rPr lang="en-US" dirty="0" err="1"/>
              <a:t>bca</a:t>
            </a:r>
            <a:r>
              <a:rPr lang="en-US" dirty="0"/>
              <a:t> II-year</a:t>
            </a:r>
          </a:p>
          <a:p>
            <a:pPr algn="ctr" rtl="1"/>
            <a:r>
              <a:rPr lang="en-US" dirty="0"/>
              <a:t>College: </a:t>
            </a:r>
            <a:r>
              <a:rPr lang="en-US" dirty="0" err="1"/>
              <a:t>shree</a:t>
            </a:r>
            <a:r>
              <a:rPr lang="en-US" dirty="0"/>
              <a:t> </a:t>
            </a:r>
            <a:r>
              <a:rPr lang="en-US" dirty="0" err="1"/>
              <a:t>Raghvendra</a:t>
            </a:r>
            <a:r>
              <a:rPr lang="en-US" dirty="0"/>
              <a:t> arts and science college, </a:t>
            </a:r>
            <a:r>
              <a:rPr lang="en-US" dirty="0" err="1"/>
              <a:t>keezhamoongiladi</a:t>
            </a:r>
            <a:r>
              <a:rPr lang="en-US" dirty="0"/>
              <a:t>, Chidambaram 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E9781CC-72F6-3A9E-DC14-887216493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7837" y="-553905"/>
            <a:ext cx="7197726" cy="2421464"/>
          </a:xfrm>
        </p:spPr>
        <p:txBody>
          <a:bodyPr/>
          <a:lstStyle/>
          <a:p>
            <a:r>
              <a:rPr lang="en-US" b="1" u="sng" dirty="0"/>
              <a:t>Digital portfolio </a:t>
            </a:r>
          </a:p>
        </p:txBody>
      </p:sp>
    </p:spTree>
    <p:extLst>
      <p:ext uri="{BB962C8B-B14F-4D97-AF65-F5344CB8AC3E}">
        <p14:creationId xmlns:p14="http://schemas.microsoft.com/office/powerpoint/2010/main" val="1036254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EA8F4-FADB-E51F-417A-5266AF962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1799" y="505421"/>
            <a:ext cx="4368401" cy="1122758"/>
          </a:xfrm>
        </p:spPr>
        <p:txBody>
          <a:bodyPr/>
          <a:lstStyle/>
          <a:p>
            <a:r>
              <a:rPr lang="en-US" b="1" u="sng" dirty="0"/>
              <a:t>Portfolio design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86428-37EB-C9EB-BF2F-52E71E7C4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Simple and student-friendly UI:  Clean layout and bright , friendly color ( </a:t>
            </a:r>
            <a:r>
              <a:rPr lang="en-US" dirty="0" err="1"/>
              <a:t>eg</a:t>
            </a:r>
            <a:r>
              <a:rPr lang="en-US" dirty="0"/>
              <a:t> : Orange).</a:t>
            </a:r>
          </a:p>
          <a:p>
            <a:r>
              <a:rPr lang="en-US" dirty="0"/>
              <a:t>Readable typography :use easy to read  Fonts like </a:t>
            </a:r>
            <a:r>
              <a:rPr lang="en-US" dirty="0" err="1"/>
              <a:t>arial</a:t>
            </a:r>
            <a:r>
              <a:rPr lang="en-US" dirty="0"/>
              <a:t> of clarity . </a:t>
            </a:r>
          </a:p>
          <a:p>
            <a:r>
              <a:rPr lang="en-US" dirty="0"/>
              <a:t>Profile photo and icons: include a photo and icons for section like Project or contact . </a:t>
            </a:r>
          </a:p>
        </p:txBody>
      </p:sp>
    </p:spTree>
    <p:extLst>
      <p:ext uri="{BB962C8B-B14F-4D97-AF65-F5344CB8AC3E}">
        <p14:creationId xmlns:p14="http://schemas.microsoft.com/office/powerpoint/2010/main" val="1435678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BB282-CE77-38B9-25A2-B23D63C08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0457" y="358511"/>
            <a:ext cx="5654277" cy="1783556"/>
          </a:xfrm>
        </p:spPr>
        <p:txBody>
          <a:bodyPr/>
          <a:lstStyle/>
          <a:p>
            <a:r>
              <a:rPr lang="en-US" b="1" dirty="0"/>
              <a:t>Layout for portfolio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E16A6-302B-B141-8620-852561142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3146" y="2142067"/>
            <a:ext cx="8029574" cy="3465777"/>
          </a:xfrm>
        </p:spPr>
        <p:txBody>
          <a:bodyPr/>
          <a:lstStyle/>
          <a:p>
            <a:r>
              <a:rPr lang="en-US" dirty="0"/>
              <a:t>Header: Student name, course an a short tagline .</a:t>
            </a:r>
          </a:p>
          <a:p>
            <a:r>
              <a:rPr lang="en-US" dirty="0"/>
              <a:t>About Me: personal intro, academic background, Skills summary . </a:t>
            </a:r>
          </a:p>
          <a:p>
            <a:r>
              <a:rPr lang="en-US" dirty="0"/>
              <a:t>Contact section: Email, Phone number, Optional form or LinkedIn/ GitHub link.</a:t>
            </a:r>
          </a:p>
        </p:txBody>
      </p:sp>
    </p:spTree>
    <p:extLst>
      <p:ext uri="{BB962C8B-B14F-4D97-AF65-F5344CB8AC3E}">
        <p14:creationId xmlns:p14="http://schemas.microsoft.com/office/powerpoint/2010/main" val="3194108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1E4D4-D768-5428-BF81-7A58A7E73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127" y="300566"/>
            <a:ext cx="5975746" cy="1532467"/>
          </a:xfrm>
        </p:spPr>
        <p:txBody>
          <a:bodyPr/>
          <a:lstStyle/>
          <a:p>
            <a:r>
              <a:rPr lang="en-US" dirty="0"/>
              <a:t>Features for portfolio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FDA84-322E-D43F-6066-719CA1E41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2474" y="2013084"/>
            <a:ext cx="6315074" cy="3322902"/>
          </a:xfrm>
        </p:spPr>
        <p:txBody>
          <a:bodyPr/>
          <a:lstStyle/>
          <a:p>
            <a:r>
              <a:rPr lang="en-US" dirty="0"/>
              <a:t>Responsive design: Accessible on various devices. </a:t>
            </a:r>
          </a:p>
          <a:p>
            <a:r>
              <a:rPr lang="en-US" dirty="0"/>
              <a:t>Project showcase: Display project with images. </a:t>
            </a:r>
          </a:p>
          <a:p>
            <a:r>
              <a:rPr lang="en-US" dirty="0"/>
              <a:t>Interactive Element: Hover effects And scrolling effects. </a:t>
            </a:r>
          </a:p>
          <a:p>
            <a:r>
              <a:rPr lang="en-US" dirty="0"/>
              <a:t>Navigation menu: Easy access to different section. </a:t>
            </a:r>
          </a:p>
        </p:txBody>
      </p:sp>
    </p:spTree>
    <p:extLst>
      <p:ext uri="{BB962C8B-B14F-4D97-AF65-F5344CB8AC3E}">
        <p14:creationId xmlns:p14="http://schemas.microsoft.com/office/powerpoint/2010/main" val="3514710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0DEC6-AAB3-BE0A-1999-695AFEED3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8926" y="389334"/>
            <a:ext cx="7100887" cy="1354931"/>
          </a:xfrm>
        </p:spPr>
        <p:txBody>
          <a:bodyPr/>
          <a:lstStyle/>
          <a:p>
            <a:r>
              <a:rPr lang="en-US" dirty="0"/>
              <a:t>Functionalities for portfolio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CCCBB-0F78-08CB-9AB9-0ACDE2165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8895" y="1744265"/>
            <a:ext cx="7350918" cy="3555074"/>
          </a:xfrm>
        </p:spPr>
        <p:txBody>
          <a:bodyPr/>
          <a:lstStyle/>
          <a:p>
            <a:r>
              <a:rPr lang="en-US" dirty="0"/>
              <a:t>Smooth transition: Smooth transition between pages or section. </a:t>
            </a:r>
          </a:p>
          <a:p>
            <a:r>
              <a:rPr lang="en-US" dirty="0"/>
              <a:t>Scrolling effects: Scrolling effects to enhance user engagement. </a:t>
            </a:r>
          </a:p>
          <a:p>
            <a:r>
              <a:rPr lang="en-US" dirty="0"/>
              <a:t>Contact form: Functional contact from for user enquiries. </a:t>
            </a:r>
          </a:p>
          <a:p>
            <a:r>
              <a:rPr lang="en-US" dirty="0"/>
              <a:t>Case studies: include case studies  or detailed project analysis. </a:t>
            </a:r>
          </a:p>
        </p:txBody>
      </p:sp>
    </p:spTree>
    <p:extLst>
      <p:ext uri="{BB962C8B-B14F-4D97-AF65-F5344CB8AC3E}">
        <p14:creationId xmlns:p14="http://schemas.microsoft.com/office/powerpoint/2010/main" val="717875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E855C-3F12-3075-9E06-ED0F009C2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2566" y="487561"/>
            <a:ext cx="5940027" cy="1158478"/>
          </a:xfrm>
        </p:spPr>
        <p:txBody>
          <a:bodyPr/>
          <a:lstStyle/>
          <a:p>
            <a:r>
              <a:rPr lang="en-US" dirty="0"/>
              <a:t>Results and screenshots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24AC9B-1D96-7589-B025-7EDBBE3E0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0514" y="1784349"/>
            <a:ext cx="2990971" cy="422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984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34F67-C3D1-DD4A-BB5A-CF025D4CC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8507" y="714375"/>
            <a:ext cx="3746102" cy="661460"/>
          </a:xfrm>
        </p:spPr>
        <p:txBody>
          <a:bodyPr/>
          <a:lstStyle/>
          <a:p>
            <a:r>
              <a:rPr lang="en-US" u="sng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3E38A-70D9-1C21-F561-2F8A9D00C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1375835"/>
            <a:ext cx="10131425" cy="36491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strong  conclusion for a digital portfolio effectively  summarizes, skills, experience and achievements </a:t>
            </a:r>
          </a:p>
          <a:p>
            <a:pPr marL="0" indent="0">
              <a:buNone/>
            </a:pPr>
            <a:r>
              <a:rPr lang="en-US" dirty="0"/>
              <a:t>While reiterating  my goals and leaving a Lasting Impression On the viewer </a:t>
            </a:r>
          </a:p>
        </p:txBody>
      </p:sp>
    </p:spTree>
    <p:extLst>
      <p:ext uri="{BB962C8B-B14F-4D97-AF65-F5344CB8AC3E}">
        <p14:creationId xmlns:p14="http://schemas.microsoft.com/office/powerpoint/2010/main" val="1035842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1C08E-554F-8F67-68CB-073D6DEE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0224" y="300567"/>
            <a:ext cx="3482578" cy="1532466"/>
          </a:xfrm>
        </p:spPr>
        <p:txBody>
          <a:bodyPr/>
          <a:lstStyle/>
          <a:p>
            <a:pPr algn="ctr" rtl="1"/>
            <a:r>
              <a:rPr lang="en-US" b="1" i="1" u="sng" dirty="0"/>
              <a:t>Project title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A8916-0A3C-23A2-5FF1-49E57EFE7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6494" y="2752063"/>
            <a:ext cx="5554264" cy="8555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Digital portfolio using HTML, CSS and JavaScript. </a:t>
            </a:r>
          </a:p>
        </p:txBody>
      </p:sp>
    </p:spTree>
    <p:extLst>
      <p:ext uri="{BB962C8B-B14F-4D97-AF65-F5344CB8AC3E}">
        <p14:creationId xmlns:p14="http://schemas.microsoft.com/office/powerpoint/2010/main" val="1503895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5820F-DD90-634C-6448-D83CABF20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3639" y="-1035844"/>
            <a:ext cx="3464719" cy="4089797"/>
          </a:xfrm>
        </p:spPr>
        <p:txBody>
          <a:bodyPr/>
          <a:lstStyle/>
          <a:p>
            <a:r>
              <a:rPr lang="en-US" dirty="0"/>
              <a:t>Agenda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E817A4-9A70-E9B2-A1E6-6DF21287E721}"/>
              </a:ext>
            </a:extLst>
          </p:cNvPr>
          <p:cNvSpPr txBox="1"/>
          <p:nvPr/>
        </p:nvSpPr>
        <p:spPr>
          <a:xfrm>
            <a:off x="5184576" y="1996677"/>
            <a:ext cx="2084190" cy="2602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B2FE1FC-FDC0-4C05-EBFD-731CD66A2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9798" y="2142067"/>
            <a:ext cx="6727428" cy="394440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Problem statement </a:t>
            </a:r>
          </a:p>
          <a:p>
            <a:pPr algn="just"/>
            <a:r>
              <a:rPr lang="en-US" dirty="0"/>
              <a:t>Project overview </a:t>
            </a:r>
          </a:p>
          <a:p>
            <a:pPr algn="just"/>
            <a:r>
              <a:rPr lang="en-US" dirty="0"/>
              <a:t>End users </a:t>
            </a:r>
          </a:p>
          <a:p>
            <a:pPr algn="just"/>
            <a:r>
              <a:rPr lang="en-US" dirty="0"/>
              <a:t>Tools and technologies </a:t>
            </a:r>
          </a:p>
          <a:p>
            <a:pPr algn="just"/>
            <a:r>
              <a:rPr lang="en-US" dirty="0"/>
              <a:t>Portfolio design and layout </a:t>
            </a:r>
          </a:p>
          <a:p>
            <a:pPr algn="just"/>
            <a:r>
              <a:rPr lang="en-US" dirty="0"/>
              <a:t>Features and Functionality </a:t>
            </a:r>
          </a:p>
          <a:p>
            <a:pPr algn="just"/>
            <a:r>
              <a:rPr lang="en-US" dirty="0"/>
              <a:t>Results and screenshot </a:t>
            </a:r>
          </a:p>
          <a:p>
            <a:pPr algn="just"/>
            <a:r>
              <a:rPr lang="en-US" dirty="0"/>
              <a:t>Conclusion </a:t>
            </a:r>
          </a:p>
          <a:p>
            <a:pPr algn="just"/>
            <a:r>
              <a:rPr lang="en-US" dirty="0"/>
              <a:t>GitHub link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084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41CA5-C170-1E29-9396-5F243DE08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1938" y="138111"/>
            <a:ext cx="7888288" cy="1857375"/>
          </a:xfrm>
        </p:spPr>
        <p:txBody>
          <a:bodyPr/>
          <a:lstStyle/>
          <a:p>
            <a:r>
              <a:rPr lang="en-US" u="sng" dirty="0"/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372FD-C1C9-D2CB-0553-394A9FE2D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1720" y="1575331"/>
            <a:ext cx="7888288" cy="3287183"/>
          </a:xfrm>
        </p:spPr>
        <p:txBody>
          <a:bodyPr anchor="ctr"/>
          <a:lstStyle/>
          <a:p>
            <a:pPr marL="0" indent="0">
              <a:buNone/>
            </a:pPr>
            <a:r>
              <a:rPr lang="en-US" dirty="0"/>
              <a:t> the digital portfolio  that effectively  showcase on individual skills  and experience achieve  is a Visually appealing and interactive way ,while also Being easy to maintain and update.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D1342-1DBA-5E9D-8D19-3665CF17FCBC}"/>
              </a:ext>
            </a:extLst>
          </p:cNvPr>
          <p:cNvSpPr txBox="1"/>
          <p:nvPr/>
        </p:nvSpPr>
        <p:spPr>
          <a:xfrm>
            <a:off x="5184576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ADC8A-8597-DA39-82BA-8C62DEE61C29}"/>
              </a:ext>
            </a:extLst>
          </p:cNvPr>
          <p:cNvSpPr txBox="1"/>
          <p:nvPr/>
        </p:nvSpPr>
        <p:spPr>
          <a:xfrm>
            <a:off x="5184576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C074CB-BD68-9ED6-9344-16F145A695B0}"/>
              </a:ext>
            </a:extLst>
          </p:cNvPr>
          <p:cNvSpPr txBox="1"/>
          <p:nvPr/>
        </p:nvSpPr>
        <p:spPr>
          <a:xfrm>
            <a:off x="6911577" y="2682479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428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8DFE3-10BD-8EDE-1612-71349B410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7469" y="484584"/>
            <a:ext cx="7601545" cy="1056285"/>
          </a:xfrm>
        </p:spPr>
        <p:txBody>
          <a:bodyPr/>
          <a:lstStyle/>
          <a:p>
            <a:r>
              <a:rPr lang="en-US" b="1" u="sng" dirty="0"/>
              <a:t>Key Challenges for portfolio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0C8B6-FE3A-D8FF-3CA8-67D5578A1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573" y="2172825"/>
            <a:ext cx="5631260" cy="3095692"/>
          </a:xfrm>
        </p:spPr>
        <p:txBody>
          <a:bodyPr/>
          <a:lstStyle/>
          <a:p>
            <a:r>
              <a:rPr lang="en-US" dirty="0"/>
              <a:t>Showing complex information </a:t>
            </a:r>
          </a:p>
          <a:p>
            <a:r>
              <a:rPr lang="en-US" dirty="0"/>
              <a:t>Designing and Engaging interface </a:t>
            </a:r>
          </a:p>
          <a:p>
            <a:r>
              <a:rPr lang="en-US" dirty="0"/>
              <a:t>Maintaining and Updating content </a:t>
            </a:r>
          </a:p>
          <a:p>
            <a:r>
              <a:rPr lang="en-US" dirty="0"/>
              <a:t>Ensuring  Accessibility </a:t>
            </a:r>
          </a:p>
        </p:txBody>
      </p:sp>
    </p:spTree>
    <p:extLst>
      <p:ext uri="{BB962C8B-B14F-4D97-AF65-F5344CB8AC3E}">
        <p14:creationId xmlns:p14="http://schemas.microsoft.com/office/powerpoint/2010/main" val="3905998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817D8-FF1C-2B77-1708-99EFC6986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963" y="483527"/>
            <a:ext cx="5172074" cy="1658540"/>
          </a:xfrm>
        </p:spPr>
        <p:txBody>
          <a:bodyPr/>
          <a:lstStyle/>
          <a:p>
            <a:r>
              <a:rPr lang="en-US" dirty="0"/>
              <a:t>Project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1E88F-B367-05B2-2BF9-2EC8E94A6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021" y="1731830"/>
            <a:ext cx="10131425" cy="33943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Project description:</a:t>
            </a:r>
          </a:p>
          <a:p>
            <a:pPr marL="0" indent="0">
              <a:buNone/>
            </a:pPr>
            <a:r>
              <a:rPr lang="en-US" dirty="0"/>
              <a:t>A digital portfolio is a We based Platform That showcase on individual ,skill, experience and Achievement </a:t>
            </a:r>
          </a:p>
          <a:p>
            <a:pPr marL="0" indent="0">
              <a:buNone/>
            </a:pPr>
            <a:r>
              <a:rPr lang="en-US" dirty="0"/>
              <a:t>In a Visually appealing And interactive way.</a:t>
            </a:r>
          </a:p>
        </p:txBody>
      </p:sp>
    </p:spTree>
    <p:extLst>
      <p:ext uri="{BB962C8B-B14F-4D97-AF65-F5344CB8AC3E}">
        <p14:creationId xmlns:p14="http://schemas.microsoft.com/office/powerpoint/2010/main" val="962359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38B43-593A-CB85-C0E3-0E3EBBC15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1843" y="681037"/>
            <a:ext cx="5982891" cy="1176338"/>
          </a:xfrm>
        </p:spPr>
        <p:txBody>
          <a:bodyPr/>
          <a:lstStyle/>
          <a:p>
            <a:r>
              <a:rPr lang="en-US" b="1" u="sng" dirty="0"/>
              <a:t>Who are the end users?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74753-C4E1-0556-F810-9EC90D346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1787" y="1857375"/>
            <a:ext cx="10131425" cy="336338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Potential   end users :</a:t>
            </a:r>
          </a:p>
          <a:p>
            <a:r>
              <a:rPr lang="en-US" dirty="0"/>
              <a:t>Employees, clients, Colleges and peers, Industry professional </a:t>
            </a:r>
          </a:p>
          <a:p>
            <a:pPr marL="0" indent="0">
              <a:buNone/>
            </a:pPr>
            <a:r>
              <a:rPr lang="en-US" dirty="0"/>
              <a:t>2.Goals of end users :</a:t>
            </a:r>
          </a:p>
          <a:p>
            <a:r>
              <a:rPr lang="en-US" dirty="0"/>
              <a:t>Accessing Skills and experience, Evaluating Work quality, identifying  potential collaborator </a:t>
            </a:r>
          </a:p>
          <a:p>
            <a:pPr marL="0" indent="0">
              <a:buNone/>
            </a:pPr>
            <a:r>
              <a:rPr lang="en-US" dirty="0"/>
              <a:t>3.Designing for end users : </a:t>
            </a:r>
          </a:p>
          <a:p>
            <a:r>
              <a:rPr lang="en-US" dirty="0"/>
              <a:t>Clear navigation, Relevant content, Easy-to-use interface </a:t>
            </a:r>
          </a:p>
        </p:txBody>
      </p:sp>
    </p:spTree>
    <p:extLst>
      <p:ext uri="{BB962C8B-B14F-4D97-AF65-F5344CB8AC3E}">
        <p14:creationId xmlns:p14="http://schemas.microsoft.com/office/powerpoint/2010/main" val="4071755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0D400-0664-53BF-3A79-BCABE2DDE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5473" y="219670"/>
            <a:ext cx="5029199" cy="1694259"/>
          </a:xfrm>
        </p:spPr>
        <p:txBody>
          <a:bodyPr/>
          <a:lstStyle/>
          <a:p>
            <a:r>
              <a:rPr lang="en-US" b="1" u="sng" dirty="0"/>
              <a:t>Tools for portfolio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1BEAD-329D-660E-4177-E19DB1A57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7768" y="1768078"/>
            <a:ext cx="7256463" cy="3982641"/>
          </a:xfrm>
        </p:spPr>
        <p:txBody>
          <a:bodyPr/>
          <a:lstStyle/>
          <a:p>
            <a:r>
              <a:rPr lang="en-US" dirty="0"/>
              <a:t>HTML: Structuring   content ,creating page, Adding multimedia </a:t>
            </a:r>
          </a:p>
          <a:p>
            <a:r>
              <a:rPr lang="en-US" dirty="0"/>
              <a:t>CSS : Styling and layout, creating responsive design </a:t>
            </a:r>
          </a:p>
          <a:p>
            <a:r>
              <a:rPr lang="en-US" dirty="0"/>
              <a:t>JavaScript : Adding interactivity, Create dynamic content </a:t>
            </a:r>
          </a:p>
        </p:txBody>
      </p:sp>
    </p:spTree>
    <p:extLst>
      <p:ext uri="{BB962C8B-B14F-4D97-AF65-F5344CB8AC3E}">
        <p14:creationId xmlns:p14="http://schemas.microsoft.com/office/powerpoint/2010/main" val="3304948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31778-F591-EE56-4661-6D1B8014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3973" y="407193"/>
            <a:ext cx="6618683" cy="1319213"/>
          </a:xfrm>
        </p:spPr>
        <p:txBody>
          <a:bodyPr/>
          <a:lstStyle/>
          <a:p>
            <a:r>
              <a:rPr lang="en-US" dirty="0"/>
              <a:t>Technologies  for</a:t>
            </a:r>
            <a:r>
              <a:rPr lang="en-US" b="1" dirty="0"/>
              <a:t> </a:t>
            </a:r>
            <a:r>
              <a:rPr lang="en-US" dirty="0"/>
              <a:t>portfolio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7D02A-437D-3C2E-6037-DB26448DD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0900" y="2142067"/>
            <a:ext cx="5410199" cy="3394339"/>
          </a:xfrm>
        </p:spPr>
        <p:txBody>
          <a:bodyPr/>
          <a:lstStyle/>
          <a:p>
            <a:r>
              <a:rPr lang="en-US" dirty="0"/>
              <a:t>HTML: Semantic HTML, accessible HTML.  </a:t>
            </a:r>
          </a:p>
          <a:p>
            <a:r>
              <a:rPr lang="en-US" dirty="0"/>
              <a:t>CSS: responsive design,  flex box and grid. </a:t>
            </a:r>
          </a:p>
          <a:p>
            <a:r>
              <a:rPr lang="en-US" dirty="0"/>
              <a:t>JavaScript: Event handling, Image galleries. </a:t>
            </a:r>
          </a:p>
        </p:txBody>
      </p:sp>
    </p:spTree>
    <p:extLst>
      <p:ext uri="{BB962C8B-B14F-4D97-AF65-F5344CB8AC3E}">
        <p14:creationId xmlns:p14="http://schemas.microsoft.com/office/powerpoint/2010/main" val="13194209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Celestial</vt:lpstr>
      <vt:lpstr>Digital portfolio </vt:lpstr>
      <vt:lpstr>Project title </vt:lpstr>
      <vt:lpstr>Agenda :</vt:lpstr>
      <vt:lpstr>Problem statement </vt:lpstr>
      <vt:lpstr>Key Challenges for portfolio </vt:lpstr>
      <vt:lpstr>Project overview </vt:lpstr>
      <vt:lpstr>Who are the end users? </vt:lpstr>
      <vt:lpstr>Tools for portfolio </vt:lpstr>
      <vt:lpstr>Technologies  for portfolio </vt:lpstr>
      <vt:lpstr>Portfolio design </vt:lpstr>
      <vt:lpstr>Layout for portfolio </vt:lpstr>
      <vt:lpstr>Features for portfolio </vt:lpstr>
      <vt:lpstr>Functionalities for portfolio </vt:lpstr>
      <vt:lpstr>Results and screenshots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PROTFOLIO                </dc:title>
  <dc:creator>Akas Thiya</dc:creator>
  <cp:lastModifiedBy>Akas Thiya</cp:lastModifiedBy>
  <cp:revision>7</cp:revision>
  <dcterms:created xsi:type="dcterms:W3CDTF">2025-08-30T02:58:07Z</dcterms:created>
  <dcterms:modified xsi:type="dcterms:W3CDTF">2025-08-31T01:58:09Z</dcterms:modified>
</cp:coreProperties>
</file>