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320" r:id="rId3"/>
    <p:sldId id="322" r:id="rId5"/>
    <p:sldId id="323" r:id="rId6"/>
    <p:sldId id="300" r:id="rId7"/>
    <p:sldId id="324" r:id="rId8"/>
    <p:sldId id="307" r:id="rId9"/>
    <p:sldId id="2721" r:id="rId10"/>
    <p:sldId id="2722" r:id="rId11"/>
    <p:sldId id="2723" r:id="rId12"/>
    <p:sldId id="2724" r:id="rId13"/>
    <p:sldId id="2725" r:id="rId14"/>
    <p:sldId id="2726" r:id="rId15"/>
    <p:sldId id="2727" r:id="rId16"/>
    <p:sldId id="2728" r:id="rId17"/>
  </p:sldIdLst>
  <p:sldSz cx="12192000" cy="6858000"/>
  <p:notesSz cx="6858000" cy="9144000"/>
  <p:embeddedFontLst>
    <p:embeddedFont>
      <p:font typeface="微软雅黑" panose="020B0503020204020204" pitchFamily="34" charset="-122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Arial Black" panose="020B0A04020102020204" charset="0"/>
      <p:bold r:id="rId26"/>
    </p:embeddedFont>
    <p:embeddedFont>
      <p:font typeface="等线" panose="02010600030101010101" charset="-122"/>
      <p:regular r:id="rId27"/>
    </p:embeddedFont>
  </p:embeddedFontLst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7F7F7F"/>
    <a:srgbClr val="696969"/>
    <a:srgbClr val="404040"/>
    <a:srgbClr val="D9D9D9"/>
    <a:srgbClr val="BFBFBF"/>
    <a:srgbClr val="F7F7F7"/>
    <a:srgbClr val="595959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0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160" y="936"/>
      </p:cViewPr>
      <p:guideLst>
        <p:guide orient="horz" pos="2193"/>
        <p:guide pos="38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1.xml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8CF60-13D2-4829-93DF-B5F5E13398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.svg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8.png"/><Relationship Id="rId3" Type="http://schemas.openxmlformats.org/officeDocument/2006/relationships/image" Target="../media/image1.sv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123707" y="-297667"/>
            <a:ext cx="8365503" cy="7453192"/>
          </a:xfrm>
          <a:prstGeom prst="rect">
            <a:avLst/>
          </a:prstGeom>
          <a:blipFill dpi="0" rotWithShape="1">
            <a:blip r:embed="rId1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1374404" y="3164289"/>
            <a:ext cx="514991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sz="4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社交网站成果演示</a:t>
            </a:r>
            <a:endParaRPr lang="zh-CN" sz="4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14816016">
            <a:off x="3388101" y="2056639"/>
            <a:ext cx="694476" cy="565057"/>
            <a:chOff x="189132" y="3432549"/>
            <a:chExt cx="990433" cy="805861"/>
          </a:xfrm>
        </p:grpSpPr>
        <p:cxnSp>
          <p:nvCxnSpPr>
            <p:cNvPr id="158" name="直接连接符 157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 rot="5669900">
            <a:off x="540212" y="4862505"/>
            <a:ext cx="376265" cy="418620"/>
            <a:chOff x="957640" y="2513007"/>
            <a:chExt cx="376265" cy="418620"/>
          </a:xfrm>
        </p:grpSpPr>
        <p:cxnSp>
          <p:nvCxnSpPr>
            <p:cNvPr id="164" name="直接连接符 163"/>
            <p:cNvCxnSpPr/>
            <p:nvPr/>
          </p:nvCxnSpPr>
          <p:spPr>
            <a:xfrm rot="7715704" flipH="1">
              <a:off x="1054829" y="2632404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7715704" flipH="1">
              <a:off x="1053920" y="2643236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67" idx="5"/>
            </p:cNvCxnSpPr>
            <p:nvPr/>
          </p:nvCxnSpPr>
          <p:spPr>
            <a:xfrm flipH="1">
              <a:off x="993390" y="2540090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/>
            <p:cNvSpPr/>
            <p:nvPr/>
          </p:nvSpPr>
          <p:spPr>
            <a:xfrm rot="7715704">
              <a:off x="1285175" y="2513007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715704">
              <a:off x="1149317" y="2863708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7715704">
              <a:off x="982518" y="2610118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图片包含 户外艺术系列&#10;&#10;已生成高可信度的说明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4" b="26801"/>
          <a:stretch>
            <a:fillRect/>
          </a:stretch>
        </p:blipFill>
        <p:spPr>
          <a:xfrm rot="12564080">
            <a:off x="9028495" y="2041232"/>
            <a:ext cx="4319990" cy="5083530"/>
          </a:xfrm>
          <a:prstGeom prst="rect">
            <a:avLst/>
          </a:prstGeom>
        </p:spPr>
      </p:pic>
      <p:pic>
        <p:nvPicPr>
          <p:cNvPr id="122" name="图片 121" descr="图片包含 户外艺术系列&#10;&#10;已生成高可信度的说明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0" b="18677"/>
          <a:stretch>
            <a:fillRect/>
          </a:stretch>
        </p:blipFill>
        <p:spPr>
          <a:xfrm rot="14326105">
            <a:off x="8653712" y="-1552683"/>
            <a:ext cx="3388883" cy="4281584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1494922" y="3939564"/>
            <a:ext cx="79742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72770" y="289560"/>
            <a:ext cx="2187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主界面</a:t>
            </a:r>
            <a:endParaRPr lang="zh-CN" altLang="en-US" sz="2400" b="1"/>
          </a:p>
        </p:txBody>
      </p:sp>
      <p:pic>
        <p:nvPicPr>
          <p:cNvPr id="4" name="图片 3" descr="主页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880" y="752475"/>
            <a:ext cx="9734550" cy="5353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72770" y="289560"/>
            <a:ext cx="2187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用户编写日志</a:t>
            </a:r>
            <a:endParaRPr lang="zh-CN" altLang="en-US" sz="2400" b="1"/>
          </a:p>
        </p:txBody>
      </p:sp>
      <p:pic>
        <p:nvPicPr>
          <p:cNvPr id="4" name="图片 3" descr="写日志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770" y="902335"/>
            <a:ext cx="9753600" cy="5753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72770" y="274955"/>
            <a:ext cx="2187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后台登录</a:t>
            </a:r>
            <a:endParaRPr lang="zh-CN" altLang="en-US" sz="2400" b="1"/>
          </a:p>
        </p:txBody>
      </p:sp>
      <p:pic>
        <p:nvPicPr>
          <p:cNvPr id="4" name="图片 3" descr="后台登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8365" y="860425"/>
            <a:ext cx="9458325" cy="55816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72770" y="289560"/>
            <a:ext cx="2568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后台管理主界面</a:t>
            </a:r>
            <a:endParaRPr lang="zh-CN" altLang="en-US" sz="2400" b="1"/>
          </a:p>
        </p:txBody>
      </p:sp>
      <p:pic>
        <p:nvPicPr>
          <p:cNvPr id="4" name="图片 3" descr="后台主界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770" y="749935"/>
            <a:ext cx="108585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9290" y="2622550"/>
            <a:ext cx="5774055" cy="1325880"/>
          </a:xfrm>
        </p:spPr>
        <p:txBody>
          <a:bodyPr>
            <a:noAutofit/>
          </a:bodyPr>
          <a:p>
            <a:r>
              <a:rPr lang="en-US" altLang="zh-CN" sz="8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Thanks</a:t>
            </a:r>
            <a:r>
              <a:rPr lang="zh-CN" altLang="en-US" sz="8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！</a:t>
            </a:r>
            <a:endParaRPr lang="zh-CN" altLang="en-US" sz="8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4103">
            <a:off x="4496854" y="-771208"/>
            <a:ext cx="3198292" cy="319829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506686" y="580571"/>
            <a:ext cx="3178629" cy="740229"/>
            <a:chOff x="986971" y="580571"/>
            <a:chExt cx="3178629" cy="740229"/>
          </a:xfrm>
        </p:grpSpPr>
        <p:sp>
          <p:nvSpPr>
            <p:cNvPr id="11" name="矩形: 圆角 10"/>
            <p:cNvSpPr/>
            <p:nvPr/>
          </p:nvSpPr>
          <p:spPr>
            <a:xfrm>
              <a:off x="986971" y="580571"/>
              <a:ext cx="3178629" cy="740229"/>
            </a:xfrm>
            <a:prstGeom prst="roundRect">
              <a:avLst>
                <a:gd name="adj" fmla="val 11520"/>
              </a:avLst>
            </a:prstGeom>
            <a:solidFill>
              <a:schemeClr val="bg1">
                <a:lumMod val="85000"/>
                <a:alpha val="72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42934" y="658298"/>
              <a:ext cx="24667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/>
                <a:t>CONTENT</a:t>
              </a:r>
              <a:endParaRPr lang="zh-CN" altLang="en-US" sz="3200" spc="300"/>
            </a:p>
          </p:txBody>
        </p:sp>
      </p:grpSp>
      <p:grpSp>
        <p:nvGrpSpPr>
          <p:cNvPr id="28" name="组合 27"/>
          <p:cNvGrpSpPr/>
          <p:nvPr/>
        </p:nvGrpSpPr>
        <p:grpSpPr>
          <a:xfrm rot="3832947">
            <a:off x="8137174" y="119032"/>
            <a:ext cx="521102" cy="423992"/>
            <a:chOff x="189132" y="3432549"/>
            <a:chExt cx="990433" cy="805861"/>
          </a:xfrm>
        </p:grpSpPr>
        <p:cxnSp>
          <p:nvCxnSpPr>
            <p:cNvPr id="29" name="直接连接符 28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0" y="4181475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 rot="11174285">
            <a:off x="2098591" y="4121826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 rot="11174285">
            <a:off x="340254" y="403237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 rot="11174285">
            <a:off x="3347090" y="4041687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 rot="11174285">
            <a:off x="7000792" y="4121826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 rot="11174285">
            <a:off x="5318654" y="403237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 rot="11174285">
            <a:off x="8325490" y="4041687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 rot="11174285">
            <a:off x="9790696" y="4121825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 rot="11174285">
            <a:off x="11115394" y="404168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直接连接符 21"/>
          <p:cNvCxnSpPr>
            <a:stCxn id="15" idx="3"/>
          </p:cNvCxnSpPr>
          <p:nvPr/>
        </p:nvCxnSpPr>
        <p:spPr>
          <a:xfrm flipV="1">
            <a:off x="539772" y="3804439"/>
            <a:ext cx="686767" cy="2698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14" idx="5"/>
          </p:cNvCxnSpPr>
          <p:nvPr/>
        </p:nvCxnSpPr>
        <p:spPr>
          <a:xfrm>
            <a:off x="1226539" y="3804439"/>
            <a:ext cx="902127" cy="33510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4" idx="1"/>
            <a:endCxn id="26" idx="5"/>
          </p:cNvCxnSpPr>
          <p:nvPr/>
        </p:nvCxnSpPr>
        <p:spPr>
          <a:xfrm>
            <a:off x="2229378" y="4264973"/>
            <a:ext cx="340215" cy="6637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6" idx="7"/>
            <a:endCxn id="16" idx="7"/>
          </p:cNvCxnSpPr>
          <p:nvPr/>
        </p:nvCxnSpPr>
        <p:spPr>
          <a:xfrm flipV="1">
            <a:off x="2560627" y="4225588"/>
            <a:ext cx="811371" cy="7851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 rot="11174285">
            <a:off x="2547778" y="4915869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3475027" y="3716111"/>
            <a:ext cx="1140516" cy="3657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8" idx="5"/>
          </p:cNvCxnSpPr>
          <p:nvPr/>
        </p:nvCxnSpPr>
        <p:spPr>
          <a:xfrm flipH="1" flipV="1">
            <a:off x="4632960" y="3720465"/>
            <a:ext cx="727612" cy="33660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 rot="11174285">
            <a:off x="4543512" y="3672147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5403840" y="4167552"/>
            <a:ext cx="254010" cy="49969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7" idx="7"/>
          </p:cNvCxnSpPr>
          <p:nvPr/>
        </p:nvCxnSpPr>
        <p:spPr>
          <a:xfrm flipH="1">
            <a:off x="5661659" y="4252613"/>
            <a:ext cx="1356848" cy="3965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 rot="11174285">
            <a:off x="5578556" y="4581703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7104699" y="3595688"/>
            <a:ext cx="1896428" cy="5105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0" idx="5"/>
          </p:cNvCxnSpPr>
          <p:nvPr/>
        </p:nvCxnSpPr>
        <p:spPr>
          <a:xfrm flipH="1" flipV="1">
            <a:off x="9029700" y="3552825"/>
            <a:ext cx="791071" cy="58671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 rot="11174285">
            <a:off x="8990541" y="346087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直接连接符 42"/>
          <p:cNvCxnSpPr>
            <a:endCxn id="19" idx="1"/>
          </p:cNvCxnSpPr>
          <p:nvPr/>
        </p:nvCxnSpPr>
        <p:spPr>
          <a:xfrm flipH="1" flipV="1">
            <a:off x="8509391" y="4242967"/>
            <a:ext cx="1277547" cy="56715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1" idx="7"/>
          </p:cNvCxnSpPr>
          <p:nvPr/>
        </p:nvCxnSpPr>
        <p:spPr>
          <a:xfrm flipH="1">
            <a:off x="9782432" y="4225587"/>
            <a:ext cx="1357870" cy="5845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28736" y="3252756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01.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543966" y="4413515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02.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662736" y="3316464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03.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45044" y="3362680"/>
            <a:ext cx="19354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pc="300">
                <a:solidFill>
                  <a:schemeClr val="bg1">
                    <a:lumMod val="50000"/>
                  </a:schemeClr>
                </a:solidFill>
              </a:rPr>
              <a:t>网站目标人群</a:t>
            </a:r>
            <a:endParaRPr lang="zh-CN" altLang="en-US" sz="2000" b="1" spc="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129061" y="4525420"/>
            <a:ext cx="13512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pc="300">
                <a:solidFill>
                  <a:schemeClr val="bg1">
                    <a:lumMod val="50000"/>
                  </a:schemeClr>
                </a:solidFill>
              </a:rPr>
              <a:t>网站功能</a:t>
            </a:r>
            <a:endParaRPr lang="zh-CN" altLang="en-US" sz="2000" b="1" spc="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202076" y="3449655"/>
            <a:ext cx="25196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pc="300">
                <a:solidFill>
                  <a:schemeClr val="bg1">
                    <a:lumMod val="50000"/>
                  </a:schemeClr>
                </a:solidFill>
              </a:rPr>
              <a:t>网站功能具体截图</a:t>
            </a:r>
            <a:endParaRPr lang="zh-CN" altLang="en-US" sz="2000" b="1" spc="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 advClick="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/>
          <p:cNvSpPr/>
          <p:nvPr/>
        </p:nvSpPr>
        <p:spPr>
          <a:xfrm>
            <a:off x="3048000" y="934720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endParaRPr lang="zh-CN" altLang="en-US" sz="8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33800" y="2847439"/>
            <a:ext cx="4724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/>
              <a:t>网站目标人群</a:t>
            </a:r>
            <a:endParaRPr lang="zh-CN" altLang="en-US" sz="4000"/>
          </a:p>
        </p:txBody>
      </p:sp>
      <p:cxnSp>
        <p:nvCxnSpPr>
          <p:cNvPr id="7" name="直接连接符 6"/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 advClick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 rot="11174285">
            <a:off x="341331" y="4515220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1174285">
            <a:off x="1907523" y="411338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1174285">
            <a:off x="5360318" y="4419565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1174285">
            <a:off x="3051760" y="5364249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1174285">
            <a:off x="4577617" y="5220755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1174285">
            <a:off x="3931928" y="4721384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>
            <a:off x="472118" y="4658367"/>
            <a:ext cx="891498" cy="8862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4"/>
            <a:endCxn id="10" idx="0"/>
          </p:cNvCxnSpPr>
          <p:nvPr/>
        </p:nvCxnSpPr>
        <p:spPr>
          <a:xfrm flipV="1">
            <a:off x="1406484" y="4338901"/>
            <a:ext cx="601844" cy="11932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1341801" y="5531810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10" idx="3"/>
          </p:cNvCxnSpPr>
          <p:nvPr/>
        </p:nvCxnSpPr>
        <p:spPr>
          <a:xfrm flipV="1">
            <a:off x="2108803" y="3722447"/>
            <a:ext cx="1203378" cy="433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3"/>
            <a:endCxn id="55" idx="7"/>
          </p:cNvCxnSpPr>
          <p:nvPr/>
        </p:nvCxnSpPr>
        <p:spPr>
          <a:xfrm flipV="1">
            <a:off x="3226127" y="4546667"/>
            <a:ext cx="134934" cy="8542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55" idx="2"/>
            <a:endCxn id="14" idx="6"/>
          </p:cNvCxnSpPr>
          <p:nvPr/>
        </p:nvCxnSpPr>
        <p:spPr>
          <a:xfrm>
            <a:off x="3497197" y="4506956"/>
            <a:ext cx="435207" cy="2861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1" idx="7"/>
            <a:endCxn id="14" idx="3"/>
          </p:cNvCxnSpPr>
          <p:nvPr/>
        </p:nvCxnSpPr>
        <p:spPr>
          <a:xfrm flipH="1">
            <a:off x="4075075" y="4616581"/>
            <a:ext cx="1311928" cy="1348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3344157" y="4421870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stCxn id="11" idx="6"/>
            <a:endCxn id="348" idx="2"/>
          </p:cNvCxnSpPr>
          <p:nvPr/>
        </p:nvCxnSpPr>
        <p:spPr>
          <a:xfrm flipH="1" flipV="1">
            <a:off x="3441636" y="3705580"/>
            <a:ext cx="1919399" cy="8219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4" idx="4"/>
            <a:endCxn id="348" idx="1"/>
          </p:cNvCxnSpPr>
          <p:nvPr/>
        </p:nvCxnSpPr>
        <p:spPr>
          <a:xfrm flipH="1" flipV="1">
            <a:off x="3400382" y="3780813"/>
            <a:ext cx="620717" cy="9410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11" idx="0"/>
            <a:endCxn id="13" idx="4"/>
          </p:cNvCxnSpPr>
          <p:nvPr/>
        </p:nvCxnSpPr>
        <p:spPr>
          <a:xfrm flipH="1">
            <a:off x="4703000" y="4661168"/>
            <a:ext cx="765313" cy="560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4" idx="5"/>
            <a:endCxn id="496" idx="0"/>
          </p:cNvCxnSpPr>
          <p:nvPr/>
        </p:nvCxnSpPr>
        <p:spPr>
          <a:xfrm flipH="1" flipV="1">
            <a:off x="6655379" y="3830210"/>
            <a:ext cx="219398" cy="128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2" idx="2"/>
            <a:endCxn id="12" idx="6"/>
          </p:cNvCxnSpPr>
          <p:nvPr/>
        </p:nvCxnSpPr>
        <p:spPr>
          <a:xfrm flipV="1">
            <a:off x="1458142" y="5451576"/>
            <a:ext cx="1594198" cy="1449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 rot="11174285">
            <a:off x="6847287" y="5096041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11174285">
            <a:off x="7336297" y="5634632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11174285">
            <a:off x="7731388" y="4317514"/>
            <a:ext cx="160862" cy="1608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14" idx="7"/>
            <a:endCxn id="12" idx="3"/>
          </p:cNvCxnSpPr>
          <p:nvPr/>
        </p:nvCxnSpPr>
        <p:spPr>
          <a:xfrm flipH="1">
            <a:off x="3226127" y="4852171"/>
            <a:ext cx="723516" cy="548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endCxn id="55" idx="5"/>
          </p:cNvCxnSpPr>
          <p:nvPr/>
        </p:nvCxnSpPr>
        <p:spPr>
          <a:xfrm>
            <a:off x="3312181" y="3722447"/>
            <a:ext cx="60673" cy="7163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60" idx="6"/>
            <a:endCxn id="496" idx="2"/>
          </p:cNvCxnSpPr>
          <p:nvPr/>
        </p:nvCxnSpPr>
        <p:spPr>
          <a:xfrm flipH="1" flipV="1">
            <a:off x="6744074" y="3758995"/>
            <a:ext cx="987790" cy="6302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0" idx="0"/>
            <a:endCxn id="57" idx="4"/>
          </p:cNvCxnSpPr>
          <p:nvPr/>
        </p:nvCxnSpPr>
        <p:spPr>
          <a:xfrm flipH="1">
            <a:off x="7442703" y="4477900"/>
            <a:ext cx="360376" cy="1157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57" idx="7"/>
            <a:endCxn id="54" idx="2"/>
          </p:cNvCxnSpPr>
          <p:nvPr/>
        </p:nvCxnSpPr>
        <p:spPr>
          <a:xfrm flipH="1" flipV="1">
            <a:off x="6993890" y="5177549"/>
            <a:ext cx="363546" cy="6131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 rot="11174285">
            <a:off x="1655970" y="658158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11174285">
            <a:off x="5858421" y="667882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11174285">
            <a:off x="8101258" y="1325626"/>
            <a:ext cx="160862" cy="1608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 rot="11174285">
            <a:off x="3773532" y="641041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 rot="11174285">
            <a:off x="5970050" y="5680517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连接符 211"/>
          <p:cNvCxnSpPr>
            <a:stCxn id="116" idx="2"/>
            <a:endCxn id="175" idx="6"/>
          </p:cNvCxnSpPr>
          <p:nvPr/>
        </p:nvCxnSpPr>
        <p:spPr>
          <a:xfrm flipV="1">
            <a:off x="1881488" y="6510335"/>
            <a:ext cx="1892708" cy="1966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116" idx="4"/>
            <a:endCxn id="12" idx="7"/>
          </p:cNvCxnSpPr>
          <p:nvPr/>
        </p:nvCxnSpPr>
        <p:spPr>
          <a:xfrm flipV="1">
            <a:off x="1781353" y="5523561"/>
            <a:ext cx="1291986" cy="10586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116" idx="5"/>
            <a:endCxn id="32" idx="1"/>
          </p:cNvCxnSpPr>
          <p:nvPr/>
        </p:nvCxnSpPr>
        <p:spPr>
          <a:xfrm flipH="1" flipV="1">
            <a:off x="1436672" y="5635647"/>
            <a:ext cx="261585" cy="9708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11" idx="1"/>
            <a:endCxn id="176" idx="4"/>
          </p:cNvCxnSpPr>
          <p:nvPr/>
        </p:nvCxnSpPr>
        <p:spPr>
          <a:xfrm>
            <a:off x="5557334" y="4635200"/>
            <a:ext cx="501887" cy="10457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11" idx="2"/>
            <a:endCxn id="54" idx="6"/>
          </p:cNvCxnSpPr>
          <p:nvPr/>
        </p:nvCxnSpPr>
        <p:spPr>
          <a:xfrm>
            <a:off x="5601921" y="4553890"/>
            <a:ext cx="1245801" cy="6076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54" idx="7"/>
            <a:endCxn id="176" idx="3"/>
          </p:cNvCxnSpPr>
          <p:nvPr/>
        </p:nvCxnSpPr>
        <p:spPr>
          <a:xfrm flipH="1">
            <a:off x="6113197" y="5215589"/>
            <a:ext cx="750282" cy="4950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57" idx="7"/>
            <a:endCxn id="176" idx="2"/>
          </p:cNvCxnSpPr>
          <p:nvPr/>
        </p:nvCxnSpPr>
        <p:spPr>
          <a:xfrm flipH="1" flipV="1">
            <a:off x="6130436" y="5769688"/>
            <a:ext cx="1227000" cy="21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120" idx="4"/>
            <a:endCxn id="176" idx="1"/>
          </p:cNvCxnSpPr>
          <p:nvPr/>
        </p:nvCxnSpPr>
        <p:spPr>
          <a:xfrm flipV="1">
            <a:off x="5982706" y="5823664"/>
            <a:ext cx="118131" cy="855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14" idx="1"/>
            <a:endCxn id="13" idx="5"/>
          </p:cNvCxnSpPr>
          <p:nvPr/>
        </p:nvCxnSpPr>
        <p:spPr>
          <a:xfrm>
            <a:off x="4062715" y="4864531"/>
            <a:ext cx="557189" cy="381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12" idx="2"/>
            <a:endCxn id="13" idx="6"/>
          </p:cNvCxnSpPr>
          <p:nvPr/>
        </p:nvCxnSpPr>
        <p:spPr>
          <a:xfrm flipV="1">
            <a:off x="3247126" y="5321560"/>
            <a:ext cx="1331161" cy="1513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362" idx="4"/>
            <a:endCxn id="13" idx="0"/>
          </p:cNvCxnSpPr>
          <p:nvPr/>
        </p:nvCxnSpPr>
        <p:spPr>
          <a:xfrm flipH="1" flipV="1">
            <a:off x="4678422" y="5446273"/>
            <a:ext cx="251451" cy="606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362" idx="2"/>
            <a:endCxn id="176" idx="7"/>
          </p:cNvCxnSpPr>
          <p:nvPr/>
        </p:nvCxnSpPr>
        <p:spPr>
          <a:xfrm flipV="1">
            <a:off x="4975191" y="5811304"/>
            <a:ext cx="1012574" cy="29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13" idx="1"/>
            <a:endCxn id="176" idx="6"/>
          </p:cNvCxnSpPr>
          <p:nvPr/>
        </p:nvCxnSpPr>
        <p:spPr>
          <a:xfrm>
            <a:off x="4761518" y="5422035"/>
            <a:ext cx="1209008" cy="3301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175" idx="6"/>
            <a:endCxn id="12" idx="1"/>
          </p:cNvCxnSpPr>
          <p:nvPr/>
        </p:nvCxnSpPr>
        <p:spPr>
          <a:xfrm flipH="1" flipV="1">
            <a:off x="3211072" y="5538616"/>
            <a:ext cx="563124" cy="9717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>
            <a:stCxn id="10" idx="2"/>
            <a:endCxn id="55" idx="6"/>
          </p:cNvCxnSpPr>
          <p:nvPr/>
        </p:nvCxnSpPr>
        <p:spPr>
          <a:xfrm>
            <a:off x="2133041" y="4238766"/>
            <a:ext cx="1211570" cy="2515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8" idx="3"/>
            <a:endCxn id="10" idx="6"/>
          </p:cNvCxnSpPr>
          <p:nvPr/>
        </p:nvCxnSpPr>
        <p:spPr>
          <a:xfrm flipV="1">
            <a:off x="484478" y="4214188"/>
            <a:ext cx="1423715" cy="3311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329" idx="1"/>
            <a:endCxn id="10" idx="4"/>
          </p:cNvCxnSpPr>
          <p:nvPr/>
        </p:nvCxnSpPr>
        <p:spPr>
          <a:xfrm>
            <a:off x="1288082" y="2926737"/>
            <a:ext cx="744824" cy="11873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8" idx="3"/>
            <a:endCxn id="329" idx="0"/>
          </p:cNvCxnSpPr>
          <p:nvPr/>
        </p:nvCxnSpPr>
        <p:spPr>
          <a:xfrm flipV="1">
            <a:off x="484478" y="2939241"/>
            <a:ext cx="760736" cy="1606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496" idx="6"/>
            <a:endCxn id="11" idx="4"/>
          </p:cNvCxnSpPr>
          <p:nvPr/>
        </p:nvCxnSpPr>
        <p:spPr>
          <a:xfrm flipH="1">
            <a:off x="5494643" y="3741515"/>
            <a:ext cx="1089521" cy="6787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 rot="11174285">
            <a:off x="4873130" y="6052087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4" name="直接连接符 363"/>
          <p:cNvCxnSpPr>
            <a:stCxn id="175" idx="4"/>
            <a:endCxn id="13" idx="7"/>
          </p:cNvCxnSpPr>
          <p:nvPr/>
        </p:nvCxnSpPr>
        <p:spPr>
          <a:xfrm flipV="1">
            <a:off x="3897817" y="5404656"/>
            <a:ext cx="704708" cy="10064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stCxn id="175" idx="2"/>
            <a:endCxn id="362" idx="0"/>
          </p:cNvCxnSpPr>
          <p:nvPr/>
        </p:nvCxnSpPr>
        <p:spPr>
          <a:xfrm flipV="1">
            <a:off x="3997077" y="6154148"/>
            <a:ext cx="921674" cy="3805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2" idx="1"/>
            <a:endCxn id="120" idx="6"/>
          </p:cNvCxnSpPr>
          <p:nvPr/>
        </p:nvCxnSpPr>
        <p:spPr>
          <a:xfrm>
            <a:off x="4956356" y="6143178"/>
            <a:ext cx="902729" cy="6355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>
            <a:stCxn id="55" idx="6"/>
            <a:endCxn id="32" idx="2"/>
          </p:cNvCxnSpPr>
          <p:nvPr/>
        </p:nvCxnSpPr>
        <p:spPr>
          <a:xfrm flipH="1">
            <a:off x="1458142" y="4490278"/>
            <a:ext cx="1886469" cy="11062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>
            <a:stCxn id="322" idx="0"/>
            <a:endCxn id="496" idx="3"/>
          </p:cNvCxnSpPr>
          <p:nvPr/>
        </p:nvCxnSpPr>
        <p:spPr>
          <a:xfrm>
            <a:off x="6684217" y="2362284"/>
            <a:ext cx="42618" cy="13376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/>
          <p:cNvSpPr/>
          <p:nvPr/>
        </p:nvSpPr>
        <p:spPr>
          <a:xfrm rot="11174285">
            <a:off x="7598712" y="6830911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 rot="11174285">
            <a:off x="8540645" y="6229769"/>
            <a:ext cx="160862" cy="1608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 rot="11174285">
            <a:off x="2990402" y="105442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0" name="直接连接符 229"/>
          <p:cNvCxnSpPr>
            <a:stCxn id="219" idx="7"/>
            <a:endCxn id="120" idx="2"/>
          </p:cNvCxnSpPr>
          <p:nvPr/>
        </p:nvCxnSpPr>
        <p:spPr>
          <a:xfrm flipH="1" flipV="1">
            <a:off x="6081966" y="6803109"/>
            <a:ext cx="1541437" cy="2100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57" idx="0"/>
            <a:endCxn id="120" idx="3"/>
          </p:cNvCxnSpPr>
          <p:nvPr/>
        </p:nvCxnSpPr>
        <p:spPr>
          <a:xfrm flipH="1">
            <a:off x="6057939" y="5826018"/>
            <a:ext cx="1363906" cy="8947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stCxn id="227" idx="6"/>
            <a:endCxn id="219" idx="2"/>
          </p:cNvCxnSpPr>
          <p:nvPr/>
        </p:nvCxnSpPr>
        <p:spPr>
          <a:xfrm flipH="1">
            <a:off x="7822257" y="6301460"/>
            <a:ext cx="718864" cy="6537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27" idx="5"/>
            <a:endCxn id="57" idx="2"/>
          </p:cNvCxnSpPr>
          <p:nvPr/>
        </p:nvCxnSpPr>
        <p:spPr>
          <a:xfrm flipH="1" flipV="1">
            <a:off x="7527683" y="5741038"/>
            <a:ext cx="1043037" cy="5064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219" idx="5"/>
            <a:endCxn id="57" idx="1"/>
          </p:cNvCxnSpPr>
          <p:nvPr/>
        </p:nvCxnSpPr>
        <p:spPr>
          <a:xfrm flipH="1" flipV="1">
            <a:off x="7492364" y="5805447"/>
            <a:ext cx="148266" cy="10501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椭圆 302"/>
          <p:cNvSpPr/>
          <p:nvPr/>
        </p:nvSpPr>
        <p:spPr>
          <a:xfrm rot="11174285">
            <a:off x="4086127" y="184890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椭圆 307"/>
          <p:cNvSpPr/>
          <p:nvPr/>
        </p:nvSpPr>
        <p:spPr>
          <a:xfrm rot="11174285">
            <a:off x="3724251" y="2589947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椭圆 308"/>
          <p:cNvSpPr/>
          <p:nvPr/>
        </p:nvSpPr>
        <p:spPr>
          <a:xfrm rot="11174285">
            <a:off x="5816241" y="1391960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椭圆 316"/>
          <p:cNvSpPr/>
          <p:nvPr/>
        </p:nvSpPr>
        <p:spPr>
          <a:xfrm rot="11174285">
            <a:off x="5645430" y="3042750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 rot="11174285">
            <a:off x="2207845" y="2082437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 rot="11174285">
            <a:off x="6618687" y="2215681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3" name="直接连接符 322"/>
          <p:cNvCxnSpPr>
            <a:stCxn id="329" idx="3"/>
            <a:endCxn id="319" idx="6"/>
          </p:cNvCxnSpPr>
          <p:nvPr/>
        </p:nvCxnSpPr>
        <p:spPr>
          <a:xfrm flipV="1">
            <a:off x="1297048" y="2190432"/>
            <a:ext cx="911514" cy="654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椭圆 328"/>
          <p:cNvSpPr/>
          <p:nvPr/>
        </p:nvSpPr>
        <p:spPr>
          <a:xfrm rot="11174285">
            <a:off x="1193211" y="2822900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4" name="直接连接符 333"/>
          <p:cNvCxnSpPr>
            <a:stCxn id="10" idx="3"/>
            <a:endCxn id="319" idx="0"/>
          </p:cNvCxnSpPr>
          <p:nvPr/>
        </p:nvCxnSpPr>
        <p:spPr>
          <a:xfrm flipV="1">
            <a:off x="2108803" y="2324040"/>
            <a:ext cx="207037" cy="18316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连接符 336"/>
          <p:cNvCxnSpPr>
            <a:stCxn id="308" idx="6"/>
            <a:endCxn id="319" idx="2"/>
          </p:cNvCxnSpPr>
          <p:nvPr/>
        </p:nvCxnSpPr>
        <p:spPr>
          <a:xfrm flipH="1" flipV="1">
            <a:off x="2449448" y="2216762"/>
            <a:ext cx="1275520" cy="4811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椭圆 347"/>
          <p:cNvSpPr/>
          <p:nvPr/>
        </p:nvSpPr>
        <p:spPr>
          <a:xfrm rot="11174285">
            <a:off x="3218091" y="358129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9" name="直接连接符 348"/>
          <p:cNvCxnSpPr>
            <a:stCxn id="348" idx="3"/>
            <a:endCxn id="308" idx="7"/>
          </p:cNvCxnSpPr>
          <p:nvPr/>
        </p:nvCxnSpPr>
        <p:spPr>
          <a:xfrm flipV="1">
            <a:off x="3417609" y="2786963"/>
            <a:ext cx="333327" cy="836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stCxn id="319" idx="1"/>
            <a:endCxn id="348" idx="5"/>
          </p:cNvCxnSpPr>
          <p:nvPr/>
        </p:nvCxnSpPr>
        <p:spPr>
          <a:xfrm>
            <a:off x="2404861" y="2298072"/>
            <a:ext cx="855148" cy="13079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连接符 357"/>
          <p:cNvCxnSpPr>
            <a:stCxn id="303" idx="2"/>
            <a:endCxn id="309" idx="6"/>
          </p:cNvCxnSpPr>
          <p:nvPr/>
        </p:nvCxnSpPr>
        <p:spPr>
          <a:xfrm flipV="1">
            <a:off x="4311645" y="1492765"/>
            <a:ext cx="1505266" cy="4815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接连接符 461"/>
          <p:cNvCxnSpPr>
            <a:stCxn id="303" idx="7"/>
            <a:endCxn id="308" idx="4"/>
          </p:cNvCxnSpPr>
          <p:nvPr/>
        </p:nvCxnSpPr>
        <p:spPr>
          <a:xfrm flipH="1">
            <a:off x="3858576" y="2032807"/>
            <a:ext cx="252459" cy="5578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接连接符 462"/>
          <p:cNvCxnSpPr>
            <a:stCxn id="11" idx="4"/>
            <a:endCxn id="317" idx="1"/>
          </p:cNvCxnSpPr>
          <p:nvPr/>
        </p:nvCxnSpPr>
        <p:spPr>
          <a:xfrm flipV="1">
            <a:off x="5494643" y="3217117"/>
            <a:ext cx="310099" cy="12031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348" idx="2"/>
            <a:endCxn id="317" idx="7"/>
          </p:cNvCxnSpPr>
          <p:nvPr/>
        </p:nvCxnSpPr>
        <p:spPr>
          <a:xfrm flipV="1">
            <a:off x="3441636" y="3202062"/>
            <a:ext cx="2225373" cy="5035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接连接符 464"/>
          <p:cNvCxnSpPr>
            <a:stCxn id="308" idx="2"/>
            <a:endCxn id="317" idx="5"/>
          </p:cNvCxnSpPr>
          <p:nvPr/>
        </p:nvCxnSpPr>
        <p:spPr>
          <a:xfrm>
            <a:off x="3965854" y="2724272"/>
            <a:ext cx="1716210" cy="3400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接连接符 465"/>
          <p:cNvCxnSpPr>
            <a:stCxn id="317" idx="4"/>
            <a:endCxn id="322" idx="7"/>
          </p:cNvCxnSpPr>
          <p:nvPr/>
        </p:nvCxnSpPr>
        <p:spPr>
          <a:xfrm flipV="1">
            <a:off x="5754049" y="2335229"/>
            <a:ext cx="880830" cy="7081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接连接符 474"/>
          <p:cNvCxnSpPr>
            <a:stCxn id="309" idx="0"/>
            <a:endCxn id="317" idx="4"/>
          </p:cNvCxnSpPr>
          <p:nvPr/>
        </p:nvCxnSpPr>
        <p:spPr>
          <a:xfrm flipH="1">
            <a:off x="5754049" y="1617478"/>
            <a:ext cx="162997" cy="1425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接连接符 477"/>
          <p:cNvCxnSpPr>
            <a:stCxn id="303" idx="1"/>
            <a:endCxn id="317" idx="5"/>
          </p:cNvCxnSpPr>
          <p:nvPr/>
        </p:nvCxnSpPr>
        <p:spPr>
          <a:xfrm>
            <a:off x="4270028" y="2050186"/>
            <a:ext cx="1412036" cy="10141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接连接符 481"/>
          <p:cNvCxnSpPr>
            <a:stCxn id="303" idx="5"/>
            <a:endCxn id="319" idx="3"/>
          </p:cNvCxnSpPr>
          <p:nvPr/>
        </p:nvCxnSpPr>
        <p:spPr>
          <a:xfrm flipH="1">
            <a:off x="2423480" y="1873814"/>
            <a:ext cx="1704934" cy="2539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接连接符 484"/>
          <p:cNvCxnSpPr>
            <a:stCxn id="322" idx="5"/>
            <a:endCxn id="309" idx="2"/>
          </p:cNvCxnSpPr>
          <p:nvPr/>
        </p:nvCxnSpPr>
        <p:spPr>
          <a:xfrm flipH="1" flipV="1">
            <a:off x="6041759" y="1517343"/>
            <a:ext cx="604418" cy="7145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椭圆 495"/>
          <p:cNvSpPr/>
          <p:nvPr/>
        </p:nvSpPr>
        <p:spPr>
          <a:xfrm rot="11174285">
            <a:off x="6583688" y="3669824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8" name="直接连接符 507"/>
          <p:cNvCxnSpPr>
            <a:stCxn id="121" idx="7"/>
            <a:endCxn id="322" idx="3"/>
          </p:cNvCxnSpPr>
          <p:nvPr/>
        </p:nvCxnSpPr>
        <p:spPr>
          <a:xfrm flipH="1">
            <a:off x="6749533" y="1456413"/>
            <a:ext cx="1369440" cy="7867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接连接符 510"/>
          <p:cNvCxnSpPr>
            <a:stCxn id="121" idx="5"/>
            <a:endCxn id="309" idx="2"/>
          </p:cNvCxnSpPr>
          <p:nvPr/>
        </p:nvCxnSpPr>
        <p:spPr>
          <a:xfrm flipH="1">
            <a:off x="6041759" y="1343341"/>
            <a:ext cx="2089574" cy="1740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接连接符 516"/>
          <p:cNvCxnSpPr>
            <a:stCxn id="319" idx="5"/>
            <a:endCxn id="228" idx="7"/>
          </p:cNvCxnSpPr>
          <p:nvPr/>
        </p:nvCxnSpPr>
        <p:spPr>
          <a:xfrm flipV="1">
            <a:off x="2253149" y="1236719"/>
            <a:ext cx="761944" cy="8724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接连接符 519"/>
          <p:cNvCxnSpPr>
            <a:stCxn id="303" idx="4"/>
            <a:endCxn id="228" idx="1"/>
          </p:cNvCxnSpPr>
          <p:nvPr/>
        </p:nvCxnSpPr>
        <p:spPr>
          <a:xfrm flipH="1" flipV="1">
            <a:off x="3172693" y="1253946"/>
            <a:ext cx="1038817" cy="5956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/>
          <p:cNvGrpSpPr/>
          <p:nvPr/>
        </p:nvGrpSpPr>
        <p:grpSpPr>
          <a:xfrm>
            <a:off x="767557" y="271524"/>
            <a:ext cx="3772700" cy="612864"/>
            <a:chOff x="767557" y="271524"/>
            <a:chExt cx="3772700" cy="612864"/>
          </a:xfrm>
        </p:grpSpPr>
        <p:sp>
          <p:nvSpPr>
            <p:cNvPr id="105" name="文本框 104"/>
            <p:cNvSpPr txBox="1"/>
            <p:nvPr/>
          </p:nvSpPr>
          <p:spPr>
            <a:xfrm>
              <a:off x="1244940" y="378430"/>
              <a:ext cx="329531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网站目标人群</a:t>
              </a: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107" name="矩形: 圆角 106"/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48" name="矩形 147"/>
          <p:cNvSpPr/>
          <p:nvPr/>
        </p:nvSpPr>
        <p:spPr>
          <a:xfrm>
            <a:off x="8119110" y="2050415"/>
            <a:ext cx="3553460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该社交网站旨在为用户提供一个良好的交流平台，针对于需要网上交友沟通的人群进行服务。</a:t>
            </a:r>
            <a:endParaRPr lang="en-US" altLang="zh-C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/>
          <p:cNvSpPr/>
          <p:nvPr/>
        </p:nvSpPr>
        <p:spPr>
          <a:xfrm>
            <a:off x="3048000" y="962025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  <a:endParaRPr lang="zh-CN" altLang="en-US" sz="8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33800" y="2847439"/>
            <a:ext cx="4724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/>
              <a:t>网站功能</a:t>
            </a:r>
            <a:endParaRPr lang="zh-CN" altLang="en-US" sz="4000"/>
          </a:p>
        </p:txBody>
      </p:sp>
      <p:cxnSp>
        <p:nvCxnSpPr>
          <p:cNvPr id="7" name="直接连接符 6"/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 advClick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图片 11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651269" y="1322919"/>
            <a:ext cx="3829960" cy="4696527"/>
          </a:xfrm>
          <a:prstGeom prst="roundRect">
            <a:avLst>
              <a:gd name="adj" fmla="val 3776"/>
            </a:avLst>
          </a:prstGeom>
        </p:spPr>
      </p:pic>
      <p:sp>
        <p:nvSpPr>
          <p:cNvPr id="119" name="椭圆 118"/>
          <p:cNvSpPr/>
          <p:nvPr/>
        </p:nvSpPr>
        <p:spPr>
          <a:xfrm>
            <a:off x="4136164" y="1603967"/>
            <a:ext cx="862376" cy="8623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4136164" y="3242281"/>
            <a:ext cx="862376" cy="8623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4132002" y="4876021"/>
            <a:ext cx="862376" cy="8623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5500085" y="1957024"/>
            <a:ext cx="5338672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用户登录</a:t>
            </a:r>
            <a:endParaRPr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用户注册</a:t>
            </a:r>
            <a:endParaRPr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用户发表日志</a:t>
            </a:r>
            <a:endParaRPr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用户上传照片</a:t>
            </a:r>
            <a:endParaRPr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更改个人资料</a:t>
            </a:r>
            <a:endParaRPr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添加朋友及留言</a:t>
            </a:r>
            <a:endParaRPr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发布娱乐信息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5500085" y="5189506"/>
            <a:ext cx="5338672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会员管理</a:t>
            </a:r>
            <a:endParaRPr lang="zh-CN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内容管理（照片、日志、留言等）</a:t>
            </a:r>
            <a:endParaRPr lang="zh-CN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椭圆 139"/>
          <p:cNvSpPr/>
          <p:nvPr/>
        </p:nvSpPr>
        <p:spPr>
          <a:xfrm rot="11174285">
            <a:off x="483618" y="700606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 rot="11174285">
            <a:off x="1419105" y="675875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 rot="11174285">
            <a:off x="7207200" y="6909882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 rot="11174285">
            <a:off x="8313800" y="662744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 rot="13455921">
            <a:off x="6077474" y="6649130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5" name="直接连接符 144"/>
          <p:cNvCxnSpPr>
            <a:stCxn id="141" idx="3"/>
            <a:endCxn id="146" idx="1"/>
          </p:cNvCxnSpPr>
          <p:nvPr/>
        </p:nvCxnSpPr>
        <p:spPr>
          <a:xfrm>
            <a:off x="1620385" y="6801043"/>
            <a:ext cx="1193526" cy="2820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/>
          <p:cNvSpPr/>
          <p:nvPr/>
        </p:nvSpPr>
        <p:spPr>
          <a:xfrm rot="11174285">
            <a:off x="2730685" y="6991999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连接符 146"/>
          <p:cNvCxnSpPr>
            <a:stCxn id="149" idx="2"/>
            <a:endCxn id="144" idx="6"/>
          </p:cNvCxnSpPr>
          <p:nvPr/>
        </p:nvCxnSpPr>
        <p:spPr>
          <a:xfrm>
            <a:off x="4559013" y="6657261"/>
            <a:ext cx="1541294" cy="161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42" idx="5"/>
            <a:endCxn id="144" idx="3"/>
          </p:cNvCxnSpPr>
          <p:nvPr/>
        </p:nvCxnSpPr>
        <p:spPr>
          <a:xfrm flipH="1" flipV="1">
            <a:off x="6238329" y="6728530"/>
            <a:ext cx="1014175" cy="2080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/>
          <p:cNvSpPr/>
          <p:nvPr/>
        </p:nvSpPr>
        <p:spPr>
          <a:xfrm rot="11174285">
            <a:off x="4405973" y="6572175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0" name="直接连接符 149"/>
          <p:cNvCxnSpPr>
            <a:stCxn id="142" idx="2"/>
            <a:endCxn id="143" idx="7"/>
          </p:cNvCxnSpPr>
          <p:nvPr/>
        </p:nvCxnSpPr>
        <p:spPr>
          <a:xfrm flipV="1">
            <a:off x="7448803" y="6811345"/>
            <a:ext cx="889905" cy="2328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椭圆 150"/>
          <p:cNvSpPr/>
          <p:nvPr/>
        </p:nvSpPr>
        <p:spPr>
          <a:xfrm rot="11174285">
            <a:off x="11401201" y="6822562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2" name="直接连接符 151"/>
          <p:cNvCxnSpPr>
            <a:stCxn id="146" idx="1"/>
            <a:endCxn id="149" idx="6"/>
          </p:cNvCxnSpPr>
          <p:nvPr/>
        </p:nvCxnSpPr>
        <p:spPr>
          <a:xfrm flipV="1">
            <a:off x="2813911" y="6640583"/>
            <a:ext cx="1592516" cy="4425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椭圆 152"/>
          <p:cNvSpPr/>
          <p:nvPr/>
        </p:nvSpPr>
        <p:spPr>
          <a:xfrm rot="11174285">
            <a:off x="10164453" y="7082575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连接符 153"/>
          <p:cNvCxnSpPr>
            <a:stCxn id="151" idx="7"/>
            <a:endCxn id="153" idx="2"/>
          </p:cNvCxnSpPr>
          <p:nvPr/>
        </p:nvCxnSpPr>
        <p:spPr>
          <a:xfrm flipH="1">
            <a:off x="10324839" y="6978629"/>
            <a:ext cx="1097501" cy="193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43" idx="1"/>
            <a:endCxn id="153" idx="6"/>
          </p:cNvCxnSpPr>
          <p:nvPr/>
        </p:nvCxnSpPr>
        <p:spPr>
          <a:xfrm>
            <a:off x="8497701" y="6828724"/>
            <a:ext cx="1667228" cy="3255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40" idx="3"/>
            <a:endCxn id="141" idx="6"/>
          </p:cNvCxnSpPr>
          <p:nvPr/>
        </p:nvCxnSpPr>
        <p:spPr>
          <a:xfrm flipV="1">
            <a:off x="626765" y="6859561"/>
            <a:ext cx="793010" cy="1765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/>
          <p:cNvSpPr/>
          <p:nvPr/>
        </p:nvSpPr>
        <p:spPr>
          <a:xfrm rot="8221468">
            <a:off x="8835931" y="716992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8" name="直接连接符 157"/>
          <p:cNvCxnSpPr>
            <a:endCxn id="165" idx="1"/>
          </p:cNvCxnSpPr>
          <p:nvPr/>
        </p:nvCxnSpPr>
        <p:spPr>
          <a:xfrm flipH="1" flipV="1">
            <a:off x="10676647" y="6707240"/>
            <a:ext cx="926369" cy="4545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/>
          <p:cNvSpPr/>
          <p:nvPr/>
        </p:nvSpPr>
        <p:spPr>
          <a:xfrm rot="10302814">
            <a:off x="4725822" y="615844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 rot="11174285">
            <a:off x="5745347" y="701722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连接符 160"/>
          <p:cNvCxnSpPr>
            <a:stCxn id="166" idx="5"/>
            <a:endCxn id="164" idx="2"/>
          </p:cNvCxnSpPr>
          <p:nvPr/>
        </p:nvCxnSpPr>
        <p:spPr>
          <a:xfrm flipH="1" flipV="1">
            <a:off x="7111811" y="6372811"/>
            <a:ext cx="977452" cy="1956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椭圆 161"/>
          <p:cNvSpPr/>
          <p:nvPr/>
        </p:nvSpPr>
        <p:spPr>
          <a:xfrm rot="9752182">
            <a:off x="125704" y="6302842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 rot="17894363">
            <a:off x="2344275" y="6147982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 rot="11174285">
            <a:off x="6855777" y="6230462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 rot="11174285">
            <a:off x="10494356" y="650772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 rot="11174285">
            <a:off x="8071926" y="6558229"/>
            <a:ext cx="92731" cy="9273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 rot="11174285">
            <a:off x="9456888" y="6623299"/>
            <a:ext cx="145541" cy="14554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8" name="直接连接符 167"/>
          <p:cNvCxnSpPr>
            <a:stCxn id="162" idx="1"/>
            <a:endCxn id="171" idx="6"/>
          </p:cNvCxnSpPr>
          <p:nvPr/>
        </p:nvCxnSpPr>
        <p:spPr>
          <a:xfrm>
            <a:off x="354851" y="6480444"/>
            <a:ext cx="729132" cy="1375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63" idx="3"/>
            <a:endCxn id="170" idx="6"/>
          </p:cNvCxnSpPr>
          <p:nvPr/>
        </p:nvCxnSpPr>
        <p:spPr>
          <a:xfrm>
            <a:off x="2489983" y="6369366"/>
            <a:ext cx="1042026" cy="6307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/>
          <p:cNvSpPr/>
          <p:nvPr/>
        </p:nvSpPr>
        <p:spPr>
          <a:xfrm rot="11174285">
            <a:off x="3531706" y="6954522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 rot="13607479">
            <a:off x="1048631" y="658759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2" name="直接连接符 171"/>
          <p:cNvCxnSpPr>
            <a:stCxn id="159" idx="6"/>
            <a:endCxn id="170" idx="3"/>
          </p:cNvCxnSpPr>
          <p:nvPr/>
        </p:nvCxnSpPr>
        <p:spPr>
          <a:xfrm flipH="1">
            <a:off x="3622797" y="6287841"/>
            <a:ext cx="1104206" cy="685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63" idx="1"/>
            <a:endCxn id="171" idx="4"/>
          </p:cNvCxnSpPr>
          <p:nvPr/>
        </p:nvCxnSpPr>
        <p:spPr>
          <a:xfrm flipH="1">
            <a:off x="1242444" y="6293690"/>
            <a:ext cx="1106635" cy="3292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4" idx="7"/>
            <a:endCxn id="160" idx="3"/>
          </p:cNvCxnSpPr>
          <p:nvPr/>
        </p:nvCxnSpPr>
        <p:spPr>
          <a:xfrm flipH="1">
            <a:off x="5944865" y="6439246"/>
            <a:ext cx="939191" cy="6198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159" idx="1"/>
            <a:endCxn id="160" idx="5"/>
          </p:cNvCxnSpPr>
          <p:nvPr/>
        </p:nvCxnSpPr>
        <p:spPr>
          <a:xfrm>
            <a:off x="4929577" y="6339152"/>
            <a:ext cx="857688" cy="7027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67" idx="7"/>
            <a:endCxn id="166" idx="3"/>
          </p:cNvCxnSpPr>
          <p:nvPr/>
        </p:nvCxnSpPr>
        <p:spPr>
          <a:xfrm flipH="1" flipV="1">
            <a:off x="8154445" y="6575566"/>
            <a:ext cx="1318470" cy="1660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57" idx="2"/>
            <a:endCxn id="165" idx="6"/>
          </p:cNvCxnSpPr>
          <p:nvPr/>
        </p:nvCxnSpPr>
        <p:spPr>
          <a:xfrm flipV="1">
            <a:off x="9030056" y="6607645"/>
            <a:ext cx="1464964" cy="5979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731997" y="271524"/>
            <a:ext cx="3646970" cy="612864"/>
            <a:chOff x="767557" y="271524"/>
            <a:chExt cx="3646970" cy="612864"/>
          </a:xfrm>
        </p:grpSpPr>
        <p:sp>
          <p:nvSpPr>
            <p:cNvPr id="54" name="文本框 53"/>
            <p:cNvSpPr txBox="1"/>
            <p:nvPr/>
          </p:nvSpPr>
          <p:spPr>
            <a:xfrm>
              <a:off x="1119210" y="379065"/>
              <a:ext cx="329531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sz="200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</a:rPr>
                <a:t>网站功能</a:t>
              </a:r>
              <a:endParaRPr lang="zh-CN" sz="2000" kern="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6" name="矩形: 圆角 55"/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4" name="图形 3" descr="月亮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1302" y="5069508"/>
            <a:ext cx="475421" cy="475421"/>
          </a:xfrm>
          <a:prstGeom prst="rect">
            <a:avLst/>
          </a:prstGeom>
        </p:spPr>
      </p:pic>
      <p:pic>
        <p:nvPicPr>
          <p:cNvPr id="6" name="图形 5" descr="星星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6322" y="3460152"/>
            <a:ext cx="422059" cy="422059"/>
          </a:xfrm>
          <a:prstGeom prst="rect">
            <a:avLst/>
          </a:prstGeom>
        </p:spPr>
      </p:pic>
      <p:pic>
        <p:nvPicPr>
          <p:cNvPr id="8" name="图形 7" descr="棕榈树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27657" y="1801973"/>
            <a:ext cx="479390" cy="479390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5529296" y="1650399"/>
            <a:ext cx="1569891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zh-CN" altLang="en-US" b="1" spc="300">
                <a:solidFill>
                  <a:schemeClr val="bg1"/>
                </a:solidFill>
              </a:rPr>
              <a:t>前台功能</a:t>
            </a:r>
            <a:endParaRPr lang="zh-CN" altLang="en-US" b="1" spc="300">
              <a:solidFill>
                <a:schemeClr val="bg1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529296" y="4700589"/>
            <a:ext cx="1569891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zh-CN" altLang="en-US" b="1" spc="300">
                <a:solidFill>
                  <a:schemeClr val="bg1"/>
                </a:solidFill>
              </a:rPr>
              <a:t>后台管理</a:t>
            </a:r>
            <a:endParaRPr lang="zh-CN" altLang="en-US" b="1" spc="3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/>
          <p:cNvSpPr/>
          <p:nvPr/>
        </p:nvSpPr>
        <p:spPr>
          <a:xfrm>
            <a:off x="3048000" y="934720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429250" y="1524000"/>
            <a:ext cx="13335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  <a:endParaRPr lang="zh-CN" altLang="en-US" sz="8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33800" y="2847439"/>
            <a:ext cx="4724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/>
              <a:t>网站功能具体截图</a:t>
            </a:r>
            <a:endParaRPr lang="zh-CN" altLang="en-US" sz="4000"/>
          </a:p>
        </p:txBody>
      </p:sp>
      <p:cxnSp>
        <p:nvCxnSpPr>
          <p:cNvPr id="7" name="直接连接符 6"/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 advClick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72770" y="289560"/>
            <a:ext cx="2187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用户登录</a:t>
            </a:r>
            <a:endParaRPr lang="zh-CN" altLang="en-US" sz="2400" b="1"/>
          </a:p>
        </p:txBody>
      </p:sp>
      <p:pic>
        <p:nvPicPr>
          <p:cNvPr id="3" name="图片 2" descr="登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4395" y="800100"/>
            <a:ext cx="9601200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72770" y="289560"/>
            <a:ext cx="2187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用户注册</a:t>
            </a:r>
            <a:endParaRPr lang="zh-CN" altLang="en-US" sz="2400" b="1"/>
          </a:p>
        </p:txBody>
      </p:sp>
      <p:pic>
        <p:nvPicPr>
          <p:cNvPr id="4" name="图片 3" descr="注册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0940" y="902970"/>
            <a:ext cx="9628505" cy="46913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ISPRING_RESOURCE_FOLDER" val="C:\Users\Administrator\Desktop\点与线\"/>
  <p:tag name="ISPRING_PRESENTATION_PATH" val="C:\Users\Administrator\Desktop\点与线.pptx"/>
  <p:tag name="ISPRING_PROJECT_FOLDER_UPDATED" val="1"/>
  <p:tag name="ISPRING_UUID" val="{9E835B18-4CBE-4158-BA05-AC18079C87BA}"/>
  <p:tag name="ISPRING_SCREEN_RECS_UPDATED" val="C:\Users\Administrator\Desktop\点与线\"/>
  <p:tag name="ISPRING_PRESENTATION_TITLE" val="点与线"/>
  <p:tag name="ISPRING_ULTRA_SCORM_COURSE_ID" val="EB056CF6-F6FB-419C-8F15-BF4BD319FD02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OUTPUT_FOLDER" val="C:\Users\Administrator\Desktop\变色龙文件\点与线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JVexIH9LMokMwAAAgWgAAFwAAAHVuaXZlcnNhbC91bml2ZXJzYWwucG5n7Xx7VFNX/q/Wju20KO10HIQCqS+sL56likDSDi1URVERoxKIFJQqkgghQAhJ2rEFLWBExAR5ZFrfBJIiQkggiS2VAAHiK0TNy0pCkGOCJCYh73uCtlpnutb93Tu/de+61z9YIfuc/f189/f9PftkH9m8KW7OGz5vzJgxY866zz7ZOmPGnwJmzJj1+euzwZHiDV5vgh8zMVvj/j6DMeT7APzyaubHGz+eMaOF/KY97U/g9z8f/GwnZsaMud3uv5kC9IWMGTN2tq375ONthalaeTZZm4lTElITUz9K/Whxw+Wt+5MIWy07kyLIu8peDV+15B+fZdd9sm1fXeyXX8fX/vVswF/e/jYZ/v2ft316pm3h1l3vbvvTq2d3n7orY19jM5Q/JBjMSoGvYOBUjbpNUsy7EYffKx88dQe/6TKp6Q5RcvUcxDUl8EJ3TfZc9SRNdW9QupzmmSCLM+Zeyu85cPSOP4sbET/aPz7kHptRsOBd1Xgu1X6dTNymeMs9ci9wT1mXb4BL6bKR1HOmb9LFfNhXYHkbNX2ZemkdD3gNNvUxbon7+xVCb4CFMe4W3YwvbRnUqI8tCRdcfTT7OpyfRjQBA4cfvTU/IOFY2niaweYJfo16tSA0njgWAykqSyBZb5ZUJ6/pCTaeJ1nPow2DaGJrlzaio09jtohITr0J6dRThMCENIToMhCsRxKKv+8KpCCx8sVkvATJiqJoLZewYwaEfv7ErYkwN/E8kLhzQGQfuBrkuBHEjfib/acg+09XqxKguIucaG66R6LrIc3RKpwZMQtBdEwJYETcnQ1B3G0KZ/0jUAiPh2JPF6MkuCYm0UinsKLNaaHK1hZIloEYCHuMX23mAhqeXwBJpyHq9OxmMzoyXiEwuC2AoRkq6XMgdWEH7XaRy64ea+PW3WkBhx6d3BKafs90qeAGVvAz0KFLV3/ovY8OHFXv6M7gwczdqQrkiNKkBzgT36ErjouxpcHxr4BijdQoSvp6H7XEfu1xAmZrheFx0t6pFhQF0Ds5qMiTxapFEJxB37siTILFkWw5EvoFff7sck/io0MUVp9gcE9W3k5Ks83fKtMJI8PjRx2IBpZkxTKSpoCo0V/yGGSvRAexifLVkmbpqKRLfzCFwrxjIgJJNeyEkmvG/YNarNTWpLkTPeRkj+qbtSMqLczeDSs25OgnXWaXU4m22XOlssxolG96R/RwcM1Es2MGm4dup2jw+x0WkbnP6i/EDGj1BJ5/EJ+haVAyZUQHVN0O5HxOCEoiVwlXsOXWqWRcdb7xdo48LMM2Hxcopi1yG5hOJiTnxjmP07Z8XvGxt7k9Zjj/8gA267MdsPWnWt4zD0qBfDYq8n2GVK3dAYlEZ17ZwRocUaVrHEZf/eTwDFwvJpnF9RT4BBjQy0azWjOakmmAz4PQ5WpOsc57LPSe2mo/BYBSi+SPclxWpAtQ23CRZiXvlRBJs2AnZBFFzYmiIVioTn8YGqnJGcaksO7chW5XDGlOaWptmQcGBENY9mD+rX4sW2vtwqRAFRwn1DeLOiC4TSSPSuw4kdri7NuDi1R6AkSLj4YHcLrqF2CilcYOy1o1EWiR2ICcYXM60bNRwF4P6qaFpZTiyo23LVO4hw88+tKbDO+ZRlaCojho1uVRB5CjBoqzl35ieHNbT7nHDCEnmyF679jbuyv+tKHnaxkKv1MhGqthSdIZQK4t/CPV5LB2oVkK267Dj2E6E0AxmEPtzfC1e4ulR7/21uUSShqWpA/5aHNdHjGAubjPyC7G86N0Vs8BVchwtmSkyWzIR5HqBXegkn5TSztaUBbEmxq9TRVKMP1SacgHw+9xuA8ZfhjqgFlb9M3nxEGaA8GDqIe/nM9GByajNfgv5IETmhCDo9XRemziKoLnv2g4Ykv0UJK+y9SdEZh8WnX87Q/IBFDlFbVsh1MU7F4nTKeOY4d9dADp11ZS6vE6ng2ddc0nbPiHypzdkR8E4khytCuHxRJlt5vlfL6vVWYiYyhHw+NRAjbX8UVHDx/RXr0lSJJ5baCQKkg5lBYoytY3djscoX/XwmJVTilLApoiSr8GLxXcJenYJJUWZCvLZjoubBdNQn3BtfyTxYMbsngN7GLQeGnG8kIAv1gZg4uUNE/UG6mVZsMaKdwnTtcZ62yWnSuqo6ugtokRRLurqFm6SgroiQyR1NIB8HCBOB17pQgLy3/FHVsBhbOiz/4nEnfrsvQ4VKvfY72JI7JiU9pT183zfkVCWEhmB0pJMu3rLZDgUMZDZEQ1EAb11cuGsye6l82tAuZVSaWqrOMfhzLzEORqod5WLxBJvVdICtkqKFsX0K3aCMlE23bYRI7GtFAy37V6ieHbPseeAi21W1UUqXzNe0RPDER2y03ibyqZBSg+iqVIHR6J5cGHJWyrU0irQiBBxZiUkkqBwuXU2Pv2SKJj9FHDmEFDf7bezjLPcgf/Ye6cKssGkBBzbf9Yi9/r7TGfzv5S+0VLanabf3rFXG+PXKmxRT8/68wOSQpozSG5BBAHGTOwQJTNJUE25VAH3qu2NTGRPb1doaExKbO7ECxncy9WKgtgibS5tQgK0uDElvQZ+4Ux/uByLCjlUToY+l5nOz00uIy6FBY3SOAfYNBEk4Yk9xqEkuAaoF35Luiyg5JollAKcG7DdEV1xRtZSpIlfEIDpIBrakzLdd0GHFGCKKI/3tHAIHc2jBTxLDKJYSe5Zeg1d5ghyvqCa1p2V7ySbBESe4501QMS8rqe/IdCrPfMYax0weLTm2cfwsp95g87hrFsEujlUDKfm51xbQe5SsrUFIPeFSSYf07ftnMRcgnN7Jz3LaCED/zAiu3GpihSJVetd2NLurC4Ep4xh05ucUQnHxrxiUK7jVBU4GJrnIBlVK9NVzvKK4GRTRBNoO+ImWSLrp1o6eLHshE83mt6k9VAm2gzRtdrKMDwo44DkNXduxXIbpTZwSLV0bcpJTni9LiCkgM0tD9eHsBSQmc/iRkZVBXKL516P8/icK/U/5Vu1Z9D46MPEF1gHfBl6ZVg3D88Ej1rlSS3GBYExze8132re9QMAb8Wvu5RNZ3Vr3sHuIuGL0+HubPRjBlxmdRX3Z9Hh4L/7P70rU/7i/tzzdruxe7Pg3kTVgPMZXhzug5ID/2fnVWybrqoGPuvwc7n2vVCLybPOn4VYPKJC9ZFvJkboDpwYagcmM6eM5qDiJNlXjD7L56QwbePP76Z+6Gq/MLQ0SPTs79wiJEO8ek///24InXo8PhD6nw36JcnF29MyhT8PA10efG+xrWRAdPc/XPJukTxnZCQacKr1p1q/I3OuhvbsPnx06x/tOH4ucbW9M+n2d11/IOker93ptd47fiZiy8h/mMQZwWnJal47X2LhsYvFOEVmAdHljZ0FJo7lYSt+rphgxAziBnGbfuN6I0HlK8mLp5vWC64knhSc6AuivwMfK2jATdakzuF91WxgUnmM4ybE38lHbBx9DLPB994pRY+Prnpu2ecbeLvf4Svk10uP14qSzDDn63rvJI4hpfJzoSvVzwmcpTP47QvUm53CiVB3Mc3TidzMVx9/wqK6GzR0Rx5+2nVRt152/Pg6Mjh7PpdYkw5cBmyhImH+Z1/Htyxm1Xnvnhx/4muIUde1/MwjdcDNzWPR8RKkk5njOU9E/+Dx/TYzjVtjZr5cHHF8e9uXnwOjemjvX+rsSF928Y/mmNjhK0v2fQ7JvZfLkukFx1t0XL+aBK9tvwPgM7UHv2DK76hf4DD+rf3j2T/W+jCd9fW/xuhKP4rpNOjDANhavU79Zue2XM9UfyF1/ntRt9FfqGbxv9g0Uer/i14T3tt+R9c4QF/MCdWjO1Z928ZGGk8l7P1fOJzlocMv3v1YlK0YGz8D6akjzf+wZSOTeI1F38nAzTs9ioRzGU/ndxl4D766U01aIntkKXYtc88Ms+aLeAIrm+8+yLvoKGPjJ1rfgFLmZgQbWxvmcip1BA/836BUrRZhlGPmdf0YiQjyOcnZTG5+ZOqqoST3cplQszQ7y+T47ynwJrFTJl1b1k/Jnx9Q8L/y/Hzgc7as5qXM3kD7FQHY8baJKmddoQhS8yBppjzn9cAp7MBr2OXFfBtcrQBlF1qFxhqyCjsLnWE8lPvv9IK7x8p09BIzutL0KsgmugJsFeRWk4hwqGjegTz5nNhtjNrTpU09PaeY8IvCr6Vq1+fGggTIaKMtxLJCnyWdyay8JdvhKxOeLxPQELrs4XpGPup8TTHw8ygIBE9wDCi8B7L3Ynip0ZQwRrvuLQ59L4aCnAcF1jcQOYOWSrfPyuFRu7st+FSgQ8v4v0tayy+w1hbboo/Gk87IZDNbbUJ5NBR665mPVuF2SVh5mDaHLLPCdFY1nMWVLBnPlgvlu9jR53eqRIfqoRv3Xs4+ZCiVQTFW+YD1vDg0aTDEySXLYiZzOQhJHsuC23sQLNIytYuJ7+L65IFgHRzo5X2U1+hi/wtt3EwPgrW0x4lkRUkp66rESDU6U0zQ0R75JmEAQS/X7BTosnJlVtzJqOYRl+Mw2o34MZQ9OdU1b+mvYTXXL4HiKsL61V/KIV77B1LljCHb58E+7O55xANArA5fKgdowgGtZJHrAbRctagIFltFT+OyiX0/Mgo/4Et2h8t0Go6CUTpdx/syUOI9hGa2yWaSQwtSufErMMxbMI82/NKD/12z2fC4PZqoeSHjp72bADKlh//Kphy1n4qJJDpPxDMIjV55Elto+2WcLU1/JVzYPuzOpsmxDYIimT0XTGqIvHnDROmkbPGuuHDHHTKSXI12G0tpQEckrG4kclEPed4BRKfG5zGX1ZOaKoPS2cGho43D1+hSEfnHcHVGXfYbJ8yNrCJ3Ppcef77MijlAQ6RSY2XQuRDhHZa3C7RvmgXAbhU3GT8dpBbfqqkb+SZg9yQV1ce8LkKUh6REruE5KC42R2OqZMfBzIbEMw1Mic1r58cw4SvHLUCc6vkhs8kfgGGFgloZADPWKcf73cYkLTEfswd547CfoLeV5/VI3KQT8LN17XP62Yt2E872mHOOiRrJIWRzPwo3jI5Hv7W3pUDNnZKfzBFyjSDLXAu3xFcswAzhwiPJufJ00KbITOV0AmxKSRsZSyUqCKyoWpHFE07Rf04P9oVFctAkqu3YGxt1+W/W86Wg5HWpD0P6aiqkFWHEBkHpLzcEHMffYbEKP1l1UhKDwebgmKVXD1BbiPAyJ1+b4ZZ1R8CSZVyQ6+jfaJAPanvsMEx57SYuzCXQxLMSk7fo+LIMqvJVZoaQM+Gx1x4Xi0vS8OXEC9ADIOtkfOLomNnWJSw73+jb9QLg5D2sThY0Qcff3YjQXjn2LOLux+fDSI8uI9X2hSnl/39eGCg6Ou6OeKaHL//tS7tv9zmMdRCpFN/tYBnqC+TIEmO44q776K7JkclAcjzrkmYM86C7ToiIugwXnyXjU+a/M6TMHZfQtRKAhuI1get1SJ0n6ZOxLWeOgidBrryfkwtSmHmuxxlFCSRbT+1CQp2hJRZiphJhZln1mdtJmSv8XwqFzGTaLw+cC5mbUbdwIrF9Bbdgn76UjrzbTLsiWj7fzgnrYYYnPe9+DuIBDPRxiJ1+o75X0ogjCeqJd8Kap/GGFQ/uRuOVDaDjcN3vqP+HPuOAqPx/uTeX2M1DxRyNXJELXPNWs2atBtEFGSYP/LXtLvClZppDD9qh1+gf3yU1kvugCNXP7sKGCXIIH7P5DXXCplk8pug4u/sdycLnzTbq+TZcMcasw1cWW75yHn7GjPuiRU1x9h+LR5S+qVSsHtqEwqROHV1HMV+xqG2YKNjl7CQkExXSHuzlGmaYDI4KWdthSlK6zBLYQqHPoYVGQC+E6DA7tuFfLtQwomCTv3omZrqxZYnSZJyCf6tHNQd4oBjRO3QCjov2t+tszH9yEFPxMbZh0uSvpMQlTOpA6uSVQ0E05041lTfPYpQYWgwR3FUS7VBIqZUcFuopYGli5BlAJJANoZt3q+yUrCd682THEXhSAWLUBF2NylGljGng+aya4RCFrmWhSQYxeB/6hFmyCTZNUWGpOyiAIY1KUD63q/tdyU809gNmgnPN+PR0PMxKuV9GclRGOX9xDk29r9fcz2wO6Okc8+c6qzXu3TBNVKmoFDftzSIiR+tyVR0rWTuGmCyo/ipSQyyuAgmWsHkIECOjJPteoSnVg1alFAyxZ0goCN+2tjOXCM/esyWFsosRxBGw2hs3/npc0qzbg9oJVggRA9wVkri+nvZgcpdzG8Ri8Y4UZBFhAm8slO8YqkBnYPi50fxnng2wNmzGDFLlQmz3YmjOM900YRhgefAjCcdpi81H9od+xOiAclcLhHs50Kk8NxUbGcnyjYi88bQZ+rWtndnxPY41FlUxKyM2D5sbe9H1O+CtYKfyo8s46OCkN0Z0B6TvllbyOZG0dA6luttfW0v/yqblx+l+BW8Gb6BMZmjLLqaXnIx0TtAgtnlSlUlsYQCWedGKUTjvFYK3Tb3oKRldq9x/Gdj+g1pWq5tf9949bdAdTnNrlqqzLV8EL/34YA0OevgALmE+SOGeylUohytPp6MW6I1id4nL31qFqis95pir172+9tpjjaJct42P0CyIkIi6BzPr5aeBJF+8uJtnouWtM3u9Tju/cqi0/fyqeVJxvnwOcduBu+sJneiKJV6qLOirxdzwdmkL3xq6oBpzdyqBw6w3FNLs840oVgNhuFsIRmjHBV0pEd+NDqPvAzGIJSnXcJfVTlNuKTR/DMDe2xS+bZY+bhoBdnzN+ZuS12v7dmqQLqcGYqhHyishDQqwvXhqLVFR0cVSNz7RrypNqStLTevk6GdUWOWTLGIlyMpmnkn6PvfQpAn3VtJqygJ3SqTuBLP3qhjkQbKz+1zId+GffJ7qHVZMiEpAp+sACvxH3MqiFnzNwD54t5CUF27yCFyHUPqWbC6DRIg+aJjF4VJigvt3lPSj3XZd2B3wV7hBZKlHlWWru1SQQpzfIBG12o9K7cUuDKrBWVPwpH8THkSUF0J9l+31FSwCicGKo8ey/qivItL4Fu3PNhHbVJB93H5d/m0YUMTCr6TTKhF2fp/dAR7A0lH9qU05By07e+XoW34LY5O8s1gXBJgkgs6te91FuswtBWuAX3h0wdutSchYsXR8qyfpa7Cgrvkb71fo28JjbY9bKWQW/06tjrfHGR3HbedMTr3u4j9Ai6oZuNt1jLmtqbZLGCXq0FlUuYPvM4uueLgWzr8ViXGdo8rvykvr8aVO75wOyazSarBNcH3M0K3K8Tve0Ocj0qFsNYo/6f50CxNmYv1HHQHP71oJfm1p0WYI9/LtYBaupJJbXbKcq2/3qx0wqK6jWplV9PvRvlWuKvRV07lmrkTq1zPXUE6T4eIx3qMxeOJtOWuh7l3n14QPJgFmfooghNiGJH9atg3cqwDmdDEoyiEyIv36Bu9KOi88GmjUpcKxqvcgyNFDSSn5fkLXU4LzKVRj/U8jIFYN1s0lJt7njbUqdPB7noFMAkieP2a4wlgYreqYbBHYC6naHqwv5YUKWL3jm+Z+9mn+lkNMW6l8610/X9D5ZEyvcs8na7hYCy+T3KKXH+uqylGa/BRSiDlN2rNDJeR75RcdbelZW7VkQMr8zap8ZHKEUvqxDMgrHpe0vEh/gM89zemxHuoJ/xjp/+/N8bxqLrR3TvNuW8KJW1r0fwnwfw0EBq/3nPRtHgO5qWUrHuQljHN4VGGMHhZPREGpqvA1KIHZ8umNzFvnoc5HpSBlc4GMiok8+mNAKOkj0nQZqGLlgoFosOL6je4NC47rYxcrFrkJYLaDjxAugCSY+wk4VdmUGHxe2fYb8IcN4U5i7vXzT5uPwXP576z50ofpo95I+LEREsxUi0yamAuC6tcZ8E0wDeOcryQxZPXz8J/Q/2wOwOMcIukoQ0Z7+OWpkZYqpnF6tz51UNnjY488aMOv8DzExG/LozlHWCYkKnnVdlyLSYlT7j7+FdLTK6A1FRjG6NM23EcyLVhXdiUHmr59zaB0Ga57U7h/YIqf5b7qYCwhWBb30ewhBHr4Rt9ngqOo10REHZYJaGXVHlQvOHDm6nSzDUItTi1EhjOhuNk5au894au2Xth4PUqM8ZS1NW1NVT9Ia7JOKknfkbOshgI9bBuCftJvbeGwwCj0T4bOl73Wr9HCRtlQ0NHTYCAb9gvcJD/kbkNwcwdmKKaJQ7DbcuarMPxuHJj4yCCpdgEVGfcGDk1TaSwCSvPp8YDcfSwhaPzyoB5lVJ4UKB3Qvus9T3dWqP3juHgGhuatC0SrbnUWE5hT5jEVFwXHRUUPVctQjsRBbB+rtPzS+37yD2/yvhaWuhppan6GN2YPrwsvc9aCTRrVywM61JdKl8BxHUnllAd71VJkeE8ldP7Y9aeGfU9Pg9OCM09Vmhjv1ngE8Q6XVz96wJjSvs8Fnj/xbxn8c5F/U4BI+z7jC/6/rlzzhE2insqdGSPjr9Kov6QHrUpMJncCUHrfVkQZJFvcveItZXX/1bNxHcIsGoyWX8zorl+AWGv7F0zQIZnflJu/FZg/LbXbqvMWnlEC4a9USeQlGoJN6d0j+SfAZVCzhpAnFYVdTm+YPujI2+p2NvJbC4SRZPGM6FVR5Oc8aP4fXOO1aPqPph2uzgJdiy4ZjK9okq6JcP1Rp/2n5f8ZiTq+AzhR9SWXO4bYSy503Z8X0UJAMU9DP9JpQ0/fC6KHL6LoafahPpCqaZOcJtMubHsBOy8pZWtEuXy4tqVh3LEa/Y9k+zWG/tOwM0oQZ92RSXrOW8kk7LquvafiP/f8tzo8idl/HWsd8DZ0spfdTAdazqVDt1p8+L6dIu/yFz07DE8HahYreiYGl3Nx1n2L78Xpf59KPq/v2u7BXYm3DKSDe3SXuVPebnu36fZq0i57o7Fq3BAjY9Q3rQohsxT255bcjLo6FdvJsAIk7cSE2ZmLn8xrhIepkNWlHrc61LhufRnsVUtPv4o+PdDSXPmX8GNPzc1aeRPBxs4z8V8ceHbJC3TET6EMNqGcMDvbv00o8NqYvEHa6yqpbCdTh5G8cLMkj7DXmox9eXoy9GXo//p0fzaNH06xHb77DiH6zIpnVJp19T9MnQqi+9QrSYZVguFzONko7sYpKCRxkmU3rIyAeZ4XEvu5Lpg9lLXoxtOfeL1Z2FpvLGnLDi+gQXmvITi++9QSCio8WJCtWTibPmR5KxrnQ9651/k2Jd7L5II2OMjagxbp2k9MNHqt4gFmTgm4KKfLwD3d73ercJFZlDtQS41H2FXI51qNVPiJ+PA0qVpQcyV9nqlpV64Bc31yZmDx8FYwuytxhZMLYIG6NcAesfmjkCRYEAtJbcyhHvYqGgK1nLcNpojSUcTwOjHmZJpoAW4WscICs0idKX/PoB9Oj9AJF3QrSo6O0I8CJzRvueV9XCDJZyy51pZOcHbyLPJJ1KJ5fb38xVDeyxTy1hKYnnv/I7ZN8vPSyFeSFaCJRxCmnO4clhTBf96dETtBFqGNVyVE+BJZ4aiNSZcuWxvSoNNxVanM4T6/PAiBYvxWzjfDg9P/TpN3yUfVVJlc1FVl1NTOpq+C1JLPEr3zcF6m0JVzYILPQPc8iNAjuRwDYueFioi2NCwvbsRtITZ3Q5siwLZjjyklUrJrECRYZ0FKye5co6efT5kV3ilUaPQAt8AujA9hbIg6JCCU8xdGJKeHqicWwhA8ZZJbdeuHO5fciu+FAezuSvbaQliEzvJfIfHJTzE4hTMXeaIc//Kcr0+mF0NhK5h5OTKNcu9Fxu+FXqcwPF9AsIQKJdfv1bTigq7o8i0mZK6VUk0ZQv2WWrkNE4u9KjSaANL+8q/kppZoJIBjuMg5ZfgdFURDDZc3xKCPh9uXwXEnZXcpkJGhuirDPnh8QzIPCSzceAwu8FlLVguIR8FWz4SM3cFaydzYEAKOC2FYn5Ijaa1AcnYIM15vOPfukAoM1XmLMSWXKGnvn2bu/VgCsWGFvA9CrxfhbPlPm+E+aKUSH3xdu+ZEoNwBOXi9mFtCB6q9qscOZRcS25pjO3rvUAVCF9nO4oyDg+o2UQ8rqHbWtcumrj9b/GOC+DPVR90n6CfgnEKjyrPxJejL0dfjv73jy7sXqwB0PYK/pYXC04wu+VF7J6hWfL7hxFksBxWH55ZRylmFjwXs3jGZjROvLiOXUzWPF8ThxspJAvFi2+p5e+c63NlZJVSavGn/Xd0EdjPXE6lCz9Ud7n5uTFvBs+hRWPOQS19CVBr/Uni1t/ggGNglB0Mvkh4trqY0PiG1d1nTM8Q5vZNi+0u/Ddm1i4Gc3FY/H7kS0L/3xJyl2LT20I/vRmEiDLLMJRU95aQBCF37z2UuTfNvCZwInyg+xkumYHT9Bt4fYbbCig/1YjTGPB1z7bV/Y6D1YJfaDzUoqqidKs2BHHzIuJTMw/jxy+eDxR0yZbq80v6Cy5FkWvLD0ulmSeKtW2SQKXC7N4Qup5Mzvw996zauVXeGvebeXETjjP7DgtXrMTU2jnZkW/sVSWfVjurD7OVSZJmIYtc35Inz+Ry7xLrOvZTBwQ7ma+nzFKZTN57WeRO/yCWnBjdLiLgbYmM55zJnbOlpPTQWXJsKpYKjx/Nt1TqCN4G/fIBBG2B+2E3NqXnGsL88zsJXRGBo1osDmWwG0RIxdLu3dDUQNGIipMEjdVVkSttcFH0rM8ZyaIlaKa7eOCPOk5Im8kUcltJX3ktDh8tkGVGC/4FHCxQupNLOhz0+fTQAMbMoPQUHauEW14rnQxetBtVhcTQEPz+H2rIlBY03uKzPFFXS2btiklDVdmaGT5JYf4o0kCUOTn9i/D47aJodboWpjC1n9/1e5PQXkvLrTgg8V5C16//2aPQ2xwKHdVyw19lzDyYjMXpWh3YNoVIcERcZCd4Lwh7nwHfxpiZh7cZJ+mCHZAgikbLTWS+wHZvcM13KEehAduvpbuuDVonNY7dHdlzvqR31QuEainkTRG1g3BV1W4kpv655uO8pIpvbbm1UaLiAa1WYuiXvCdBJ0PQLhmE8iw8lmaAVetqvwAJeXmmSjjW3gQ0fpVTUQJUly47fd9ntRn2Fx4X5diBVWzytulDTBTNvKNZeV37qQhIpnypmVnSFzWcf2BAO6zphAQkNgA+6wwRqNJrWsyAQUqmnt/xgkjOdWf0tJfn4pd1K4vwyB52ea63duEhuUlwRTK/BjDBFjZ8d1COtn0r0KpxXcaJ9Tpat8nhUYqzG3dIBcnqnHZRuFm0B7cJMFmw0QI7xx8Dy9/7iRw2dPEFx+ocJNljNTv/I07aqQ1mO4W3bAwO4vwLbq89lpZrQ9bzxrV2+AVj4fZ/8e6u/XmyVBS1uPgFR5XnUYtNdzKD4gTG8d7wj1KxuCKnRRMURHa7PHHA9vOL95vmVd2UMrv0/WppVvmALSFq8me1dO3gC4o0R8dDwSjilQBGATVTmH/h1oOkF3jqCa6B/KKYWzVZgS4e0RfVp77g+Db/APd7ZWWZoPPrtY/vZjG9AxK6nj0ZW+AN9nHfdWcYIeyLgaK3LLcSE1KccejQz0at2s0Xb9L/1WRdX250VvSWH5WSVugbhYlOocw7wPDG+vr8F5BjStbVF7zMDy8J/R8gdMajqo7pekxz3jyt3Pdg6ct3m15CvIR4CfES4iXES4iXEC8hXkK8hHgJ8RLiJcRLiP85CK7TCpDPvbauCB+x6Bn9IL5df5VMfHw67p2vFzsu18157mIs0nqDEsgzcyeiTy1c/OC+Pr73zuZ6b0naf8/5Bb87NsFp5pOmD2g6GP8f+53NXJ8AvqF+AmG/DnFcv4p2DKNTiu/NgnQUWh+cT9jUAG9ANmQ2oI246Vms9s4tbXeiAvX2EU/nPU/U5VXqdraIQzLeJpdFuWyyYVRUPNEBIPlT7rc29H0NjVHKqIlxg5u3e6hi9QpkxB2vFnls+9lilFjTVS2NQnXewarMj9fSXBvlhVT7lACWCv0xkaJJIUBZxiMJxfe3YuUK9/lMKcUWIZIoVZP0S0m507/nuREH1VeyUkQO3IOzFIX9Lsl6k0YUYqVKigyFl28nioa1PMsgmqfmYC1YEpJpDcv1gqRz5K/Bpn40Gbqata70fC/XIuwY/ftoT/eRVJVe38ivKtGbxKUw+y96g6I/u9HWcMiuUBjfdIELgzLo6IYCo0UWO7uBZqmhsX3xjYC5oVjfx0o5uSWMkvlqGc3GpnXasaRIXRzP5L3YEO76Bjn1zWpBXzkJMC8kOjUkZ/+WCLOQyUajWAwhraycwEZxuVz02WnmTnemQCVRROdKjVXr0PUT+DfWkgn13dcNoPg6ILivfg4TRSU6/dR122i27Vga5rhypLM4ZKCitG98XXRgo0iz2Ts39C21xCNanN0euj/p9JbUBSy/Q/odElwUKghp1vZS4G/uLR+Q2iYDF+URmfr8HpUR314yiO2043Yw/zl4jUXAjoicD0UnR0ZzxbTKGFgstNSYX9BZPASIDIQ5VYLCs0Zs6jyt2xxkZPvj7caCKkwiQZcsJgxtJDLpIsdbJX2zmiE4ru4YNS0rMjDl6ooA8lL+Upuy06PQgoXN12iN+3vKS7PmD1xhod4BRDGxfAcdYiCa8fgngIoh2s0H+Vn/lKXmS3QG8VcboLHGFlaUW0OdFBL+Byu+L6IR6moeh2oCSMouOgl9Ixi3IWtxI0Pav+JGO3MHPcMjmdk/4kziF2RRZeQ8HB6mu8pxXPJv5Tg+sKcYM1XtkBEOq7ZBmb1NSTZ/Z70Ncq+LAUEabbLS8fRZ4NLO2ndMRLg6j+PFkt10jiiin5wHB03UOwC9r+ITMTbZlvbFivRtjNXr/eFGvHnT3CrxSGma3tpI5ibJNdBtEDw4KcmhmHCk4mzABeiHoIumrNW4bm84a/U5kGSOgJMevUbaTJyD+ukp78n6ETZcHnA6w5nNH1f+TUVUC1pY6Y9MSuqAGhC0pdvQ8Si1CYj7Lt1hI7MPRA/fcLxbJadVSonlgEJX7x8As14np9otNJfl6gpmV+6j+XDCQ1BGT5fXiApbD4oR9ENdv3vXTj+xUNNkXetmJZNkyiRtJ/oxAL93A8wpZo70ApQm5QwF11zPcdSewHt3DpPyMu54xsrIxfVh15qVtfbUpsmQbiQRGerLnCycU23BzimU2lQ57YeQPVe0BNPIveHHmapj5EoYZTUucOJWsMX9ozAvpO2uxJ/Acp2BOUdggejIi1ATaMR9SaIlSZS4aek/jHyc9UMS4YBb1Y+MTJLjfRfRefEi729u89rp9FCJ/m5s65jbrVq1R7XzkCjJBIvtbIL8oqj1J3dWMbHEbWuH32IzhPM7GEL6XyVqqWtq0GeVRNsOGsInA2pL27sOvS01xb+UWB416hPJNCA4OY/bGycEvTNN43Qm1LqJ31HcWXRVtRRm6RMCuTgzrFgsUDTqMNXFdVGUbSkksXrLtFRt7vifcrRdnM2kW29PH47n6tltNB8Det8MMekT8wCr3ZGHT3FumpLyHVK0LfKG6cNkS+dIUfn40uv6HexAvo5Zuw1ZBtKqiqIUH5UKhzEDmkqzAadyrGeIJEFoNP9opWBQbYnUmaD40uJVJ6V2fFXJunuKJCW5pYR/4tAPnI2quC4WwWmgBcV1jqejtWhStW+v92y4FBi2AZL10yJt0rOb9b6cBflbp8Uq7eev2uHwU3EY+yswlsg7SeqJ0psjqolTbKKDi3KZG42J+KzHnUfGgZYkeealu0cPWSL1pktaJc2sttr9IrJd/jWVoc3MOLi5QA+seays/SD+FTPDShxwSVv758Ple9mNjh93gkLSZps5JpbUueuJmi87aV1aSYDrEG5szc4nrEyV8afK9BOQ1ZXDO/7mvZhFaU7LtRXwyg8DS3XD/6S2k1tZqVMthPDPdbX6ApAeKOpToMHWNOktzUKGT4DEWI2lFSsseJXPXvOsh1ZrPrIzRiWKNYY/mB/wFR5OgDHgH4/e05awjK5HTbk/jP7Q7KQ1TwuKL25jMInNT/zUKXhT78pXYypiSGc6p7XJyvFyzdNdhlwdps93v23Wkwk11AiFkh0UTk4299uDkX9nvJ3nKvgBaOQFgKYZIB3WFPcGewNAB4rv8ukB46SldQth49qn6qLbPTdgHZcc10dvOfi7pi2qNa8ZoCNXTP+f2Oc67L/2qXuiTls7BRvP2uWBs3Y2/RgSNNBrlP6ysnvXQ3Sr//n9kT3N8J0MfnLzLzoeMbSZI1qsxgxihBqK131EeLxOSi7LKt8ohe9GySXB3mLJmXTqAbv7DL4g948phbC3ktkrJUnmmQpQYYgk18TgdgbSdXiikZPyRBI3npMKVu3RGMjcBnkXzNwfNvLxsltJza6DQp+h4QvU0NvqpRPtpKW7KJm7pXd5PrlzTlnCzRtvwpYOX3wikWUiPEFhiWL6BLBomQ+RD1sdb+sQfC4qJN7pMj2NMetjBfY0gnvnn2iEk4z3VxNHVivuw4lqeKBzSGmJpLBCNv/UBHKq9bxOb3KFrBMbn3jfBgmHZ23bOv2/pNI1OeC68hD5KU5MX04nzwGrlHchU1de6+eTZJ/c5X2eW4F2M/3mzuHPWC5b+qmeNuMbP9lT9jvmm518BOEdsSQDXO3iZlG649ZuRQKQ1apQKpiXHJk3b5iUEsSwxMwo7bPfucAL8OtWDbH4Dm0Z32x2KtRTVNgFuEWudMiFUlU7O8G440oCmE+Azdzxs2o8oDZZ2jjQ6YSQ+eCuEmXLOjsdiQMA0pob+XUDTByJZHuSGbLdL9+qlTDUQuzp20RqubHgJwep2rZ25K6pmiJxRI4lNTL7QB9at4smMM0jPwjoVlk9L462Sz/Od31+0uYTYMg8bT2V51EViftUFeS8H3QyPWMJa5DQKHiF+L2VKHNSzrNc6Yl95ruNVhL+JOgBSeaLTa7VqDYuisv/TeEH+HstEEoX3/kanUN4YowAiwiw+vmHEPDx2Jb9VASspH54B0Vf8H3UsIKDbIKvPwc4bylA9gRu9u5CNVrlV+ZulQmDCI0aBaqYn6q0skyCwuY1JRME18BAYYNVtKwQrNcCSZ/gI6NSBUprMgm4r7TXkjCTNJeBNBpisPFdNgrskkiceyVJGbR6CwHWY3K1cfbXDZhv+yj1WWbPv8KfJNjczUxy8rOoLGnzW8pKYjU/ESpBE6mMmIL5v+P9M+erYJLnYLbeTNOqve/mWqy2dAWv30T0Hh9WZ12O3GY03m7UhfUZ7pKi9Yvk7GLu3RAJU5QWxOqTLEZPIAda/ZeSWKmUZuZEdtzdJaS/6TO/txaBjcm7FvJdlfKE7OjRSqXM9Qji7D7bxeU7Ia4RUvEk2Xkdtrw0aBMyvGdyu9gs3AgaR2X3wQrSMlfQJp7gpBGd3qR3bI8eemLI9b6MiCY6sBWLe6KOjaqsViYn5UnO/glpv4o8QfKMKBBLPgcvsm2tMFurPivHb+J2sGUT6EzNfFuBS6emn2k/nX5y1HGsWtjO6hMmuUZB0aI7/cil+w+PNDdOUGov8CAUOz8JUL7BbiynAGqgftoe2J5PMl2KLaQgSd7+JKmpyc4xcj+/rK51HPgBLGzqCPYRSBB/rmQPqER931Jl6JrY8IyrznySg+ky6vPreM+hsPT9P3s4pRDtJhwsaBVft0FLf746wiLC158bN4kFs8HadoMoyhBvMVdikghz2httdXQ7vMMTDBlXg9lp1GJq44KjrEYeEgUac9dTPiG/lVruABVIcDcdYv5qS8dF3mx3tSCG8/TV+qyD75T0VYzHsQ1otra0CdHOrYCoiV1JMb7oJAJf9nOIM2455DTolw2vgSYjF/JDdji4Kt8kmstdXj++IyK22+3o/mD25Lv8yXfVJPuo0tFJMo8ermaZJRoY0eBOYWjvzsLibU9JfuIcPDKO1wemaJRtj6LchyIKQpwNmDcaRQS33thCPlpRSI3qWUHQdWNTox+zRQRd7td3PMlVfAfLZbrKt1Ncl3y5a7LdpxgIWBUHu8Tu43X5diL7iI24j+Qf+YxfR1/Cie2kuAgvy+p5dBF+BeuiDh+oxyMIilLOZLClI/CeJAXj+hE29ZoXX7+Cv3XusWrZh+aL/m9OXbRL3zFPwrbiBmrtnX97Qqxjwiut6yajdVW9YUXcxMinwav9AyACWMZqy08EIx3JtbMClGaeuTpGpe/k2zoprL5sDG28xd0X+h/v2nzfV9AHoDZo1g6NYjhkrx9lhdRyW9FZEWGNShzj7WOY2Dgat8MAEE/Yz7se01Kdh7MYYevdvar91sjld1MEG1lnS50W5c8fd6tiJu+XBaUWPzoE6Zq2soUUNWccOt3nDvxxc/yjJ3Fz6pPuGOI+eLhiteJ95nQT3OF5Z7HSOAJxdXRNz7oHzagqllx10eAbp5tlwbFVoSlzqx64X6lM/vVo44xDCG5E/DmIYyxu+nRAYeQ0bd+FtentAlp+zqRrJqF6UVvNP7FF7vF1n276hPH33f/4H1BLAwQUAAIACADJVexIOF/j5UwAAABrAAAAGwAAAHVuaXZlcnNhbC91bml2ZXJzYWwucG5nLnhtbLOxr8jNUShLLSrOzM+zVTLUM1Cyt+PlsikoSi3LTC1XqACKAQUhQEmh0lbJxAjBLc9MKckAqjAwNEMIZqRmpmeU2CqZmyFU6gPNBABQSwECAAAUAAIACABDlFdHDcAxHsABAADaAwAADwAAAAAAAAABAAAAAAAAAAAAbm9uZS9wbGF5ZXIueG1sUEsBAgAAFAACAAgARJRXRyO0Tvv7AgAAsAgAABQAAAAAAAAAAQAAAAAA7QEAAHVuaXZlcnNhbC9wbGF5ZXIueG1sUEsBAgAAFAACAAgAyVXsSB/SzKJDMAAAIFoAABcAAAAAAAAAAAAAAAAAGgUAAHVuaXZlcnNhbC91bml2ZXJzYWwucG5nUEsBAgAAFAACAAgAyVXsSDhf4+VMAAAAawAAABsAAAAAAAAAAQAAAAAAkjUAAHVuaXZlcnNhbC91bml2ZXJzYWwucG5nLnhtbFBLBQYAAAAABAAEAA0BAAAXNgAAAAA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CECEC">
            <a:alpha val="68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WPS 演示</Application>
  <PresentationFormat>宽屏</PresentationFormat>
  <Paragraphs>64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6" baseType="lpstr">
      <vt:lpstr>Arial</vt:lpstr>
      <vt:lpstr>宋体</vt:lpstr>
      <vt:lpstr>Wingdings</vt:lpstr>
      <vt:lpstr>Helvetica Light</vt:lpstr>
      <vt:lpstr>Montserrat Semi Bold</vt:lpstr>
      <vt:lpstr>Montserrat Light</vt:lpstr>
      <vt:lpstr>Titillium</vt:lpstr>
      <vt:lpstr>Helvetica</vt:lpstr>
      <vt:lpstr>Montserrat</vt:lpstr>
      <vt:lpstr>微软雅黑</vt:lpstr>
      <vt:lpstr>Calibri</vt:lpstr>
      <vt:lpstr>Arial</vt:lpstr>
      <vt:lpstr>Segoe Print</vt:lpstr>
      <vt:lpstr>Calibri Light</vt:lpstr>
      <vt:lpstr>DIN-BoldItalic</vt:lpstr>
      <vt:lpstr>Gill Sans</vt:lpstr>
      <vt:lpstr>Open Sans</vt:lpstr>
      <vt:lpstr>Calibri</vt:lpstr>
      <vt:lpstr>Arial Unicode MS</vt:lpstr>
      <vt:lpstr>Arial Black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www.51pptmoban.com</dc:title>
  <dc:creator>ColourPPT</dc:creator>
  <cp:keywords>51PPT模板网</cp:keywords>
  <cp:lastModifiedBy>赤夏君临</cp:lastModifiedBy>
  <cp:revision>20</cp:revision>
  <dcterms:created xsi:type="dcterms:W3CDTF">2018-08-24T09:58:00Z</dcterms:created>
  <dcterms:modified xsi:type="dcterms:W3CDTF">2020-01-12T08:00:45Z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