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9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6650E-8C15-6844-8513-8E8ECB2F6939}" type="datetimeFigureOut">
              <a:rPr lang="en-US" smtClean="0"/>
              <a:t>5/27/15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DF789-799D-A048-95FD-B2A90B12C311}" type="slidenum">
              <a:rPr lang="en-US" smtClean="0"/>
              <a:t>‹#›</a:t>
            </a:fld>
            <a:endParaRPr lang="en-US"/>
          </a:p>
        </p:txBody>
      </p:sp>
    </p:spTree>
    <p:extLst>
      <p:ext uri="{BB962C8B-B14F-4D97-AF65-F5344CB8AC3E}">
        <p14:creationId xmlns:p14="http://schemas.microsoft.com/office/powerpoint/2010/main" val="29627132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4DF789-799D-A048-95FD-B2A90B12C311}" type="slidenum">
              <a:rPr lang="en-US" smtClean="0"/>
              <a:t>1</a:t>
            </a:fld>
            <a:endParaRPr lang="en-US"/>
          </a:p>
        </p:txBody>
      </p:sp>
    </p:spTree>
    <p:extLst>
      <p:ext uri="{BB962C8B-B14F-4D97-AF65-F5344CB8AC3E}">
        <p14:creationId xmlns:p14="http://schemas.microsoft.com/office/powerpoint/2010/main" val="141536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pPr eaLnBrk="1" latinLnBrk="0" hangingPunct="1"/>
            <a:fld id="{E637BB6B-EE1B-48FB-8575-0D55C373DE88}" type="datetimeFigureOut">
              <a:rPr lang="en-US" smtClean="0"/>
              <a:pPr eaLnBrk="1" latinLnBrk="0" hangingPunct="1"/>
              <a:t>5/27/15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pPr eaLnBrk="1" latinLnBrk="0" hangingPunct="1"/>
            <a:fld id="{E637BB6B-EE1B-48FB-8575-0D55C373DE88}" type="datetimeFigureOut">
              <a:rPr lang="en-US" smtClean="0"/>
              <a:pPr eaLnBrk="1" latinLnBrk="0" hangingPunct="1"/>
              <a:t>5/27/15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pPr eaLnBrk="1" latinLnBrk="0" hangingPunct="1"/>
            <a:fld id="{E637BB6B-EE1B-48FB-8575-0D55C373DE88}" type="datetimeFigureOut">
              <a:rPr lang="en-US" smtClean="0"/>
              <a:pPr eaLnBrk="1" latinLnBrk="0" hangingPunct="1"/>
              <a:t>5/27/15</a:t>
            </a:fld>
            <a:endParaRPr lang="en-US" sz="1000">
              <a:solidFill>
                <a:schemeClr val="tx2">
                  <a:shade val="50000"/>
                </a:schemeClr>
              </a:solidFill>
            </a:endParaRPr>
          </a:p>
        </p:txBody>
      </p:sp>
      <p:sp>
        <p:nvSpPr>
          <p:cNvPr id="6" name="Footer Placeholder 5"/>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sz="1000">
              <a:solidFill>
                <a:schemeClr val="tx2">
                  <a:shade val="50000"/>
                </a:schemeClr>
              </a:solidFill>
            </a:endParaRPr>
          </a:p>
        </p:txBody>
      </p:sp>
      <p:sp>
        <p:nvSpPr>
          <p:cNvPr id="4" name="Footer Placeholder 3"/>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pPr eaLnBrk="1" latinLnBrk="0" hangingPunct="1"/>
            <a:fld id="{E637BB6B-EE1B-48FB-8575-0D55C373DE88}" type="datetimeFigureOut">
              <a:rPr lang="en-US" smtClean="0"/>
              <a:pPr eaLnBrk="1" latinLnBrk="0" hangingPunct="1"/>
              <a:t>5/27/15</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AA957AF-53C0-420B-9C2D-77DB1416566C}" type="slidenum">
              <a:rPr kumimoji="0" lang="en-US" smtClean="0"/>
              <a:pPr eaLnBrk="1" latinLnBrk="0" hangingPunct="1"/>
              <a:t>‹#›</a:t>
            </a:fld>
            <a:endParaRPr kumimoji="0"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sz="1000">
              <a:solidFill>
                <a:schemeClr val="tx2">
                  <a:shade val="50000"/>
                </a:schemeClr>
              </a:solidFill>
            </a:endParaRPr>
          </a:p>
        </p:txBody>
      </p:sp>
      <p:sp>
        <p:nvSpPr>
          <p:cNvPr id="6" name="Footer Placeholder 5"/>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sz="1000">
              <a:solidFill>
                <a:schemeClr val="tx2">
                  <a:shade val="50000"/>
                </a:schemeClr>
              </a:solidFill>
            </a:endParaRPr>
          </a:p>
        </p:txBody>
      </p:sp>
      <p:sp>
        <p:nvSpPr>
          <p:cNvPr id="6" name="Footer Placeholder 5"/>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sz="1000">
              <a:solidFill>
                <a:schemeClr val="tx2">
                  <a:shade val="50000"/>
                </a:schemeClr>
              </a:solidFill>
            </a:endParaRPr>
          </a:p>
        </p:txBody>
      </p:sp>
      <p:sp>
        <p:nvSpPr>
          <p:cNvPr id="6" name="Footer Placeholder 5"/>
          <p:cNvSpPr>
            <a:spLocks noGrp="1"/>
          </p:cNvSpPr>
          <p:nvPr>
            <p:ph type="ftr" sz="quarter" idx="11"/>
          </p:nvPr>
        </p:nvSpPr>
        <p:spPr/>
        <p:txBody>
          <a:bodyPr/>
          <a:lstStyle/>
          <a:p>
            <a:pPr algn="ctr" eaLnBrk="1" latinLnBrk="0" hangingPunct="1"/>
            <a:endParaRPr kumimoji="0" lang="en-US" sz="1000" dirty="0">
              <a:solidFill>
                <a:schemeClr val="tx2">
                  <a:shade val="50000"/>
                </a:schemeClr>
              </a:solidFill>
            </a:endParaRP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5/27/15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eaLnBrk="1" latinLnBrk="0" hangingPunct="1"/>
            <a:fld id="{E637BB6B-EE1B-48FB-8575-0D55C373DE88}" type="datetimeFigureOut">
              <a:rPr lang="en-US" smtClean="0"/>
              <a:pPr eaLnBrk="1" latinLnBrk="0" hangingPunct="1"/>
              <a:t>5/27/15</a:t>
            </a:fld>
            <a:endParaRPr lang="en-US" sz="1000">
              <a:solidFill>
                <a:schemeClr val="tx2">
                  <a:shade val="50000"/>
                </a:schemeClr>
              </a:solidFill>
            </a:endParaRPr>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smtClean="0"/>
              <a:t>Magic moments</a:t>
            </a:r>
            <a:br>
              <a:rPr lang="en-US" dirty="0" smtClean="0"/>
            </a:br>
            <a:r>
              <a:rPr lang="en-US" dirty="0" smtClean="0"/>
              <a:t>User STORIES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280987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Magic Moments</a:t>
            </a:r>
            <a:endParaRPr lang="en-US" dirty="0"/>
          </a:p>
        </p:txBody>
      </p:sp>
      <p:sp>
        <p:nvSpPr>
          <p:cNvPr id="3" name="Content Placeholder 2"/>
          <p:cNvSpPr>
            <a:spLocks noGrp="1"/>
          </p:cNvSpPr>
          <p:nvPr>
            <p:ph idx="1"/>
          </p:nvPr>
        </p:nvSpPr>
        <p:spPr/>
        <p:txBody>
          <a:bodyPr>
            <a:normAutofit/>
          </a:bodyPr>
          <a:lstStyle/>
          <a:p>
            <a:r>
              <a:rPr lang="en-US" dirty="0" smtClean="0"/>
              <a:t>Who we are:</a:t>
            </a:r>
          </a:p>
          <a:p>
            <a:pPr lvl="1"/>
            <a:r>
              <a:rPr lang="en-US" dirty="0" smtClean="0"/>
              <a:t>Magic Moments has a simple goal: To share fun moments online. Share fun moments that matter you with your family, friends and followers. We take pride in sharing your invaluable moments with your loved ones</a:t>
            </a:r>
          </a:p>
          <a:p>
            <a:r>
              <a:rPr lang="en-US" dirty="0" smtClean="0"/>
              <a:t>We need an app…</a:t>
            </a:r>
          </a:p>
          <a:p>
            <a:pPr lvl="1"/>
            <a:r>
              <a:rPr lang="en-US" dirty="0" smtClean="0"/>
              <a:t>That is simple and easy that even a grandma can share and view moments with her friends and family</a:t>
            </a:r>
          </a:p>
          <a:p>
            <a:endParaRPr lang="en-US" dirty="0"/>
          </a:p>
        </p:txBody>
      </p:sp>
    </p:spTree>
    <p:extLst>
      <p:ext uri="{BB962C8B-B14F-4D97-AF65-F5344CB8AC3E}">
        <p14:creationId xmlns:p14="http://schemas.microsoft.com/office/powerpoint/2010/main" val="42788443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Moments</a:t>
            </a:r>
            <a:endParaRPr lang="en-US" dirty="0"/>
          </a:p>
        </p:txBody>
      </p:sp>
      <p:sp>
        <p:nvSpPr>
          <p:cNvPr id="3" name="Content Placeholder 2"/>
          <p:cNvSpPr>
            <a:spLocks noGrp="1"/>
          </p:cNvSpPr>
          <p:nvPr>
            <p:ph idx="1"/>
          </p:nvPr>
        </p:nvSpPr>
        <p:spPr/>
        <p:txBody>
          <a:bodyPr/>
          <a:lstStyle/>
          <a:p>
            <a:r>
              <a:rPr lang="en-US" dirty="0" smtClean="0"/>
              <a:t>Audience:</a:t>
            </a:r>
          </a:p>
          <a:p>
            <a:pPr lvl="1"/>
            <a:r>
              <a:rPr lang="en-US" dirty="0" smtClean="0"/>
              <a:t>Family</a:t>
            </a:r>
          </a:p>
          <a:p>
            <a:pPr lvl="1"/>
            <a:r>
              <a:rPr lang="en-US" dirty="0" smtClean="0"/>
              <a:t>Friends</a:t>
            </a:r>
          </a:p>
          <a:p>
            <a:r>
              <a:rPr lang="en-US" dirty="0" smtClean="0"/>
              <a:t>Main Functions</a:t>
            </a:r>
          </a:p>
          <a:p>
            <a:pPr lvl="1"/>
            <a:r>
              <a:rPr lang="en-US" dirty="0" smtClean="0"/>
              <a:t>Create groups of your likings (Group Admin)</a:t>
            </a:r>
          </a:p>
          <a:p>
            <a:pPr lvl="1"/>
            <a:r>
              <a:rPr lang="en-US" dirty="0" smtClean="0"/>
              <a:t>Upload  photos (Group Admin, Members)</a:t>
            </a:r>
          </a:p>
          <a:p>
            <a:pPr lvl="1"/>
            <a:r>
              <a:rPr lang="en-US" dirty="0" smtClean="0"/>
              <a:t>Receive upload notification (Group Admin, Members)</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0320884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Moments</a:t>
            </a:r>
            <a:endParaRPr lang="en-US" dirty="0"/>
          </a:p>
        </p:txBody>
      </p:sp>
      <p:sp>
        <p:nvSpPr>
          <p:cNvPr id="3" name="Content Placeholder 2"/>
          <p:cNvSpPr>
            <a:spLocks noGrp="1"/>
          </p:cNvSpPr>
          <p:nvPr>
            <p:ph idx="1"/>
          </p:nvPr>
        </p:nvSpPr>
        <p:spPr/>
        <p:txBody>
          <a:bodyPr/>
          <a:lstStyle/>
          <a:p>
            <a:r>
              <a:rPr lang="en-US" dirty="0" smtClean="0"/>
              <a:t>Why this app will make a meaningful impact to us:</a:t>
            </a:r>
          </a:p>
          <a:p>
            <a:pPr marL="448056" lvl="1" indent="0">
              <a:buNone/>
            </a:pPr>
            <a:r>
              <a:rPr lang="en-US" dirty="0" smtClean="0"/>
              <a:t>There is a strong desire to share important memories and life experiences with your family and friends. Magic Moments provides a simple and easy online application for users like Grandma to share and view pictures</a:t>
            </a:r>
            <a:endParaRPr lang="en-US" dirty="0"/>
          </a:p>
        </p:txBody>
      </p:sp>
    </p:spTree>
    <p:extLst>
      <p:ext uri="{BB962C8B-B14F-4D97-AF65-F5344CB8AC3E}">
        <p14:creationId xmlns:p14="http://schemas.microsoft.com/office/powerpoint/2010/main" val="41675009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Personas</a:t>
            </a:r>
            <a:endParaRPr lang="en-US" dirty="0"/>
          </a:p>
        </p:txBody>
      </p:sp>
      <p:sp>
        <p:nvSpPr>
          <p:cNvPr id="3" name="Content Placeholder 2"/>
          <p:cNvSpPr>
            <a:spLocks noGrp="1"/>
          </p:cNvSpPr>
          <p:nvPr>
            <p:ph idx="1"/>
          </p:nvPr>
        </p:nvSpPr>
        <p:spPr/>
        <p:txBody>
          <a:bodyPr>
            <a:normAutofit/>
          </a:bodyPr>
          <a:lstStyle/>
          <a:p>
            <a:r>
              <a:rPr lang="en-US" dirty="0" smtClean="0"/>
              <a:t>Bob: 35, an enthusiastic hiker, sport player and a photographer, likes to share pictures with the groups he has taken</a:t>
            </a:r>
          </a:p>
          <a:p>
            <a:r>
              <a:rPr lang="en-US" dirty="0" smtClean="0"/>
              <a:t>Kelly: 40, a mother of two kids, love to share happy moments of her kids with her friends and husband</a:t>
            </a:r>
          </a:p>
          <a:p>
            <a:r>
              <a:rPr lang="en-US" dirty="0" smtClean="0"/>
              <a:t>Mary: 65, a grandma, lives remotely away from her family, likes to view and share family pictures </a:t>
            </a:r>
            <a:endParaRPr lang="en-US" dirty="0"/>
          </a:p>
        </p:txBody>
      </p:sp>
    </p:spTree>
    <p:extLst>
      <p:ext uri="{BB962C8B-B14F-4D97-AF65-F5344CB8AC3E}">
        <p14:creationId xmlns:p14="http://schemas.microsoft.com/office/powerpoint/2010/main" val="5463743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Bob is a hiker and a sport player and has deep interest in photography. He is a designated photographer and takes pictures whenever team goes out for a game or hiking. He has multiple groups and likes to create groups so can share pictures within same group.</a:t>
            </a:r>
          </a:p>
          <a:p>
            <a:r>
              <a:rPr lang="en-US" dirty="0" smtClean="0"/>
              <a:t>Kelly is a mom of two kids. She takes kids for sports and other outdoor activity. She captures pictures on </a:t>
            </a:r>
            <a:r>
              <a:rPr lang="en-US" dirty="0" err="1" smtClean="0"/>
              <a:t>Iphone</a:t>
            </a:r>
            <a:r>
              <a:rPr lang="en-US" dirty="0" smtClean="0"/>
              <a:t> when away from home otherwise on </a:t>
            </a:r>
            <a:r>
              <a:rPr lang="en-US" dirty="0" err="1" smtClean="0"/>
              <a:t>Ipad</a:t>
            </a:r>
            <a:r>
              <a:rPr lang="en-US" dirty="0" smtClean="0"/>
              <a:t>. She likes to upload all pictures from different devices to a single portal to share with her family and friends</a:t>
            </a:r>
          </a:p>
          <a:p>
            <a:endParaRPr lang="en-US" dirty="0" smtClean="0"/>
          </a:p>
          <a:p>
            <a:endParaRPr lang="en-US" dirty="0" smtClean="0"/>
          </a:p>
          <a:p>
            <a:endParaRPr lang="en-US" dirty="0"/>
          </a:p>
        </p:txBody>
      </p:sp>
    </p:spTree>
    <p:extLst>
      <p:ext uri="{BB962C8B-B14F-4D97-AF65-F5344CB8AC3E}">
        <p14:creationId xmlns:p14="http://schemas.microsoft.com/office/powerpoint/2010/main" val="3568013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lstStyle/>
          <a:p>
            <a:r>
              <a:rPr lang="en-US" dirty="0" smtClean="0"/>
              <a:t>Kelly is a grandma in mid-sixties staying away from her family with little computer skills. She likes to view new family and friends pictures as they are uploaded. She can manage to login but require an indication whenever new pictures are uploaded.</a:t>
            </a:r>
            <a:endParaRPr lang="en-US" dirty="0"/>
          </a:p>
        </p:txBody>
      </p:sp>
    </p:spTree>
    <p:extLst>
      <p:ext uri="{BB962C8B-B14F-4D97-AF65-F5344CB8AC3E}">
        <p14:creationId xmlns:p14="http://schemas.microsoft.com/office/powerpoint/2010/main" val="152804015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majorFont>
      <a:minorFont>
        <a:latin typeface="Calisto MT"/>
        <a:ea typeface=""/>
        <a:cs typeface=""/>
        <a:font script="Jpan" typeface="ＭＳ 明朝"/>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492</TotalTime>
  <Words>378</Words>
  <Application>Microsoft Macintosh PowerPoint</Application>
  <PresentationFormat>On-screen Show (4:3)</PresentationFormat>
  <Paragraphs>29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Genesis</vt:lpstr>
      <vt:lpstr>Magic moments User STORIES</vt:lpstr>
      <vt:lpstr>Meet Magic Moments</vt:lpstr>
      <vt:lpstr>Magic Moments</vt:lpstr>
      <vt:lpstr>Magic Moments</vt:lpstr>
      <vt:lpstr>User Personas</vt:lpstr>
      <vt:lpstr>User Stories</vt:lpstr>
      <vt:lpstr>User Stories</vt:lpstr>
    </vt:vector>
  </TitlesOfParts>
  <Company>Walmart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FUNOMENTS User STORIES</dc:title>
  <dc:creator>Walmart Associate</dc:creator>
  <cp:lastModifiedBy>Walmart Associate</cp:lastModifiedBy>
  <cp:revision>19</cp:revision>
  <dcterms:created xsi:type="dcterms:W3CDTF">2015-05-27T22:00:15Z</dcterms:created>
  <dcterms:modified xsi:type="dcterms:W3CDTF">2015-05-28T06:12:32Z</dcterms:modified>
</cp:coreProperties>
</file>