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58211"/>
            <a:ext cx="8915400" cy="11769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Magic Moments</a:t>
            </a:r>
            <a:br>
              <a:rPr lang="en-US" dirty="0" smtClean="0"/>
            </a:br>
            <a:r>
              <a:rPr lang="en-US" dirty="0" smtClean="0"/>
              <a:t>Wire Framing References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742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Magic Moments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we are:</a:t>
            </a:r>
          </a:p>
          <a:p>
            <a:pPr lvl="1"/>
            <a:r>
              <a:rPr lang="en-US" dirty="0"/>
              <a:t>Magic Moments has a simple goal: To share fun moments online. Share fun moments that matter you with your family, friends and followers. We take pride in sharing your invaluable moments with your loved ones</a:t>
            </a:r>
          </a:p>
          <a:p>
            <a:r>
              <a:rPr lang="en-US" dirty="0"/>
              <a:t>We need an app…</a:t>
            </a:r>
          </a:p>
          <a:p>
            <a:pPr lvl="1"/>
            <a:r>
              <a:rPr lang="en-US" dirty="0"/>
              <a:t>That is simple and easy that even a </a:t>
            </a:r>
            <a:r>
              <a:rPr lang="en-US" dirty="0" smtClean="0"/>
              <a:t>grandma, </a:t>
            </a:r>
            <a:r>
              <a:rPr lang="en-US" dirty="0"/>
              <a:t>can share </a:t>
            </a:r>
            <a:r>
              <a:rPr lang="en-US" dirty="0" smtClean="0"/>
              <a:t>and view moments </a:t>
            </a:r>
            <a:r>
              <a:rPr lang="en-US" dirty="0"/>
              <a:t>with her friends and family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4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Moments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Audience: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Friends</a:t>
            </a:r>
          </a:p>
          <a:p>
            <a:r>
              <a:rPr lang="en-US" dirty="0"/>
              <a:t>Main Functions</a:t>
            </a:r>
          </a:p>
          <a:p>
            <a:pPr lvl="1"/>
            <a:r>
              <a:rPr lang="en-US" dirty="0"/>
              <a:t>Create groups of your likings (Group Admin)</a:t>
            </a:r>
          </a:p>
          <a:p>
            <a:pPr lvl="1"/>
            <a:r>
              <a:rPr lang="en-US" dirty="0"/>
              <a:t>Upload  photos (Group Admin, Members)</a:t>
            </a:r>
          </a:p>
          <a:p>
            <a:pPr lvl="1"/>
            <a:r>
              <a:rPr lang="en-US" dirty="0"/>
              <a:t>Receive upload notification (Group Admin, Members)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34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Moments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this app will make a meaningful impact to us:</a:t>
            </a:r>
          </a:p>
          <a:p>
            <a:pPr marL="448056" lvl="1" indent="0">
              <a:buNone/>
            </a:pPr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is a strong desire to share important memories and life experiences with your family and friends. </a:t>
            </a:r>
            <a:r>
              <a:rPr lang="en-US" dirty="0" smtClean="0"/>
              <a:t>Magic Moments provides </a:t>
            </a:r>
            <a:r>
              <a:rPr lang="en-US" dirty="0"/>
              <a:t>a simple and easy online application for users like Grandma to </a:t>
            </a:r>
            <a:r>
              <a:rPr lang="en-US" dirty="0" smtClean="0"/>
              <a:t>share and </a:t>
            </a:r>
            <a:r>
              <a:rPr lang="en-US" dirty="0" smtClean="0"/>
              <a:t>view </a:t>
            </a:r>
            <a:r>
              <a:rPr lang="en-US" dirty="0" smtClean="0"/>
              <a:t>pictures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86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</a:t>
            </a:r>
            <a:r>
              <a:rPr lang="en-US" dirty="0"/>
              <a:t>Create groups of your likings </a:t>
            </a:r>
            <a:endParaRPr lang="en-US" dirty="0" smtClean="0"/>
          </a:p>
          <a:p>
            <a:pPr lvl="1"/>
            <a:r>
              <a:rPr lang="en-US" dirty="0" smtClean="0"/>
              <a:t>A user can create multiple groups of his/her likings</a:t>
            </a:r>
          </a:p>
          <a:p>
            <a:pPr lvl="1"/>
            <a:r>
              <a:rPr lang="en-US" dirty="0" smtClean="0"/>
              <a:t>A user can add his friends or family to the group.</a:t>
            </a:r>
          </a:p>
          <a:p>
            <a:pPr lvl="1"/>
            <a:r>
              <a:rPr lang="en-US" dirty="0" smtClean="0"/>
              <a:t>Only the </a:t>
            </a:r>
            <a:r>
              <a:rPr lang="en-US" dirty="0" smtClean="0"/>
              <a:t>group creator </a:t>
            </a:r>
            <a:r>
              <a:rPr lang="en-US" dirty="0" smtClean="0"/>
              <a:t>can edit (add/remove members) as well as delete the group</a:t>
            </a:r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9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 </a:t>
            </a:r>
            <a:r>
              <a:rPr lang="en-US" dirty="0" smtClean="0"/>
              <a:t>Photos</a:t>
            </a:r>
          </a:p>
          <a:p>
            <a:pPr lvl="1"/>
            <a:r>
              <a:rPr lang="en-US" dirty="0" smtClean="0"/>
              <a:t>A user has to signup and login to upload pictures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member </a:t>
            </a:r>
            <a:r>
              <a:rPr lang="en-US" dirty="0" smtClean="0"/>
              <a:t>belonging </a:t>
            </a:r>
            <a:r>
              <a:rPr lang="en-US" dirty="0"/>
              <a:t>to a group can upload and share pictures</a:t>
            </a:r>
          </a:p>
          <a:p>
            <a:pPr lvl="1"/>
            <a:r>
              <a:rPr lang="en-US" dirty="0"/>
              <a:t>Only members with in same group can </a:t>
            </a:r>
            <a:r>
              <a:rPr lang="en-US" dirty="0" smtClean="0"/>
              <a:t>view shared </a:t>
            </a:r>
            <a:r>
              <a:rPr lang="en-US" dirty="0"/>
              <a:t>pictures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39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 upload </a:t>
            </a:r>
            <a:r>
              <a:rPr lang="en-US" dirty="0" smtClean="0"/>
              <a:t>notification</a:t>
            </a:r>
          </a:p>
          <a:p>
            <a:pPr lvl="1"/>
            <a:r>
              <a:rPr lang="en-US" dirty="0" smtClean="0"/>
              <a:t>Whenever a member uploads a new image(s) an indication comes next to a group informing new uploads</a:t>
            </a:r>
          </a:p>
          <a:p>
            <a:pPr lvl="1"/>
            <a:r>
              <a:rPr lang="en-US" dirty="0" smtClean="0"/>
              <a:t>User clicks on view to see the latest pictures. Latest pictures will show at front among other pictures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05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46</TotalTime>
  <Words>282</Words>
  <Application>Microsoft Macintosh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Genesis</vt:lpstr>
      <vt:lpstr>Magic Moments Wire Framing References</vt:lpstr>
      <vt:lpstr>Meet Magic Moments</vt:lpstr>
      <vt:lpstr>Magic Moments</vt:lpstr>
      <vt:lpstr>Magic Moments</vt:lpstr>
      <vt:lpstr>Flow1</vt:lpstr>
      <vt:lpstr>Flow2</vt:lpstr>
      <vt:lpstr>Flow3</vt:lpstr>
    </vt:vector>
  </TitlesOfParts>
  <Company>Walmart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Moments Wire Framing References</dc:title>
  <dc:creator>Walmart Associate</dc:creator>
  <cp:lastModifiedBy>Walmart Associate</cp:lastModifiedBy>
  <cp:revision>6</cp:revision>
  <dcterms:created xsi:type="dcterms:W3CDTF">2015-05-28T05:20:43Z</dcterms:created>
  <dcterms:modified xsi:type="dcterms:W3CDTF">2015-05-28T06:14:23Z</dcterms:modified>
</cp:coreProperties>
</file>