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05b359bb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05b359bb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05b359bb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05b359bb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05b359bb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05b359bb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05b359bb9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05b359bb9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f6667fa2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f6667fa2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05b359bb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05b359bb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05b359bb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05b359bb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f6667fa22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f6667fa22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05b359bb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05b359bb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f6667fa2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f6667fa2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05b359bb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05b359bb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05b359bb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05b359bb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Git alapok 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 Duffka Erik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Git CLI </a:t>
            </a: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git init: Új  local Repository létrehozása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git status: Információt ad az adott repository tartalmáról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git add: A fájlokat hozzáadja a Repository-hoz (“színpad”)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git commit: Alkalmazza a módosításokat a Repository-ban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git log: A Repository-ba fel commitelt fájlok listáját adja vissza (mindig a legfrissebb van felül 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git push: A local Repository anyagának feltöltése a szervere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Git CLI </a:t>
            </a:r>
            <a:endParaRPr dirty="0"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git clone : Ha már létezik a Repository akkor lemásolja a gépünkre ezáltal létrehoz magától egy lokális Repository-t.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hu" dirty="0"/>
              <a:t>git diff: Az előző felkomitolt változathoz képest mi a változás. (Fájlnév vagy HEAD )</a:t>
            </a:r>
            <a:endParaRPr dirty="0"/>
          </a:p>
          <a:p>
            <a:pPr marL="457200" lvl="0" indent="-29876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hu" dirty="0"/>
              <a:t>git diff –staged a “színpadon” lévő fájlok összehasonlítása a szerveren lévőkkel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hu" dirty="0"/>
              <a:t>git reset: A fájl visszavonása a “színpadról”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hu" dirty="0"/>
              <a:t>git checkout  - - &lt;fájlnév&gt;:  A fájl változtatását  figyelmen kívül hagyja teljesen (visszaáll a régi állapotára)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Git Branch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800" y="1853850"/>
            <a:ext cx="5973030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Git CLI</a:t>
            </a:r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git branch: A fejlesztési “szobák” listáját adja vissza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git branch &lt;név&gt;: Új “szoba” létrehozása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git checkout &lt;branch név&gt;: Váltás a szobák között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git checkout -b &lt;branch név&gt;: Új “szoba” létrehozása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git rm &lt;mit szeretnék törölni&gt;: Törli a fájlokat amikre nincs szüksége az adott Branch-ből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Új Branch feltöltése a szerverre: git push -u origin &lt;branch név&gt;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Mire való a verziókövető rendszer?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Mire való?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Változások Követése és kezelése (ki, mikor, mit változtatott?)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Mit jelent ez a gyakorlatban ? 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Együttműködés (megosztott kódbázissal való munka)!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Különböző fejlesztések (és fejlesztők) elkülönítése (branch-ek)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Egyes szoftver verziók azonosítása (egy adott build a forráskód mely változatából készült)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Hibakezelő rendszerrel való integráció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verziókezelés csoportjai 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CVCS (Centralized Version Control System)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Subversion(SVN)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CVS..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DVCS (Distributed Version Control System)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Git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Mercurial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SVN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050" y="1853850"/>
            <a:ext cx="5940899" cy="28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DVCS (GIT)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Fork/pull modell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825" y="1909098"/>
            <a:ext cx="5332649" cy="305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692125" y="25717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Git alapfogalmak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Alapfogalmak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Repository (repo): verziókövetés alatt álló állományok halmaza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hu" dirty="0"/>
              <a:t>Fork: egy repo ekvivalens másolata, más hozzáférési jogosultságokkal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hu" dirty="0"/>
              <a:t>	(</a:t>
            </a:r>
            <a:r>
              <a:rPr lang="hu-HU" b="0" i="0" dirty="0">
                <a:solidFill>
                  <a:srgbClr val="666666"/>
                </a:solidFill>
                <a:effectLst/>
                <a:latin typeface="Public Sans"/>
              </a:rPr>
              <a:t>Egy szerveren megosztott </a:t>
            </a:r>
            <a:r>
              <a:rPr lang="hu-HU" b="0" i="0" dirty="0" err="1">
                <a:solidFill>
                  <a:srgbClr val="666666"/>
                </a:solidFill>
                <a:effectLst/>
                <a:latin typeface="Public Sans"/>
              </a:rPr>
              <a:t>repository</a:t>
            </a:r>
            <a:r>
              <a:rPr lang="hu-HU" b="0" i="0">
                <a:solidFill>
                  <a:srgbClr val="666666"/>
                </a:solidFill>
                <a:effectLst/>
                <a:latin typeface="Public Sans"/>
              </a:rPr>
              <a:t> helyi másolata, amin mi dolgozunk</a:t>
            </a:r>
            <a:r>
              <a:rPr lang="hu"/>
              <a:t>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hu" dirty="0"/>
              <a:t>Branch: egy repo-n belüli fejlesztési ág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hu" dirty="0"/>
              <a:t>Commit: változtatások atomi egysége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hu" dirty="0"/>
              <a:t>Conflict: Két fejlesztő azonos sorban történő módosításának az ütközése a Repository-ban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Git Conflict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517" y="1853850"/>
            <a:ext cx="6035009" cy="31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727650" y="2744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Git CLI parancsok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63CBC2E247E0B44C9159B0C7496287D1" ma:contentTypeVersion="7" ma:contentTypeDescription="Új dokumentum létrehozása." ma:contentTypeScope="" ma:versionID="807fb71ce406e64cde8dbfd457fd3846">
  <xsd:schema xmlns:xsd="http://www.w3.org/2001/XMLSchema" xmlns:xs="http://www.w3.org/2001/XMLSchema" xmlns:p="http://schemas.microsoft.com/office/2006/metadata/properties" xmlns:ns2="bdbc75a4-aa09-43df-9337-fc82073748be" xmlns:ns3="65a5944c-6f0a-4d6d-8b1f-1e95ca431bcd" targetNamespace="http://schemas.microsoft.com/office/2006/metadata/properties" ma:root="true" ma:fieldsID="a2c82e283e177e3a3826a44cbde52658" ns2:_="" ns3:_="">
    <xsd:import namespace="bdbc75a4-aa09-43df-9337-fc82073748be"/>
    <xsd:import namespace="65a5944c-6f0a-4d6d-8b1f-1e95ca431b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bc75a4-aa09-43df-9337-fc8207374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Képcímkék" ma:readOnly="false" ma:fieldId="{5cf76f15-5ced-4ddc-b409-7134ff3c332f}" ma:taxonomyMulti="true" ma:sspId="8c3b61e7-14a5-4e65-b009-5f26f4ac74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a5944c-6f0a-4d6d-8b1f-1e95ca431bc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04bda72-3418-4e16-a840-a3e53fde8119}" ma:internalName="TaxCatchAll" ma:showField="CatchAllData" ma:web="65a5944c-6f0a-4d6d-8b1f-1e95ca431b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dbc75a4-aa09-43df-9337-fc82073748be">
      <Terms xmlns="http://schemas.microsoft.com/office/infopath/2007/PartnerControls"/>
    </lcf76f155ced4ddcb4097134ff3c332f>
    <TaxCatchAll xmlns="65a5944c-6f0a-4d6d-8b1f-1e95ca431bc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4ABABB-440D-4654-8926-77085ED855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bc75a4-aa09-43df-9337-fc82073748be"/>
    <ds:schemaRef ds:uri="65a5944c-6f0a-4d6d-8b1f-1e95ca431b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A0219B-0FFA-4478-8AA7-0A6C1EAD5EE3}">
  <ds:schemaRefs>
    <ds:schemaRef ds:uri="http://schemas.microsoft.com/office/2006/metadata/properties"/>
    <ds:schemaRef ds:uri="http://schemas.microsoft.com/office/infopath/2007/PartnerControls"/>
    <ds:schemaRef ds:uri="bdbc75a4-aa09-43df-9337-fc82073748be"/>
    <ds:schemaRef ds:uri="65a5944c-6f0a-4d6d-8b1f-1e95ca431bcd"/>
  </ds:schemaRefs>
</ds:datastoreItem>
</file>

<file path=customXml/itemProps3.xml><?xml version="1.0" encoding="utf-8"?>
<ds:datastoreItem xmlns:ds="http://schemas.openxmlformats.org/officeDocument/2006/customXml" ds:itemID="{EBB0BFC9-2069-4FC8-BBD3-580EB9F642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391</Words>
  <Application>Microsoft Office PowerPoint</Application>
  <PresentationFormat>Diavetítés a képernyőre (16:9 oldalarány)</PresentationFormat>
  <Paragraphs>51</Paragraphs>
  <Slides>13</Slides>
  <Notes>13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4" baseType="lpstr">
      <vt:lpstr>Streamline</vt:lpstr>
      <vt:lpstr>Git alapok </vt:lpstr>
      <vt:lpstr>Mire való a verziókövető rendszer?</vt:lpstr>
      <vt:lpstr>A verziókezelés csoportjai </vt:lpstr>
      <vt:lpstr>SVN</vt:lpstr>
      <vt:lpstr>DVCS (GIT) Fork/pull modell</vt:lpstr>
      <vt:lpstr>Git alapfogalmak</vt:lpstr>
      <vt:lpstr>Alapfogalmak</vt:lpstr>
      <vt:lpstr>Git Conflict</vt:lpstr>
      <vt:lpstr>Git CLI parancsok  </vt:lpstr>
      <vt:lpstr>Git CLI </vt:lpstr>
      <vt:lpstr>Git CLI </vt:lpstr>
      <vt:lpstr>Git Branch</vt:lpstr>
      <vt:lpstr>Git CLI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alapok </dc:title>
  <cp:lastModifiedBy>Ernest Puspok</cp:lastModifiedBy>
  <cp:revision>2</cp:revision>
  <dcterms:modified xsi:type="dcterms:W3CDTF">2024-12-02T23:36:40Z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0x01010063CBC2E247E0B44C9159B0C7496287D1</vt:lpwstr>
  </property>
</Properties>
</file>