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82" r:id="rId10"/>
    <p:sldId id="28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1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6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8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6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9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9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8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3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3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8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3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0BCE-3A3B-4357-B9F1-37484C73777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5655" y="1302831"/>
            <a:ext cx="808113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Implementation and software</a:t>
            </a:r>
          </a:p>
          <a:p>
            <a:r>
              <a:rPr lang="en-US" dirty="0" smtClean="0"/>
              <a:t>Project#1 (10 points)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4" descr="Image result for 8 puzzle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062" y="2913610"/>
            <a:ext cx="3648515" cy="376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3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 Date and Deliverables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Due date: February 23 , 6 p.m.</a:t>
            </a:r>
          </a:p>
          <a:p>
            <a:r>
              <a:rPr lang="en-US" dirty="0" smtClean="0"/>
              <a:t>Email deliverables to </a:t>
            </a:r>
            <a:r>
              <a:rPr lang="en-US" dirty="0" smtClean="0"/>
              <a:t>the course </a:t>
            </a:r>
            <a:r>
              <a:rPr lang="en-US" dirty="0" smtClean="0"/>
              <a:t>instructor and TA</a:t>
            </a:r>
          </a:p>
          <a:p>
            <a:r>
              <a:rPr lang="en-US" dirty="0" smtClean="0"/>
              <a:t>Deliverables: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r>
              <a:rPr lang="en-US" dirty="0"/>
              <a:t>Output matrices </a:t>
            </a:r>
            <a:r>
              <a:rPr lang="en-US" dirty="0" smtClean="0"/>
              <a:t>: Nodes and Nodesinfo</a:t>
            </a:r>
          </a:p>
          <a:p>
            <a:pPr lvl="1"/>
            <a:r>
              <a:rPr lang="en-US" dirty="0" smtClean="0"/>
              <a:t>A word file that </a:t>
            </a:r>
            <a:r>
              <a:rPr lang="en-US" dirty="0" smtClean="0"/>
              <a:t>explains </a:t>
            </a:r>
            <a:r>
              <a:rPr lang="en-US" dirty="0" smtClean="0"/>
              <a:t>how to run the </a:t>
            </a:r>
            <a:r>
              <a:rPr lang="en-US" dirty="0" smtClean="0"/>
              <a:t>program</a:t>
            </a: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Note</a:t>
            </a:r>
            <a:r>
              <a:rPr lang="en-US" dirty="0" smtClean="0"/>
              <a:t>: Implementing a search algorithm to find the solution for this puzzle is optional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6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method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7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3</a:t>
            </a:fld>
            <a:endParaRPr lang="en-US"/>
          </a:p>
        </p:txBody>
      </p:sp>
      <p:pic>
        <p:nvPicPr>
          <p:cNvPr id="4098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3"/>
          <a:stretch/>
        </p:blipFill>
        <p:spPr bwMode="auto">
          <a:xfrm>
            <a:off x="162488" y="736600"/>
            <a:ext cx="8258710" cy="564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4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4</a:t>
            </a:fld>
            <a:endParaRPr lang="en-US"/>
          </a:p>
        </p:txBody>
      </p:sp>
      <p:pic>
        <p:nvPicPr>
          <p:cNvPr id="5122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7"/>
          <a:stretch/>
        </p:blipFill>
        <p:spPr bwMode="auto">
          <a:xfrm>
            <a:off x="355349" y="812800"/>
            <a:ext cx="7879138" cy="537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7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5</a:t>
            </a:fld>
            <a:endParaRPr lang="en-US"/>
          </a:p>
        </p:txBody>
      </p:sp>
      <p:pic>
        <p:nvPicPr>
          <p:cNvPr id="6146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"/>
          <a:stretch/>
        </p:blipFill>
        <p:spPr bwMode="auto">
          <a:xfrm>
            <a:off x="288754" y="774700"/>
            <a:ext cx="8071071" cy="551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6</a:t>
            </a:fld>
            <a:endParaRPr lang="en-US"/>
          </a:p>
        </p:txBody>
      </p:sp>
      <p:pic>
        <p:nvPicPr>
          <p:cNvPr id="7170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3"/>
          <a:stretch/>
        </p:blipFill>
        <p:spPr bwMode="auto">
          <a:xfrm>
            <a:off x="360947" y="812800"/>
            <a:ext cx="7952874" cy="542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1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7</a:t>
            </a:fld>
            <a:endParaRPr lang="en-US"/>
          </a:p>
        </p:txBody>
      </p:sp>
      <p:pic>
        <p:nvPicPr>
          <p:cNvPr id="8194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0"/>
          <a:stretch/>
        </p:blipFill>
        <p:spPr bwMode="auto">
          <a:xfrm>
            <a:off x="423620" y="800100"/>
            <a:ext cx="7802033" cy="532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55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8</a:t>
            </a:fld>
            <a:endParaRPr lang="en-US"/>
          </a:p>
        </p:txBody>
      </p:sp>
      <p:pic>
        <p:nvPicPr>
          <p:cNvPr id="9218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7"/>
          <a:stretch/>
        </p:blipFill>
        <p:spPr bwMode="auto">
          <a:xfrm>
            <a:off x="359922" y="812800"/>
            <a:ext cx="7870690" cy="536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Maltab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274"/>
            <a:ext cx="8229600" cy="509283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Node</a:t>
            </a:r>
            <a:r>
              <a:rPr lang="en-US" dirty="0" smtClean="0"/>
              <a:t>s= </a:t>
            </a:r>
            <a:r>
              <a:rPr lang="en-US" dirty="0"/>
              <a:t>[];</a:t>
            </a:r>
          </a:p>
          <a:p>
            <a:pPr marL="0" indent="0">
              <a:buNone/>
            </a:pPr>
            <a:r>
              <a:rPr lang="en-US" dirty="0" err="1" smtClean="0"/>
              <a:t>NodesInfo</a:t>
            </a:r>
            <a:r>
              <a:rPr lang="en-US" dirty="0" smtClean="0"/>
              <a:t>=[];  		%   </a:t>
            </a:r>
            <a:r>
              <a:rPr lang="en-US" dirty="0" err="1"/>
              <a:t>NodeInfo</a:t>
            </a:r>
            <a:r>
              <a:rPr lang="en-US" dirty="0"/>
              <a:t>= </a:t>
            </a:r>
            <a:r>
              <a:rPr lang="en-US" dirty="0" smtClean="0"/>
              <a:t>[ Node #, Parent </a:t>
            </a:r>
            <a:r>
              <a:rPr lang="en-US" dirty="0"/>
              <a:t>node </a:t>
            </a:r>
            <a:r>
              <a:rPr lang="en-US" dirty="0" smtClean="0"/>
              <a:t>#, </a:t>
            </a:r>
            <a:r>
              <a:rPr lang="en-US" dirty="0" err="1" smtClean="0"/>
              <a:t>CostToCome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Nodes(:,:,</a:t>
            </a:r>
            <a:r>
              <a:rPr lang="en-US" dirty="0"/>
              <a:t>1)= [1 2 3</a:t>
            </a:r>
            <a:r>
              <a:rPr lang="en-US" dirty="0" smtClean="0"/>
              <a:t>; </a:t>
            </a:r>
            <a:r>
              <a:rPr lang="en-US" dirty="0"/>
              <a:t>4 5 6; </a:t>
            </a:r>
            <a:r>
              <a:rPr lang="en-US" dirty="0" smtClean="0"/>
              <a:t>7 </a:t>
            </a:r>
            <a:r>
              <a:rPr lang="en-US" dirty="0"/>
              <a:t>8 </a:t>
            </a:r>
            <a:r>
              <a:rPr lang="en-US" dirty="0" smtClean="0"/>
              <a:t>0];</a:t>
            </a:r>
          </a:p>
          <a:p>
            <a:pPr marL="0" indent="0">
              <a:buNone/>
            </a:pPr>
            <a:r>
              <a:rPr lang="en-US" dirty="0" err="1" smtClean="0"/>
              <a:t>NodesInfo</a:t>
            </a:r>
            <a:r>
              <a:rPr lang="en-US" dirty="0" smtClean="0"/>
              <a:t>(:,:,</a:t>
            </a:r>
            <a:r>
              <a:rPr lang="en-US" dirty="0"/>
              <a:t>1</a:t>
            </a:r>
            <a:r>
              <a:rPr lang="en-US" dirty="0" smtClean="0"/>
              <a:t>)= [1,0,0];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Nodes(:,:,</a:t>
            </a:r>
            <a:r>
              <a:rPr lang="en-US" dirty="0"/>
              <a:t>2)= [1 2 3; 4 5 6; 7 </a:t>
            </a:r>
            <a:r>
              <a:rPr lang="en-US" dirty="0" smtClean="0"/>
              <a:t>0 8];</a:t>
            </a:r>
          </a:p>
          <a:p>
            <a:pPr marL="0" indent="0">
              <a:buNone/>
            </a:pPr>
            <a:r>
              <a:rPr lang="en-US" dirty="0" err="1"/>
              <a:t>NodeInfo</a:t>
            </a:r>
            <a:r>
              <a:rPr lang="en-US" dirty="0" smtClean="0"/>
              <a:t>(:,:,2)= [2,1,0];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NodeSet</a:t>
            </a:r>
            <a:r>
              <a:rPr lang="en-US" dirty="0"/>
              <a:t>. Nodes </a:t>
            </a:r>
            <a:r>
              <a:rPr lang="en-US" dirty="0" smtClean="0"/>
              <a:t>= </a:t>
            </a:r>
            <a:r>
              <a:rPr lang="en-US" dirty="0"/>
              <a:t>Nodes;</a:t>
            </a:r>
          </a:p>
          <a:p>
            <a:pPr marL="0" indent="0">
              <a:buNone/>
            </a:pPr>
            <a:r>
              <a:rPr lang="en-US" dirty="0" err="1" smtClean="0"/>
              <a:t>NodeSet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NodesInfo</a:t>
            </a:r>
            <a:r>
              <a:rPr lang="en-US" dirty="0" smtClean="0"/>
              <a:t> = </a:t>
            </a:r>
            <a:r>
              <a:rPr lang="en-US" dirty="0" err="1" smtClean="0"/>
              <a:t>NodeInfo</a:t>
            </a:r>
            <a:r>
              <a:rPr lang="en-US" dirty="0"/>
              <a:t>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NodeSet</a:t>
            </a:r>
            <a:r>
              <a:rPr lang="en-US" dirty="0"/>
              <a:t>. Nodes (:,:,2) </a:t>
            </a:r>
            <a:r>
              <a:rPr lang="en-US" dirty="0" smtClean="0"/>
              <a:t>		%  </a:t>
            </a:r>
            <a:r>
              <a:rPr lang="en-US" dirty="0" smtClean="0">
                <a:sym typeface="Wingdings" pitchFamily="2" charset="2"/>
              </a:rPr>
              <a:t>           Output      </a:t>
            </a:r>
            <a:r>
              <a:rPr lang="en-US" dirty="0"/>
              <a:t>[1 2 3; 4 5 6; 7 0 8];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Sub_functions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[</a:t>
            </a:r>
            <a:r>
              <a:rPr lang="en-US" dirty="0"/>
              <a:t>X0 Y0]=</a:t>
            </a:r>
            <a:r>
              <a:rPr lang="en-US" sz="3300" dirty="0" err="1"/>
              <a:t>BlankTileLocation</a:t>
            </a:r>
            <a:r>
              <a:rPr lang="en-US" sz="3300" dirty="0"/>
              <a:t>(</a:t>
            </a:r>
            <a:r>
              <a:rPr lang="en-US" sz="3300" dirty="0" err="1"/>
              <a:t>CurrentNode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[Status, </a:t>
            </a:r>
            <a:r>
              <a:rPr lang="en-US" dirty="0" err="1" smtClean="0"/>
              <a:t>NewNode</a:t>
            </a:r>
            <a:r>
              <a:rPr lang="en-US" dirty="0" smtClean="0"/>
              <a:t>] =</a:t>
            </a:r>
            <a:r>
              <a:rPr lang="en-US" dirty="0" err="1" smtClean="0"/>
              <a:t>ActionMoveLeft</a:t>
            </a:r>
            <a:r>
              <a:rPr lang="en-US" dirty="0" smtClean="0"/>
              <a:t> 	(</a:t>
            </a:r>
            <a:r>
              <a:rPr lang="en-US" dirty="0" err="1" smtClean="0"/>
              <a:t>CurrentNode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</a:t>
            </a:r>
            <a:r>
              <a:rPr lang="en-US" dirty="0"/>
              <a:t>Status, </a:t>
            </a:r>
            <a:r>
              <a:rPr lang="en-US" dirty="0" err="1"/>
              <a:t>NewNode</a:t>
            </a:r>
            <a:r>
              <a:rPr lang="en-US" dirty="0"/>
              <a:t>] </a:t>
            </a:r>
            <a:r>
              <a:rPr lang="en-US" dirty="0" smtClean="0"/>
              <a:t>=</a:t>
            </a:r>
            <a:r>
              <a:rPr lang="en-US" dirty="0" err="1" smtClean="0"/>
              <a:t>ActionMoveRight</a:t>
            </a:r>
            <a:r>
              <a:rPr lang="en-US" dirty="0" smtClean="0"/>
              <a:t> 	(</a:t>
            </a:r>
            <a:r>
              <a:rPr lang="en-US" dirty="0" err="1"/>
              <a:t>CurrentNode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[</a:t>
            </a:r>
            <a:r>
              <a:rPr lang="en-US" dirty="0"/>
              <a:t>Status, </a:t>
            </a:r>
            <a:r>
              <a:rPr lang="en-US" dirty="0" err="1"/>
              <a:t>NewNode</a:t>
            </a:r>
            <a:r>
              <a:rPr lang="en-US" dirty="0"/>
              <a:t>] </a:t>
            </a:r>
            <a:r>
              <a:rPr lang="en-US" dirty="0" smtClean="0"/>
              <a:t>=</a:t>
            </a:r>
            <a:r>
              <a:rPr lang="en-US" dirty="0" err="1" smtClean="0"/>
              <a:t>ActionMoveUp</a:t>
            </a:r>
            <a:r>
              <a:rPr lang="en-US" dirty="0" smtClean="0"/>
              <a:t>	(</a:t>
            </a:r>
            <a:r>
              <a:rPr lang="en-US" dirty="0" err="1" smtClean="0"/>
              <a:t>CurrentNode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</a:t>
            </a:r>
            <a:r>
              <a:rPr lang="en-US" dirty="0"/>
              <a:t>Status, </a:t>
            </a:r>
            <a:r>
              <a:rPr lang="en-US" dirty="0" err="1"/>
              <a:t>NewNode</a:t>
            </a:r>
            <a:r>
              <a:rPr lang="en-US" dirty="0"/>
              <a:t>] </a:t>
            </a:r>
            <a:r>
              <a:rPr lang="en-US" dirty="0" smtClean="0"/>
              <a:t>=</a:t>
            </a:r>
            <a:r>
              <a:rPr lang="en-US" dirty="0" err="1" smtClean="0"/>
              <a:t>ActionMoveDown</a:t>
            </a:r>
            <a:r>
              <a:rPr lang="en-US" dirty="0" smtClean="0"/>
              <a:t>	(</a:t>
            </a:r>
            <a:r>
              <a:rPr lang="en-US" dirty="0" err="1" smtClean="0"/>
              <a:t>CurrentNode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AddNode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NewNode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Note: </a:t>
            </a:r>
            <a:r>
              <a:rPr lang="en-US" dirty="0" smtClean="0"/>
              <a:t>Generate 100,000 nodes       </a:t>
            </a:r>
          </a:p>
          <a:p>
            <a:pPr marL="0" indent="0">
              <a:buNone/>
            </a:pPr>
            <a:r>
              <a:rPr lang="en-US" dirty="0" err="1" smtClean="0"/>
              <a:t>NumberofNodes</a:t>
            </a:r>
            <a:r>
              <a:rPr lang="en-US" dirty="0"/>
              <a:t>= size (Nodes)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 err="1" smtClean="0"/>
              <a:t>NumberofNodes</a:t>
            </a:r>
            <a:r>
              <a:rPr lang="en-US" dirty="0" smtClean="0"/>
              <a:t> (3) &lt;=100000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52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PowerPoint Presentation</vt:lpstr>
      <vt:lpstr>First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Maltab</vt:lpstr>
      <vt:lpstr>Due Date and Deliverables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Monfaredi, Reza</dc:creator>
  <cp:lastModifiedBy>Reza Monfaredi</cp:lastModifiedBy>
  <cp:revision>5</cp:revision>
  <dcterms:created xsi:type="dcterms:W3CDTF">2018-02-09T14:46:40Z</dcterms:created>
  <dcterms:modified xsi:type="dcterms:W3CDTF">2018-02-10T22:05:51Z</dcterms:modified>
</cp:coreProperties>
</file>