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9"/>
  </p:notes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71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DCB30-FC5E-934B-A6E2-E08EF5270A06}" type="datetimeFigureOut">
              <a:rPr lang="en-US" smtClean="0"/>
              <a:t>3/16/20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F5249-09C9-A64E-8982-B706668DF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94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seem to be a variety of words in there. Maybe it is a good idea to look at the most frequent words in each of the classes separately.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5249-09C9-A64E-8982-B706668DFF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29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March 16,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March 16,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March 16,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March 16,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March 16,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March 16, 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March 16, 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March 16, 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March 16, 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March 16, 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March 16, 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March 16,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PROJECT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8082002" cy="1752600"/>
          </a:xfrm>
        </p:spPr>
        <p:txBody>
          <a:bodyPr/>
          <a:lstStyle/>
          <a:p>
            <a:r>
              <a:rPr lang="en-US" dirty="0" smtClean="0"/>
              <a:t>QUARA INSINCERE QUESTIONS 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7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20-03-02 at 9.00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57"/>
            <a:ext cx="9144000" cy="683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73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20-03-02 at 10.00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61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20-03-02 at 10.02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60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1852"/>
            <a:ext cx="8229600" cy="5955148"/>
          </a:xfrm>
        </p:spPr>
        <p:txBody>
          <a:bodyPr>
            <a:normAutofit/>
          </a:bodyPr>
          <a:lstStyle/>
          <a:p>
            <a:r>
              <a:rPr lang="en-US" sz="2800" dirty="0"/>
              <a:t>We also analyze the length of a question. After removing unwanted tokens, stop words &amp; applying lemmatization, most of the questions have about 7 ~ 17 words long.</a:t>
            </a:r>
            <a:r>
              <a:rPr lang="en-US" sz="2800" dirty="0"/>
              <a:t> </a:t>
            </a:r>
          </a:p>
        </p:txBody>
      </p:sp>
      <p:pic>
        <p:nvPicPr>
          <p:cNvPr id="4" name="Picture 3" descr="Screen Shot 2020-03-02 at 10.10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50" y="2470098"/>
            <a:ext cx="6565602" cy="438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9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64" y="400086"/>
            <a:ext cx="3681189" cy="6076914"/>
          </a:xfrm>
        </p:spPr>
        <p:txBody>
          <a:bodyPr/>
          <a:lstStyle/>
          <a:p>
            <a:r>
              <a:rPr lang="en-US" sz="2800" dirty="0"/>
              <a:t>We can see that the insincere questions have more number of words as well as characters compared to sincere questions. </a:t>
            </a:r>
            <a:endParaRPr lang="en-US" sz="2800" dirty="0" smtClean="0"/>
          </a:p>
          <a:p>
            <a:r>
              <a:rPr lang="en-US" sz="2800" dirty="0" smtClean="0"/>
              <a:t>So </a:t>
            </a:r>
            <a:r>
              <a:rPr lang="en-US" sz="2800" dirty="0"/>
              <a:t>this might be a useful feature in our model.</a:t>
            </a:r>
          </a:p>
          <a:p>
            <a:endParaRPr lang="en-US" dirty="0"/>
          </a:p>
        </p:txBody>
      </p:sp>
      <p:pic>
        <p:nvPicPr>
          <p:cNvPr id="4" name="Picture 3" descr="Screen Shot 2020-03-02 at 8.32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153" y="400085"/>
            <a:ext cx="5578826" cy="645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02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With insights based on exploratory data analysis (EDA), we start to train predictive models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As for modeling, we identified four </a:t>
            </a:r>
            <a:r>
              <a:rPr lang="en-US" sz="2800" dirty="0" smtClean="0"/>
              <a:t>Machine Learning models</a:t>
            </a:r>
            <a:r>
              <a:rPr lang="en-US" sz="2800" dirty="0"/>
              <a:t> </a:t>
            </a:r>
            <a:r>
              <a:rPr lang="en-US" sz="2800" dirty="0" smtClean="0"/>
              <a:t>which are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Logistic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Decision Tree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Random Forest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Gradient Boosting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2910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 </a:t>
            </a:r>
            <a:r>
              <a:rPr lang="en-US" sz="2800" dirty="0"/>
              <a:t>general Logistic regression has the best accuracy for prediction.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Training </a:t>
            </a:r>
            <a:r>
              <a:rPr lang="en-US" sz="2800" dirty="0"/>
              <a:t>accuracy is always higher than test accuracy, which can be improved with more data.</a:t>
            </a:r>
          </a:p>
        </p:txBody>
      </p:sp>
    </p:spTree>
    <p:extLst>
      <p:ext uri="{BB962C8B-B14F-4D97-AF65-F5344CB8AC3E}">
        <p14:creationId xmlns:p14="http://schemas.microsoft.com/office/powerpoint/2010/main" val="4255740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Apply </a:t>
            </a:r>
            <a:r>
              <a:rPr lang="en-US" sz="2800" dirty="0" err="1"/>
              <a:t>dimmensionality</a:t>
            </a:r>
            <a:r>
              <a:rPr lang="en-US" sz="2800" dirty="0"/>
              <a:t> reduction on texts to see if accuracies can be further improved</a:t>
            </a:r>
            <a:r>
              <a:rPr lang="en-US" sz="28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Apply pre-trained model for embedding</a:t>
            </a:r>
            <a:r>
              <a:rPr lang="en-US" sz="28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Using more data to improve test accuracies.</a:t>
            </a:r>
          </a:p>
        </p:txBody>
      </p:sp>
    </p:spTree>
    <p:extLst>
      <p:ext uri="{BB962C8B-B14F-4D97-AF65-F5344CB8AC3E}">
        <p14:creationId xmlns:p14="http://schemas.microsoft.com/office/powerpoint/2010/main" val="72823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76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An existential problem for any major website today is how to handle toxic and divisive content.</a:t>
            </a:r>
          </a:p>
        </p:txBody>
      </p:sp>
    </p:spTree>
    <p:extLst>
      <p:ext uri="{BB962C8B-B14F-4D97-AF65-F5344CB8AC3E}">
        <p14:creationId xmlns:p14="http://schemas.microsoft.com/office/powerpoint/2010/main" val="142209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Quora is a platform that empowers people to learn from each other.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On </a:t>
            </a:r>
            <a:r>
              <a:rPr lang="en-US" sz="2800" dirty="0"/>
              <a:t>Quora, people can ask questions and connect with others who contribute unique insights and quality answers.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By </a:t>
            </a:r>
            <a:r>
              <a:rPr lang="en-US" sz="2800" dirty="0"/>
              <a:t>using sentiment analysis, platforms like Quora, they can develop more scalable methods </a:t>
            </a:r>
            <a:r>
              <a:rPr lang="en-US" sz="2800" b="1" i="1" dirty="0"/>
              <a:t>to detect toxic and misleading content</a:t>
            </a:r>
            <a:r>
              <a:rPr lang="en-US" sz="2800" dirty="0"/>
              <a:t> to improve online conversations.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8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training set readily available on </a:t>
            </a:r>
            <a:r>
              <a:rPr lang="en-US" sz="2800" dirty="0" smtClean="0"/>
              <a:t>Kaggle</a:t>
            </a:r>
            <a:r>
              <a:rPr lang="en-US" sz="2800" dirty="0"/>
              <a:t>.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In </a:t>
            </a:r>
            <a:r>
              <a:rPr lang="en-US" sz="2800" dirty="0"/>
              <a:t>this project, we will be predicting whether a question asked on Quora is sincere or not.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An </a:t>
            </a:r>
            <a:r>
              <a:rPr lang="en-US" sz="2800" dirty="0"/>
              <a:t>insincere question is defined as a question intended to make a statement rather than look for helpful answers.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The training data has 1,306,122 rows and 3 columns which are qid, question_text, and target.</a:t>
            </a:r>
          </a:p>
        </p:txBody>
      </p:sp>
    </p:spTree>
    <p:extLst>
      <p:ext uri="{BB962C8B-B14F-4D97-AF65-F5344CB8AC3E}">
        <p14:creationId xmlns:p14="http://schemas.microsoft.com/office/powerpoint/2010/main" val="44144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COUNTINUED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155" y="1339418"/>
            <a:ext cx="8646026" cy="55185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Some </a:t>
            </a:r>
            <a:r>
              <a:rPr lang="en-US" sz="2800" dirty="0"/>
              <a:t>characteristics that can signify that a question is insincere</a:t>
            </a:r>
            <a:r>
              <a:rPr lang="en-US" sz="2800" dirty="0" smtClean="0"/>
              <a:t>:</a:t>
            </a:r>
          </a:p>
          <a:p>
            <a:pPr lvl="0"/>
            <a:r>
              <a:rPr lang="en-US" sz="2800" dirty="0"/>
              <a:t>Has a non-neutral tone *Has an exaggerated tone to underscore a point about a group of people *Is rhetorical and meant to imply a statement about a group of people</a:t>
            </a:r>
          </a:p>
          <a:p>
            <a:pPr lvl="0"/>
            <a:r>
              <a:rPr lang="en-US" sz="2800" dirty="0"/>
              <a:t>Is disparaging or </a:t>
            </a:r>
            <a:r>
              <a:rPr lang="en-US" sz="2800" dirty="0" smtClean="0"/>
              <a:t>inflammatory</a:t>
            </a:r>
            <a:endParaRPr lang="en-US" sz="2800" dirty="0"/>
          </a:p>
          <a:p>
            <a:pPr lvl="0"/>
            <a:r>
              <a:rPr lang="en-US" sz="2800" dirty="0"/>
              <a:t>Uses sexual content (incest, bestiality, pedophilia) for shock value, and not to seek genuine </a:t>
            </a:r>
            <a:r>
              <a:rPr lang="en-US" sz="2800" dirty="0" smtClean="0"/>
              <a:t>answers</a:t>
            </a:r>
          </a:p>
          <a:p>
            <a:pPr marL="0" indent="0">
              <a:buNone/>
            </a:pPr>
            <a:r>
              <a:rPr lang="en-US" sz="2800" dirty="0" smtClean="0"/>
              <a:t>The </a:t>
            </a:r>
            <a:r>
              <a:rPr lang="en-US" sz="2800" dirty="0"/>
              <a:t>training data includes the question that was asked, and whether it was identified as insincere (target = 1). </a:t>
            </a:r>
            <a:endParaRPr lang="en-US" sz="2800" dirty="0"/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098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Datas</a:t>
            </a:r>
            <a:r>
              <a:rPr lang="en-US" sz="2800" dirty="0"/>
              <a:t> don't have </a:t>
            </a:r>
            <a:r>
              <a:rPr lang="en-US" sz="2800" dirty="0" err="1"/>
              <a:t>NaN</a:t>
            </a:r>
            <a:r>
              <a:rPr lang="en-US" sz="2800" dirty="0"/>
              <a:t> values and '', </a:t>
            </a:r>
            <a:r>
              <a:rPr lang="en-US" sz="2800" dirty="0" err="1"/>
              <a:t>datas</a:t>
            </a:r>
            <a:r>
              <a:rPr lang="en-US" sz="2800" dirty="0"/>
              <a:t> don't need to be cleaned.</a:t>
            </a: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42393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During exploratory data analysis, we ask the following questions to understand more about our data: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800" dirty="0"/>
              <a:t>How to handle unequal </a:t>
            </a:r>
            <a:r>
              <a:rPr lang="en-US" sz="2800" dirty="0" err="1"/>
              <a:t>portiation</a:t>
            </a:r>
            <a:r>
              <a:rPr lang="en-US" sz="2800" dirty="0"/>
              <a:t> of sincere and insincere questions?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800" dirty="0"/>
              <a:t>How to drop the number of text from 1,306,122 to 1,000?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800" dirty="0"/>
              <a:t>Word frequency?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800" dirty="0"/>
              <a:t>Usually how many tokens are there in a question?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and ask follow-up questions if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403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EDA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Numbers </a:t>
            </a:r>
            <a:r>
              <a:rPr lang="en-US" sz="2800" dirty="0"/>
              <a:t>of sincere questions: 1225312 </a:t>
            </a:r>
          </a:p>
          <a:p>
            <a:pPr marL="0" indent="0">
              <a:buNone/>
            </a:pPr>
            <a:r>
              <a:rPr lang="en-US" sz="2800" dirty="0"/>
              <a:t>Numbers of insincere questions: </a:t>
            </a:r>
            <a:r>
              <a:rPr lang="en-US" sz="2800" dirty="0" smtClean="0"/>
              <a:t>80810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Proportion very unbalanced, we have to try to scale </a:t>
            </a:r>
            <a:r>
              <a:rPr lang="en-US" sz="2800" dirty="0" err="1"/>
              <a:t>datas</a:t>
            </a:r>
            <a:r>
              <a:rPr lang="en-US" sz="2800" dirty="0"/>
              <a:t>. We will pick 5000 random sincere and 5000 insincere questions from the dataset.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5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CONTINUED</a:t>
            </a:r>
          </a:p>
        </p:txBody>
      </p:sp>
      <p:pic>
        <p:nvPicPr>
          <p:cNvPr id="4" name="Picture 3" descr="Screen Shot 2020-03-02 at 8.43.3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83" y="1524000"/>
            <a:ext cx="8676512" cy="463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93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89</TotalTime>
  <Words>564</Words>
  <Application>Microsoft Macintosh PowerPoint</Application>
  <PresentationFormat>On-screen Show (4:3)</PresentationFormat>
  <Paragraphs>54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CAPSTONE PROJECT 2</vt:lpstr>
      <vt:lpstr>PROBLEM</vt:lpstr>
      <vt:lpstr>CLIENTS</vt:lpstr>
      <vt:lpstr>DATA</vt:lpstr>
      <vt:lpstr>DATA COUNTINUED</vt:lpstr>
      <vt:lpstr>DATA WRANGLING</vt:lpstr>
      <vt:lpstr>EDA</vt:lpstr>
      <vt:lpstr>EDA CONTINUED</vt:lpstr>
      <vt:lpstr>EDA CONTINUED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MODELING</vt:lpstr>
      <vt:lpstr>CONCLUSION</vt:lpstr>
      <vt:lpstr>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2</dc:title>
  <dc:creator>Ahmet</dc:creator>
  <cp:lastModifiedBy>Ahmet</cp:lastModifiedBy>
  <cp:revision>8</cp:revision>
  <dcterms:created xsi:type="dcterms:W3CDTF">2020-03-16T17:21:36Z</dcterms:created>
  <dcterms:modified xsi:type="dcterms:W3CDTF">2020-03-16T18:50:47Z</dcterms:modified>
</cp:coreProperties>
</file>