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7" r:id="rId1"/>
  </p:sldMasterIdLst>
  <p:sldIdLst>
    <p:sldId id="256" r:id="rId2"/>
    <p:sldId id="257" r:id="rId3"/>
    <p:sldId id="261" r:id="rId4"/>
    <p:sldId id="263" r:id="rId5"/>
    <p:sldId id="258" r:id="rId6"/>
    <p:sldId id="264" r:id="rId7"/>
    <p:sldId id="259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915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95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868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049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349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530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593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853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154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588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458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8" r:id="rId1"/>
    <p:sldLayoutId id="2147484909" r:id="rId2"/>
    <p:sldLayoutId id="2147484910" r:id="rId3"/>
    <p:sldLayoutId id="2147484911" r:id="rId4"/>
    <p:sldLayoutId id="2147484912" r:id="rId5"/>
    <p:sldLayoutId id="2147484913" r:id="rId6"/>
    <p:sldLayoutId id="2147484914" r:id="rId7"/>
    <p:sldLayoutId id="2147484915" r:id="rId8"/>
    <p:sldLayoutId id="2147484916" r:id="rId9"/>
    <p:sldLayoutId id="2147484917" r:id="rId10"/>
    <p:sldLayoutId id="214748491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E9F6B6-7B20-4C60-BDE3-5199B91C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it-IT" sz="4400" dirty="0" err="1">
                <a:solidFill>
                  <a:srgbClr val="FFFFFF"/>
                </a:solidFill>
              </a:rPr>
              <a:t>MovieKraken</a:t>
            </a:r>
            <a:endParaRPr lang="it-IT" sz="44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6C5ADC-A53B-47D3-A150-1AA195E71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it-IT" sz="1600" dirty="0">
                <a:solidFill>
                  <a:srgbClr val="FFFFFF"/>
                </a:solidFill>
              </a:rPr>
              <a:t>Progetto Reti di Calcolatori</a:t>
            </a:r>
          </a:p>
        </p:txBody>
      </p:sp>
      <p:cxnSp>
        <p:nvCxnSpPr>
          <p:cNvPr id="39" name="Straight Connector 9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1">
            <a:extLst>
              <a:ext uri="{FF2B5EF4-FFF2-40B4-BE49-F238E27FC236}">
                <a16:creationId xmlns:a16="http://schemas.microsoft.com/office/drawing/2014/main" id="{619704C7-B579-43B7-89ED-555E6619A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25400" ty="6350" sx="91000" sy="91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73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AB087-72B6-458F-BEB4-79340B20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A3FC4A-4E27-4D23-B992-2035DBE2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5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698DCC-3E94-45EA-9107-CC052D7F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Avvio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4398F09-49A6-4F27-9215-88C372B3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installare le dipendenze eseguire </a:t>
            </a:r>
            <a:r>
              <a:rPr lang="it-IT" b="1" dirty="0" err="1"/>
              <a:t>npm</a:t>
            </a:r>
            <a:r>
              <a:rPr lang="it-IT" b="1" dirty="0"/>
              <a:t> </a:t>
            </a:r>
            <a:r>
              <a:rPr lang="it-IT" b="1" dirty="0" err="1"/>
              <a:t>install</a:t>
            </a:r>
            <a:endParaRPr lang="it-IT" b="1" dirty="0"/>
          </a:p>
          <a:p>
            <a:r>
              <a:rPr lang="it-IT" dirty="0"/>
              <a:t>Per avviare il server eseguire </a:t>
            </a:r>
            <a:r>
              <a:rPr lang="it-IT" b="1" dirty="0" err="1"/>
              <a:t>npm</a:t>
            </a:r>
            <a:r>
              <a:rPr lang="it-IT" b="1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25414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CCE0E-D8DA-447F-A554-43EFA11D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SignIn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765D7A-792A-4FB5-AC63-F68E7C58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L’operazione di login al sito, tramite </a:t>
            </a:r>
            <a:r>
              <a:rPr lang="it-IT" dirty="0" err="1"/>
              <a:t>facebook</a:t>
            </a:r>
            <a:r>
              <a:rPr lang="it-IT" dirty="0"/>
              <a:t>, è stata implementata mediante </a:t>
            </a:r>
            <a:r>
              <a:rPr lang="it-IT" dirty="0" err="1"/>
              <a:t>OAuth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876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ABE493-6FDF-4C19-9A27-AE5F1A4C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3ADC4-5C85-414D-B746-95E5B88C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23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59EE2-1DE9-4362-ACEF-F1C34423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4668D1-F0F4-43DE-8E8A-6732A19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Attraverso la </a:t>
            </a:r>
            <a:r>
              <a:rPr lang="it-IT" dirty="0" err="1"/>
              <a:t>searchbar</a:t>
            </a:r>
            <a:r>
              <a:rPr lang="it-IT" dirty="0"/>
              <a:t> è possibile ricercare i film e le serie TV desiderate:</a:t>
            </a:r>
          </a:p>
          <a:p>
            <a:r>
              <a:rPr lang="it-IT" dirty="0"/>
              <a:t>Nel caso di successo verrà mostrato un elenco di film o serie TV (in base alla categoria visionata) il cui nome corrisponde alla parola ricercata.</a:t>
            </a:r>
          </a:p>
          <a:p>
            <a:r>
              <a:rPr lang="it-IT" dirty="0"/>
              <a:t>Nel caso di insuccesso verrà mostrato un messaggio d’errore e un link permetterà di ritornare nella categoria precedentemente selezionata.</a:t>
            </a:r>
          </a:p>
        </p:txBody>
      </p:sp>
    </p:spTree>
    <p:extLst>
      <p:ext uri="{BB962C8B-B14F-4D97-AF65-F5344CB8AC3E}">
        <p14:creationId xmlns:p14="http://schemas.microsoft.com/office/powerpoint/2010/main" val="295857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2F732-2B5D-451B-9C3D-8ED35CEC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48CBD-5BFB-4734-9530-EE35B6061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9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E2E62-4D19-4EAE-977C-92AB6330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4FD235-3CB6-4BF3-85A1-028A2856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l’operazione di ricerca è andata a buon fine allora sarà possibile accedere al file Risultato. Questo è composto dall’immagine di copertina e da diverse informazioni.</a:t>
            </a:r>
          </a:p>
        </p:txBody>
      </p:sp>
    </p:spTree>
    <p:extLst>
      <p:ext uri="{BB962C8B-B14F-4D97-AF65-F5344CB8AC3E}">
        <p14:creationId xmlns:p14="http://schemas.microsoft.com/office/powerpoint/2010/main" val="239350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78FCA-4824-4355-B966-FC354121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455A9D-8C7E-4220-AA14-F6A5AD32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60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DAA4D-17F9-473E-A668-D4B792FE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967E2-2CA7-42E9-9D3E-C6D112C2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sito mette a disposizione un box della chat, implementato tramite </a:t>
            </a:r>
            <a:r>
              <a:rPr lang="it-IT" dirty="0" err="1"/>
              <a:t>WebSocket</a:t>
            </a:r>
            <a:r>
              <a:rPr lang="it-IT" dirty="0"/>
              <a:t>, in cui è possibile scambiare messaggi con altri utenti registrati.</a:t>
            </a:r>
          </a:p>
        </p:txBody>
      </p:sp>
    </p:spTree>
    <p:extLst>
      <p:ext uri="{BB962C8B-B14F-4D97-AF65-F5344CB8AC3E}">
        <p14:creationId xmlns:p14="http://schemas.microsoft.com/office/powerpoint/2010/main" val="136898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153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Integrale</vt:lpstr>
      <vt:lpstr>MovieKraken</vt:lpstr>
      <vt:lpstr>Avvio</vt:lpstr>
      <vt:lpstr>SignIn</vt:lpstr>
      <vt:lpstr>Presentazione standard di PowerPoint</vt:lpstr>
      <vt:lpstr>Ricerca</vt:lpstr>
      <vt:lpstr>Presentazione standard di PowerPoint</vt:lpstr>
      <vt:lpstr>Risultato</vt:lpstr>
      <vt:lpstr>Presentazione standard di PowerPoint</vt:lpstr>
      <vt:lpstr>Chat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MovieKraken</dc:title>
  <dc:creator>Daniele Michelori</dc:creator>
  <cp:lastModifiedBy>Daniele Michelori</cp:lastModifiedBy>
  <cp:revision>2</cp:revision>
  <dcterms:created xsi:type="dcterms:W3CDTF">2019-10-04T08:01:35Z</dcterms:created>
  <dcterms:modified xsi:type="dcterms:W3CDTF">2019-10-04T08:09:20Z</dcterms:modified>
</cp:coreProperties>
</file>