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400" cy="4571280"/>
          </a:xfrm>
          <a:prstGeom prst="rect">
            <a:avLst/>
          </a:prstGeom>
          <a:blipFill rotWithShape="0">
            <a:blip r:embed="rId2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280" cy="1499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288000" y="712080"/>
            <a:ext cx="4725360" cy="33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80000"/>
              </a:lnSpc>
            </a:pPr>
            <a:r>
              <a:rPr b="0" lang="it-IT" sz="4400" spc="197" strike="noStrike" cap="all">
                <a:solidFill>
                  <a:srgbClr val="ffffff"/>
                </a:solidFill>
                <a:latin typeface="Tw Cen MT Condensed"/>
              </a:rPr>
              <a:t>MovieKraken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39000" y="4314960"/>
            <a:ext cx="4014360" cy="18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b="0" lang="it-IT" sz="1600" spc="-1" strike="noStrike">
                <a:solidFill>
                  <a:srgbClr val="ffffff"/>
                </a:solidFill>
                <a:latin typeface="Tw Cen MT"/>
              </a:rPr>
              <a:t>Progetto Reti di Calcolatori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83" name="Line 4"/>
          <p:cNvSpPr/>
          <p:nvPr/>
        </p:nvSpPr>
        <p:spPr>
          <a:xfrm>
            <a:off x="1038960" y="4155840"/>
            <a:ext cx="356616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5297400" y="0"/>
            <a:ext cx="6909120" cy="685728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it-IT" sz="5000" spc="94" strike="noStrike" cap="all">
                <a:solidFill>
                  <a:srgbClr val="0d0d0d"/>
                </a:solidFill>
                <a:latin typeface="Tw Cen MT Condensed"/>
              </a:rPr>
              <a:t>Avvio</a:t>
            </a:r>
            <a:endParaRPr b="0" lang="it-IT" sz="5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Per installare le dipendenze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eseguire </a:t>
            </a:r>
            <a:r>
              <a:rPr b="1" lang="it-IT" sz="2200" spc="-1" strike="noStrike">
                <a:solidFill>
                  <a:srgbClr val="000000"/>
                </a:solidFill>
                <a:latin typeface="Tw Cen MT"/>
              </a:rPr>
              <a:t>npm install.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Per avviare il server eseguire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1" lang="it-IT" sz="2200" spc="-1" strike="noStrike">
                <a:solidFill>
                  <a:srgbClr val="000000"/>
                </a:solidFill>
                <a:latin typeface="Tw Cen MT"/>
              </a:rPr>
              <a:t>npm start</a:t>
            </a:r>
            <a:endParaRPr b="0" lang="it-IT" sz="2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328000" y="1080000"/>
            <a:ext cx="6462720" cy="48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it-IT" sz="5000" spc="94" strike="noStrike" cap="all">
                <a:solidFill>
                  <a:srgbClr val="0d0d0d"/>
                </a:solidFill>
                <a:latin typeface="Tw Cen MT Condensed"/>
              </a:rPr>
              <a:t>SignIn</a:t>
            </a:r>
            <a:endParaRPr b="0" lang="it-IT" sz="5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L’operazione di login al sito, tramite facebook, è stata implementata mediante OAuth</a:t>
            </a:r>
            <a:endParaRPr b="0" lang="it-IT" sz="2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35920" y="3404160"/>
            <a:ext cx="9964080" cy="293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it-IT" sz="5000" spc="94" strike="noStrike" cap="all">
                <a:solidFill>
                  <a:srgbClr val="0d0d0d"/>
                </a:solidFill>
                <a:latin typeface="Tw Cen MT Condensed"/>
              </a:rPr>
              <a:t>Ricerca</a:t>
            </a:r>
            <a:endParaRPr b="0" lang="it-IT" sz="5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Attraverso la searchbar è possibile ricercare i film e le serie TV desiderate: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Nel caso di successo verrà mostrato un elenco di film o serie TV (in base alla categoria visionata) il cui nome corrisponde alla parola ricercata.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Nel caso di insuccesso verrà mostrato un messaggio d’errore e un link permetterà di ritornare nella categoria precedentemente selezionata.</a:t>
            </a:r>
            <a:endParaRPr b="0" lang="it-IT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28000" y="648000"/>
            <a:ext cx="10632240" cy="54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it-IT" sz="5000" spc="94" strike="noStrike" cap="all">
                <a:solidFill>
                  <a:srgbClr val="0d0d0d"/>
                </a:solidFill>
                <a:latin typeface="Tw Cen MT Condensed"/>
              </a:rPr>
              <a:t>Risultato</a:t>
            </a:r>
            <a:endParaRPr b="0" lang="it-IT" sz="5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Se l’operazione di ricerca è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andata a buon fine allora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sarà possibile accedere al file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Risultato. Questo è composto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dall’immagine di copertina e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da diverse informazioni.</a:t>
            </a:r>
            <a:endParaRPr b="0" lang="it-IT" sz="2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400000" y="899280"/>
            <a:ext cx="6192000" cy="450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it-IT" sz="5000" spc="94" strike="noStrike" cap="all">
                <a:solidFill>
                  <a:srgbClr val="0d0d0d"/>
                </a:solidFill>
                <a:latin typeface="Tw Cen MT Condensed"/>
              </a:rPr>
              <a:t>Chat</a:t>
            </a:r>
            <a:endParaRPr b="0" lang="it-IT" sz="5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Il sito mette a disposizione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un box della chat,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implementato tramite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WebSocket, in cui è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possibile scambiare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messaggi con altri utenti </a:t>
            </a:r>
            <a:endParaRPr b="0" lang="it-IT" sz="22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07f09"/>
              </a:buClr>
              <a:buFont typeface="Tw Cen MT"/>
              <a:buChar char=" "/>
            </a:pPr>
            <a:r>
              <a:rPr b="0" lang="it-IT" sz="2200" spc="-1" strike="noStrike">
                <a:solidFill>
                  <a:srgbClr val="000000"/>
                </a:solidFill>
                <a:latin typeface="Tw Cen MT"/>
              </a:rPr>
              <a:t>registrati.</a:t>
            </a:r>
            <a:endParaRPr b="0" lang="it-IT" sz="2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040000" y="1584000"/>
            <a:ext cx="6480000" cy="414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LibreOffice/6.0.7.3$Linux_X86_64 LibreOffice_project/00m0$Build-3</Application>
  <Words>153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2019-10-04T08:01:35Z</dcterms:created>
  <dc:creator>Daniele Michelori</dc:creator>
  <dc:description/>
  <dc:language>it-IT</dc:language>
  <cp:lastModifiedBy/>
  <dcterms:modified xsi:type="dcterms:W3CDTF">2019-10-07T12:35:32Z</dcterms:modified>
  <cp:revision>6</cp:revision>
  <dc:subject/>
  <dc:title>MovieKraken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