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8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://www.nexusgaming.duckdns.org/gallery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 484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Kopp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Motivations</a:t>
            </a:r>
          </a:p>
          <a:p>
            <a:pPr lvl="2"/>
            <a:r>
              <a:rPr lang="en-US" dirty="0" smtClean="0"/>
              <a:t>Share </a:t>
            </a:r>
            <a:r>
              <a:rPr lang="en-US" dirty="0"/>
              <a:t>pictures with family and friends</a:t>
            </a:r>
          </a:p>
          <a:p>
            <a:pPr lvl="2"/>
            <a:r>
              <a:rPr lang="en-US" dirty="0" smtClean="0"/>
              <a:t>Allow visitors to download selected files via zip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Privacy</a:t>
            </a:r>
          </a:p>
          <a:p>
            <a:pPr lvl="2"/>
            <a:r>
              <a:rPr lang="en-US" dirty="0" smtClean="0"/>
              <a:t>Customizable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and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web server</a:t>
            </a:r>
          </a:p>
          <a:p>
            <a:pPr lvl="1"/>
            <a:r>
              <a:rPr lang="en-US" dirty="0" err="1" smtClean="0"/>
              <a:t>RaspberryPi</a:t>
            </a:r>
            <a:r>
              <a:rPr lang="en-US" dirty="0" smtClean="0"/>
              <a:t> 3 – Linux: </a:t>
            </a:r>
            <a:r>
              <a:rPr lang="en-US" dirty="0" err="1" smtClean="0"/>
              <a:t>Raspbian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/>
              <a:t>N</a:t>
            </a:r>
            <a:r>
              <a:rPr lang="en-US" dirty="0" err="1" smtClean="0"/>
              <a:t>odejs</a:t>
            </a:r>
            <a:r>
              <a:rPr lang="en-US" dirty="0" smtClean="0"/>
              <a:t>, and </a:t>
            </a:r>
            <a:r>
              <a:rPr lang="en-US" dirty="0" err="1" smtClean="0"/>
              <a:t>mysql</a:t>
            </a:r>
            <a:endParaRPr lang="en-US" dirty="0"/>
          </a:p>
          <a:p>
            <a:pPr marL="301943" lvl="1" indent="0">
              <a:buNone/>
            </a:pPr>
            <a:endParaRPr lang="en-US" dirty="0"/>
          </a:p>
          <a:p>
            <a:r>
              <a:rPr lang="en-US" dirty="0" smtClean="0"/>
              <a:t>Web image gallery</a:t>
            </a:r>
          </a:p>
          <a:p>
            <a:endParaRPr lang="en-US" dirty="0"/>
          </a:p>
          <a:p>
            <a:r>
              <a:rPr lang="en-US" dirty="0" smtClean="0"/>
              <a:t>Downloadable option – Zip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7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browsing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Client-side zipping of files</a:t>
            </a:r>
          </a:p>
          <a:p>
            <a:endParaRPr lang="en-US" dirty="0"/>
          </a:p>
          <a:p>
            <a:r>
              <a:rPr lang="en-US" dirty="0" smtClean="0"/>
              <a:t>Canvas theme</a:t>
            </a:r>
          </a:p>
          <a:p>
            <a:endParaRPr lang="en-US" dirty="0"/>
          </a:p>
          <a:p>
            <a:r>
              <a:rPr lang="en-US" dirty="0" smtClean="0"/>
              <a:t>Audio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2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endParaRPr lang="en-US" dirty="0"/>
          </a:p>
          <a:p>
            <a:r>
              <a:rPr lang="en-US" dirty="0" smtClean="0"/>
              <a:t>Zipping files on the client-side</a:t>
            </a:r>
          </a:p>
          <a:p>
            <a:endParaRPr lang="en-US" dirty="0"/>
          </a:p>
          <a:p>
            <a:r>
              <a:rPr lang="en-US" dirty="0" smtClean="0"/>
              <a:t>Asynchronous methods</a:t>
            </a:r>
          </a:p>
          <a:p>
            <a:endParaRPr lang="en-US" dirty="0"/>
          </a:p>
          <a:p>
            <a:r>
              <a:rPr lang="en-US" dirty="0" err="1" smtClean="0"/>
              <a:t>Polyfill</a:t>
            </a:r>
            <a:r>
              <a:rPr lang="en-US" dirty="0" smtClean="0"/>
              <a:t> Compatibility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Nodejs</a:t>
            </a:r>
            <a:r>
              <a:rPr lang="en-US" dirty="0" smtClean="0"/>
              <a:t> – To zip files, Image lists, and Sessions</a:t>
            </a:r>
          </a:p>
          <a:p>
            <a:r>
              <a:rPr lang="en-US" dirty="0" smtClean="0"/>
              <a:t>Album Login Page – Album Name and password (DB)</a:t>
            </a:r>
          </a:p>
          <a:p>
            <a:r>
              <a:rPr lang="en-US" dirty="0" smtClean="0"/>
              <a:t>Like/Dislike/ROFL/LOL/Embarrassing Buttons</a:t>
            </a:r>
          </a:p>
          <a:p>
            <a:r>
              <a:rPr lang="en-US" dirty="0" smtClean="0"/>
              <a:t>More Themes and Sounds</a:t>
            </a:r>
          </a:p>
          <a:p>
            <a:r>
              <a:rPr lang="en-US" dirty="0" smtClean="0"/>
              <a:t>Client Upload and </a:t>
            </a:r>
            <a:r>
              <a:rPr lang="en-US" dirty="0"/>
              <a:t>C</a:t>
            </a:r>
            <a:r>
              <a:rPr lang="en-US" dirty="0" smtClean="0"/>
              <a:t>onfiguration Page</a:t>
            </a:r>
          </a:p>
          <a:p>
            <a:r>
              <a:rPr lang="en-US" dirty="0" smtClean="0"/>
              <a:t>Slide Show Option</a:t>
            </a:r>
          </a:p>
          <a:p>
            <a:r>
              <a:rPr lang="en-US" dirty="0" smtClean="0"/>
              <a:t>Video Compatibility</a:t>
            </a:r>
          </a:p>
          <a:p>
            <a:r>
              <a:rPr lang="en-US" dirty="0" smtClean="0"/>
              <a:t>Mobile Configuration</a:t>
            </a:r>
          </a:p>
          <a:p>
            <a:r>
              <a:rPr lang="en-US" dirty="0" smtClean="0"/>
              <a:t>Production Ready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6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Ave Score: 9</a:t>
            </a:r>
          </a:p>
          <a:p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Ave Score: 8</a:t>
            </a:r>
          </a:p>
          <a:p>
            <a:r>
              <a:rPr lang="en-US" dirty="0" smtClean="0"/>
              <a:t>Image Sizes</a:t>
            </a:r>
          </a:p>
          <a:p>
            <a:pPr lvl="1"/>
            <a:r>
              <a:rPr lang="en-US" dirty="0" smtClean="0"/>
              <a:t> Ave Score: 10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“Thumbnail images could be smaller.”</a:t>
            </a:r>
          </a:p>
          <a:p>
            <a:pPr lvl="1"/>
            <a:r>
              <a:rPr lang="en-US" dirty="0" smtClean="0"/>
              <a:t>“This would be a great way to show friends and family photos on a private site.”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2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server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64" r="-21564"/>
          <a:stretch>
            <a:fillRect/>
          </a:stretch>
        </p:blipFill>
        <p:spPr>
          <a:xfrm>
            <a:off x="872067" y="3202802"/>
            <a:ext cx="7408333" cy="34506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Incoming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2067" y="2371805"/>
            <a:ext cx="740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http://</a:t>
            </a:r>
            <a:r>
              <a:rPr lang="en-US" sz="2400" dirty="0" err="1" smtClean="0">
                <a:hlinkClick r:id="rId3"/>
              </a:rPr>
              <a:t>www.nexusgaming.duckdns.org</a:t>
            </a:r>
            <a:r>
              <a:rPr lang="en-US" sz="2400" dirty="0" smtClean="0">
                <a:hlinkClick r:id="rId3"/>
              </a:rPr>
              <a:t>/gallery/</a:t>
            </a:r>
            <a:r>
              <a:rPr lang="en-US" sz="2400" dirty="0" err="1" smtClean="0">
                <a:hlinkClick r:id="rId3"/>
              </a:rPr>
              <a:t>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75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1390</TotalTime>
  <Words>189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Comp 484 Final Project</vt:lpstr>
      <vt:lpstr>Motivations and Problems</vt:lpstr>
      <vt:lpstr>Solution</vt:lpstr>
      <vt:lpstr>Current Functionality</vt:lpstr>
      <vt:lpstr>Issues </vt:lpstr>
      <vt:lpstr>Future</vt:lpstr>
      <vt:lpstr>Usability Testing Report</vt:lpstr>
      <vt:lpstr>Demo Incoming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484 Final Project</dc:title>
  <dc:creator>Sarah Christian-Kopp</dc:creator>
  <cp:lastModifiedBy>Sarah Christian-Kopp</cp:lastModifiedBy>
  <cp:revision>24</cp:revision>
  <dcterms:created xsi:type="dcterms:W3CDTF">2016-12-06T02:45:17Z</dcterms:created>
  <dcterms:modified xsi:type="dcterms:W3CDTF">2016-12-07T21:03:38Z</dcterms:modified>
</cp:coreProperties>
</file>