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Comp490 SR Design Project Brainstorm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David Kopp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Vegas Lines</a:t>
            </a:r>
          </a:p>
          <a:p>
            <a:pPr marL="457200" indent="-457200">
              <a:buAutoNum type="arabicParenR"/>
            </a:pPr>
            <a:r>
              <a:rPr lang="en-US" dirty="0" smtClean="0"/>
              <a:t>Fantasy Info</a:t>
            </a:r>
          </a:p>
          <a:p>
            <a:pPr marL="457200" indent="-457200">
              <a:buAutoNum type="arabicParenR"/>
            </a:pPr>
            <a:r>
              <a:rPr lang="en-US" dirty="0" smtClean="0"/>
              <a:t>Fantasy Rosters with mock scoring</a:t>
            </a:r>
          </a:p>
          <a:p>
            <a:pPr marL="457200" indent="-457200">
              <a:buAutoNum type="arabicParenR"/>
            </a:pPr>
            <a:r>
              <a:rPr lang="en-US" dirty="0" smtClean="0"/>
              <a:t>Game Updates – real feed in list format</a:t>
            </a:r>
          </a:p>
          <a:p>
            <a:pPr marL="457200" indent="-457200">
              <a:buAutoNum type="arabicParenR"/>
            </a:pPr>
            <a:r>
              <a:rPr lang="en-US" dirty="0" smtClean="0"/>
              <a:t>Trade Rumors</a:t>
            </a:r>
          </a:p>
          <a:p>
            <a:pPr marL="0" indent="0">
              <a:buNone/>
            </a:pPr>
            <a:r>
              <a:rPr lang="en-US" dirty="0" smtClean="0"/>
              <a:t>6)  Player Contract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 3 – Work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Allows a user(boss) to schedule employees automatically based on predetermined information provided by employees.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Users create accounts</a:t>
            </a:r>
          </a:p>
          <a:p>
            <a:pPr marL="457200" indent="-457200">
              <a:buAutoNum type="arabicParenR"/>
            </a:pPr>
            <a:r>
              <a:rPr lang="en-US" dirty="0" smtClean="0"/>
              <a:t>User creates availability on a calendar</a:t>
            </a:r>
          </a:p>
          <a:p>
            <a:pPr marL="457200" indent="-457200">
              <a:buAutoNum type="arabicParenR"/>
            </a:pPr>
            <a:r>
              <a:rPr lang="en-US" dirty="0" smtClean="0"/>
              <a:t>Users can send instant messages and local mail to get shifts covered</a:t>
            </a:r>
          </a:p>
          <a:p>
            <a:pPr marL="457200" indent="-457200">
              <a:buAutoNum type="arabicParenR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 4 -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 1 – Gaming Social Networking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main objective is to create a place where gamers can go to find game information and fellow gamers to form teams / guilds or clans.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dirty="0" smtClean="0"/>
              <a:t>User Accounts linked to game API</a:t>
            </a:r>
          </a:p>
          <a:p>
            <a:pPr marL="457200" indent="-457200">
              <a:buAutoNum type="arabicParenR"/>
            </a:pPr>
            <a:r>
              <a:rPr lang="en-US" dirty="0" smtClean="0"/>
              <a:t>Instant Message and Mail service per account</a:t>
            </a:r>
          </a:p>
          <a:p>
            <a:pPr marL="457200" indent="-457200">
              <a:buAutoNum type="arabicParenR"/>
            </a:pPr>
            <a:r>
              <a:rPr lang="en-US" dirty="0" smtClean="0"/>
              <a:t>Allow users to look up their personal stats</a:t>
            </a:r>
          </a:p>
          <a:p>
            <a:pPr marL="457200" indent="-457200">
              <a:buAutoNum type="arabicParenR"/>
            </a:pPr>
            <a:r>
              <a:rPr lang="en-US" dirty="0" smtClean="0"/>
              <a:t>Database to find other players and their stats</a:t>
            </a:r>
          </a:p>
          <a:p>
            <a:pPr marL="457200" indent="-457200">
              <a:buAutoNum type="arabicParenR"/>
            </a:pPr>
            <a:r>
              <a:rPr lang="en-US" dirty="0" smtClean="0"/>
              <a:t>Allow users to create a personal social page</a:t>
            </a:r>
          </a:p>
          <a:p>
            <a:pPr marL="457200" indent="-457200">
              <a:buAutoNum type="arabicParenR"/>
            </a:pPr>
            <a:r>
              <a:rPr lang="en-US" dirty="0" smtClean="0"/>
              <a:t>Allow users to create a simple informative clan or guild page</a:t>
            </a:r>
          </a:p>
          <a:p>
            <a:pPr marL="457200" indent="-457200">
              <a:buAutoNum type="arabicParenR"/>
            </a:pPr>
            <a:r>
              <a:rPr lang="en-US" dirty="0" smtClean="0"/>
              <a:t>Play Time Schedule Creator</a:t>
            </a:r>
          </a:p>
        </p:txBody>
      </p:sp>
    </p:spTree>
    <p:extLst>
      <p:ext uri="{BB962C8B-B14F-4D97-AF65-F5344CB8AC3E}">
        <p14:creationId xmlns:p14="http://schemas.microsoft.com/office/powerpoint/2010/main" val="76392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7) </a:t>
            </a:r>
            <a:r>
              <a:rPr lang="en-US" dirty="0"/>
              <a:t>Friend maker system using schedule </a:t>
            </a:r>
            <a:r>
              <a:rPr lang="en-US" dirty="0" smtClean="0"/>
              <a:t>creator</a:t>
            </a:r>
          </a:p>
          <a:p>
            <a:pPr marL="0" indent="0">
              <a:buNone/>
            </a:pPr>
            <a:r>
              <a:rPr lang="en-US" dirty="0" smtClean="0"/>
              <a:t>8)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LoL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Links to patch notes and current client ver.</a:t>
            </a:r>
          </a:p>
          <a:p>
            <a:pPr marL="457200" indent="-457200">
              <a:buAutoNum type="arabicParenR"/>
            </a:pPr>
            <a:r>
              <a:rPr lang="en-US" dirty="0" smtClean="0"/>
              <a:t>Champion information and abilities</a:t>
            </a:r>
          </a:p>
          <a:p>
            <a:pPr marL="457200" indent="-457200">
              <a:buFont typeface="Wingdings 2" pitchFamily="18" charset="2"/>
              <a:buAutoNum type="arabicParenR"/>
            </a:pPr>
            <a:r>
              <a:rPr lang="en-US" dirty="0"/>
              <a:t>Player made </a:t>
            </a:r>
            <a:r>
              <a:rPr lang="en-US" dirty="0" smtClean="0"/>
              <a:t>Champion guides</a:t>
            </a:r>
          </a:p>
          <a:p>
            <a:pPr marL="457200" indent="-457200">
              <a:buAutoNum type="arabicParenR"/>
            </a:pPr>
            <a:r>
              <a:rPr lang="en-US" dirty="0" smtClean="0"/>
              <a:t>Theory Crafting section with up to date </a:t>
            </a:r>
            <a:r>
              <a:rPr lang="en-US" dirty="0" err="1" smtClean="0"/>
              <a:t>calcs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Item / Skill Planner</a:t>
            </a:r>
          </a:p>
          <a:p>
            <a:pPr marL="457200" indent="-45720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8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Heros</a:t>
            </a:r>
            <a:r>
              <a:rPr lang="en-US" dirty="0" smtClean="0"/>
              <a:t> of the Storm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features as </a:t>
            </a:r>
            <a:r>
              <a:rPr lang="en-US" dirty="0" err="1" smtClean="0"/>
              <a:t>LoL</a:t>
            </a:r>
            <a:r>
              <a:rPr lang="en-US" dirty="0" smtClean="0"/>
              <a:t> as soon as the API comes out…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WoW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dirty="0" smtClean="0"/>
              <a:t>Live AH</a:t>
            </a:r>
          </a:p>
          <a:p>
            <a:pPr marL="457200" indent="-457200">
              <a:buAutoNum type="arabicParenR"/>
            </a:pPr>
            <a:r>
              <a:rPr lang="en-US" dirty="0" smtClean="0"/>
              <a:t>Talent </a:t>
            </a:r>
            <a:r>
              <a:rPr lang="en-US" dirty="0" err="1" smtClean="0"/>
              <a:t>Calc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Current Spell / Ability rotation for DPS / HPS</a:t>
            </a:r>
          </a:p>
          <a:p>
            <a:pPr marL="457200" indent="-457200">
              <a:buAutoNum type="arabicParenR"/>
            </a:pPr>
            <a:r>
              <a:rPr lang="en-US" dirty="0" smtClean="0"/>
              <a:t>Theory Crafting section with </a:t>
            </a:r>
            <a:r>
              <a:rPr lang="en-US" dirty="0" err="1" smtClean="0"/>
              <a:t>calcs</a:t>
            </a:r>
            <a:r>
              <a:rPr lang="en-US" dirty="0" smtClean="0"/>
              <a:t> for stats</a:t>
            </a:r>
          </a:p>
          <a:p>
            <a:pPr marL="457200" indent="-457200">
              <a:buAutoNum type="arabicParenR"/>
            </a:pPr>
            <a:r>
              <a:rPr lang="en-US" dirty="0" smtClean="0"/>
              <a:t>Legendary Item Walkthrough</a:t>
            </a:r>
          </a:p>
          <a:p>
            <a:pPr marL="457200" indent="-457200">
              <a:buAutoNum type="arabicParenR"/>
            </a:pPr>
            <a:r>
              <a:rPr lang="en-US" dirty="0" smtClean="0"/>
              <a:t>Item, Spell / Ability, Crafting, Vender, NPC, and Armory DB</a:t>
            </a:r>
          </a:p>
          <a:p>
            <a:pPr marL="457200" indent="-457200">
              <a:buAutoNum type="arabicParenR"/>
            </a:pPr>
            <a:r>
              <a:rPr lang="en-US" dirty="0" smtClean="0"/>
              <a:t>DPS Calculator based on stat / item factors </a:t>
            </a:r>
          </a:p>
        </p:txBody>
      </p:sp>
    </p:spTree>
    <p:extLst>
      <p:ext uri="{BB962C8B-B14F-4D97-AF65-F5344CB8AC3E}">
        <p14:creationId xmlns:p14="http://schemas.microsoft.com/office/powerpoint/2010/main" val="10331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Diablo3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Armory</a:t>
            </a:r>
          </a:p>
          <a:p>
            <a:pPr marL="457200" indent="-457200">
              <a:buAutoNum type="arabicParenR"/>
            </a:pPr>
            <a:r>
              <a:rPr lang="en-US" dirty="0" smtClean="0"/>
              <a:t>Guides</a:t>
            </a:r>
          </a:p>
          <a:p>
            <a:pPr marL="457200" indent="-457200">
              <a:buAutoNum type="arabicParenR"/>
            </a:pPr>
            <a:r>
              <a:rPr lang="en-US" dirty="0" smtClean="0"/>
              <a:t>Build </a:t>
            </a:r>
            <a:r>
              <a:rPr lang="en-US" dirty="0" err="1" smtClean="0"/>
              <a:t>Calc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8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 2 – Sports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Users create an account to get information about their favorite teams, player stats, news, and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315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106</TotalTime>
  <Words>310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Comp490 SR Design Project Brainstorm</vt:lpstr>
      <vt:lpstr>Idea 1 – Gaming Social Networking Site</vt:lpstr>
      <vt:lpstr>Features</vt:lpstr>
      <vt:lpstr>Features Cont.</vt:lpstr>
      <vt:lpstr>LoL Features</vt:lpstr>
      <vt:lpstr>Heros of the Storm Features</vt:lpstr>
      <vt:lpstr>WoW Features</vt:lpstr>
      <vt:lpstr>Diablo3 Features</vt:lpstr>
      <vt:lpstr>Idea 2 – Sports Site</vt:lpstr>
      <vt:lpstr>Features</vt:lpstr>
      <vt:lpstr>Idea 3 – Work Scheduler</vt:lpstr>
      <vt:lpstr>Features</vt:lpstr>
      <vt:lpstr>Idea 4 -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Comp490 SR Design Project Brainstorm</dc:title>
  <dc:creator>Sarah Christian-Kopp</dc:creator>
  <cp:lastModifiedBy>Sarah Christian-Kopp</cp:lastModifiedBy>
  <cp:revision>25</cp:revision>
  <dcterms:created xsi:type="dcterms:W3CDTF">2015-08-25T03:07:28Z</dcterms:created>
  <dcterms:modified xsi:type="dcterms:W3CDTF">2015-08-25T04:54:22Z</dcterms:modified>
</cp:coreProperties>
</file>