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774C-E74D-431B-BEC7-46AB7402C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0DDB1-0306-4DEF-A04B-6329A28A3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4A7F-4487-4A42-AAF5-CBBE167A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DC-7193-420A-9BE0-43F4498E8B4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1F44-8249-4208-A59E-6C18DE4A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AD8F-083A-4953-B232-1B332CE8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2B5A-4B90-4453-A0F6-0497FD8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77BE-254F-426E-B7C7-74D6C6C5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C295E-C114-44AC-816A-096C572C5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820B-FA00-41D6-B6AE-F2248807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DC-7193-420A-9BE0-43F4498E8B4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A18A-CA52-4DA0-A6FD-7D08988F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B841-56EC-4089-989E-B71A597B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2B5A-4B90-4453-A0F6-0497FD8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9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D0D8E-68E0-4EEC-938C-6500E515C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7AB48-1451-45E8-A68B-F7951EA9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3718-1CD9-40EF-89D8-27706845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DC-7193-420A-9BE0-43F4498E8B4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7539-F4AB-4E70-B88C-E072EEB5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A27D-3951-41D1-825F-904652A7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2B5A-4B90-4453-A0F6-0497FD8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7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BFB9-5AEC-4A49-B3B1-8170F852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E168-F2D4-4222-BD6A-70409FA6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7122-A3AE-4A25-A7DA-EAF1F727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DC-7193-420A-9BE0-43F4498E8B4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FC268-D83D-4D6E-88F8-AF818323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B47A-84D4-415B-96C0-258BEAD8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2B5A-4B90-4453-A0F6-0497FD8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2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32ED-275D-470C-839C-62DBDF94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3E18-E4E0-4AD2-BF4A-E22BFBF36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9150-D034-4B97-B635-22CB96A8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DC-7193-420A-9BE0-43F4498E8B4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AB85-233B-455C-86E7-D507B712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44C9-546F-45F0-BD27-EFC9475A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2B5A-4B90-4453-A0F6-0497FD8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2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987-6A77-4D27-8535-550AABAA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95F7-A8CC-4094-B7CB-989041B4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A99B7-F209-4950-9816-9644D35E7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5D3B8-AB0C-4275-9315-46EE5A32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DC-7193-420A-9BE0-43F4498E8B4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F006F-AE7B-4241-8E2C-FA6E23D1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60D9-1E98-4E91-953E-75B12433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2B5A-4B90-4453-A0F6-0497FD8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9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2FFB-B3FA-4188-B1CD-C87117EF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ED65-DC7F-491C-A078-E8234AAF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39771-050F-49DE-8709-92861DF89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9CEC2-9F81-48B8-B984-FD664AF9A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9DDC1-580A-4A74-801A-587C92AE1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A6F38-AF5C-4A70-9D2F-EB32D633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DC-7193-420A-9BE0-43F4498E8B4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BE361-AC41-429E-B763-A1F4453D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C8482-AE01-4AC3-8C9C-7A35C9A1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2B5A-4B90-4453-A0F6-0497FD8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9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7ADC-482D-448C-82FB-EEFE0FEE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9D886-7B9F-4AEB-B6D6-FDA8A3DE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DC-7193-420A-9BE0-43F4498E8B4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3B2EE-6FA4-442A-A943-20EBAB9C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DC5A0-3EAC-4118-8B55-F61DA789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2B5A-4B90-4453-A0F6-0497FD8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21890-B677-4BA5-81EC-C45C2A87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DC-7193-420A-9BE0-43F4498E8B4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55F83-11FF-4790-B449-7A7184F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B1757-0D06-4BE6-8FC7-A7A1A86F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2B5A-4B90-4453-A0F6-0497FD8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061-3907-4480-A8FE-71A99DC0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FF86-88DA-4878-997F-8730213A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43430-8BF7-4F18-A593-2F8B2E0D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24610-65DC-4FEB-86D9-F34EF788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DC-7193-420A-9BE0-43F4498E8B4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142E6-1C0B-4395-A96F-5020ADBB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D837C-B942-4295-974D-939FBE15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2B5A-4B90-4453-A0F6-0497FD8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3C2E-2873-4054-B2E1-962DC548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5DD47-B7CB-4426-8268-2F0540E8B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6129-D984-4ECE-99B7-BACBB4D5C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5C13B-E865-450C-AEE1-0DC52346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DC-7193-420A-9BE0-43F4498E8B4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298A3-F288-4FBF-8100-32CACE96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2404A-FC14-4F59-84B2-18B9DD9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2B5A-4B90-4453-A0F6-0497FD8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2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B581A-B641-47DB-BEE0-701A1A70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63252-E0A4-48C1-86A1-83BF5B344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56C2-A20B-4AFE-B74F-5761BCC0F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73DC-7193-420A-9BE0-43F4498E8B4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678D3-5ABD-4B75-81CB-553764C33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19B2-4500-4F8C-A5BC-720E83E40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2B5A-4B90-4453-A0F6-0497FD8AB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te-wiki.rnd.ki.sw.ericsson.se/wiki/LRAT_CI/Supervision/Batch#Create_a_manual_batch_in_mas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te-wiki.rnd.ki.sw.ericsson.se/wiki/LRAT_CI/Supervision/Flow#Stop_G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te-wiki.rnd.ki.sw.ericsson.se/wiki/LRAT_CI/Supervision/Flow#Set_Unavailable_SDC_Tes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te-wiki.rnd.ki.sw.ericsson.se/wiki/LRAT_CI/Supervision/Flow#Add.2Fremove_gating_and_non-gating_tes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te-wiki.rnd.ki.sw.ericsson.se/wiki/LRAT_CI/Supervision/Commit#Manage_the_GCT_code-review_s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em012-eiffel003.rnd.ki.sw.ericsson.se:8443/jenkins/job/Manage_GCT_Code_Review_Scor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mera.ericsson.se/wiki/TGF/Us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kibana/current/introduction.html" TargetMode="External"/><Relationship Id="rId2" Type="http://schemas.openxmlformats.org/officeDocument/2006/relationships/hyperlink" Target="https://www.elastic.co/products/kiba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te-wiki.rnd.ki.sw.ericsson.se/wiki/LRAT_CI/Supervision/Batch#Set_a_batch_as_restarta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te-wiki.rnd.ki.sw.ericsson.se/wiki/LRAT_CI/Supervision/Batch#Reset_the_batch_GCT_sco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em012-eiffel003.rnd.ki.sw.ericsson.se:8443/jenkins/job/Archive_GCT_bat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6F5E-3601-4C70-B22A-A659E741C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EBB Operation</a:t>
            </a:r>
          </a:p>
        </p:txBody>
      </p:sp>
    </p:spTree>
    <p:extLst>
      <p:ext uri="{BB962C8B-B14F-4D97-AF65-F5344CB8AC3E}">
        <p14:creationId xmlns:p14="http://schemas.microsoft.com/office/powerpoint/2010/main" val="133746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0287-7C3F-4675-9FA8-4214D9AA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manual batch in EBB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A91F-D972-4E72-9A49-49B6B1F8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https://lte-wiki.rnd.ki.sw.ericsson.se/wiki/LRAT_CI/Supervision/Batch#Create_a_manual_batch_in_master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B8633-E17E-40A1-915C-D1CD15F4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873" y="3127309"/>
            <a:ext cx="8166463" cy="32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6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9858-D159-4D65-8871-93E620C4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batch 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87C-0A69-45E1-94FD-E7D5C22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https://lte-wiki.rnd.ki.sw.ericsson.se/wiki/LRAT_CI/Supervision/Flow#Stop_GCT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6E0A1-1998-4E89-8BFC-0A328E09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22" y="2790825"/>
            <a:ext cx="7677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3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CED7-438A-42A0-878A-5D06F755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SDC test unavailable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BF70-80BB-4182-9393-5E43CDFF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https://lte-wiki.rnd.ki.sw.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ericsson.se/wiki/LRAT_CI/Supervision/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Flow#Set_Unavailable_SDC_Tests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1AE04-2B96-42E2-B6CB-9830D132F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1146290"/>
            <a:ext cx="4846917" cy="48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2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9440-CF4B-450D-88C9-9AF8E2C8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or Add test from 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FA4A-CCEE-4E24-AE29-C1F2E6D8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https://lte-wiki.rnd.ki.sw.ericsson.se/wiki/LRAT_CI/Supervision/Flow#Add.2Fremove_gating_and_non-gating_tests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Very rare operation</a:t>
            </a:r>
          </a:p>
        </p:txBody>
      </p:sp>
    </p:spTree>
    <p:extLst>
      <p:ext uri="{BB962C8B-B14F-4D97-AF65-F5344CB8AC3E}">
        <p14:creationId xmlns:p14="http://schemas.microsoft.com/office/powerpoint/2010/main" val="197499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9BD2-1CF1-4010-B62E-46C76CA3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-2 on to stop a delivery that constantly fails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06BF-ADF0-4C6A-9CDD-1664D0C9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https://lte-wiki.rnd.ki.sw.ericsson.se/wiki/LRAT_CI/Supervision/Commit#Manage_the_GCT_code-review_score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D3836-BE72-4F59-96A9-B58C9DB37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422" y="3232785"/>
            <a:ext cx="9321975" cy="29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FE2A-CC66-49B3-AF61-9CB001FB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-2 on to stop a delivery that constantly fails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A4DD-23D9-4934-A705-77741BD6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email in this format to designer (commit owner), explaining why you set -2 on their commit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DB155-216A-403F-8FDD-12407B75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23" y="2682985"/>
            <a:ext cx="5641249" cy="33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5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1918-2597-43C9-92DA-9347CA2A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-2: Set score to ‘0’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4CA3-E91F-4895-9BE3-3E3A704D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https://fem012-eiffel003.rnd.ki.sw.ericsson.se:8443/jenkins/job/Manage_GCT_Code_Review_Score/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0C529-5D1D-4048-B95C-0A511E8E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68029"/>
            <a:ext cx="7353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6922E2-51AD-4EE6-849E-6BCD2B7EC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863" y="2249414"/>
            <a:ext cx="10515600" cy="31902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1C4A52-542B-4339-9C4E-6405AA96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63" y="755554"/>
            <a:ext cx="10515600" cy="1325563"/>
          </a:xfrm>
        </p:spPr>
        <p:txBody>
          <a:bodyPr/>
          <a:lstStyle/>
          <a:p>
            <a:r>
              <a:rPr lang="en-US" dirty="0"/>
              <a:t>How to check commits for specific test </a:t>
            </a:r>
          </a:p>
        </p:txBody>
      </p:sp>
    </p:spTree>
    <p:extLst>
      <p:ext uri="{BB962C8B-B14F-4D97-AF65-F5344CB8AC3E}">
        <p14:creationId xmlns:p14="http://schemas.microsoft.com/office/powerpoint/2010/main" val="178738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3EE6-E044-4131-A768-9BC3DD69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commits for specific test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97C36E-1D70-4B12-B3F3-DAB765647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67" y="1690688"/>
            <a:ext cx="8803311" cy="42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76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417-6541-4E8E-8DF9-17163B0B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swap STPs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2DCC-8EFF-4D22-9239-5A468760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Ideally master STP is locked pool=gct_reserved and release branches STP is locked to pool=dc. But both branch triggers TGF job under ‘</a:t>
            </a:r>
            <a:r>
              <a:rPr lang="en-US" dirty="0" err="1"/>
              <a:t>ltegct</a:t>
            </a:r>
            <a:r>
              <a:rPr lang="en-US" dirty="0"/>
              <a:t>’ owner </a:t>
            </a:r>
          </a:p>
          <a:p>
            <a:r>
              <a:rPr lang="en-US" dirty="0"/>
              <a:t>If we have a broken node then we lock the broken to ourselves and lock the working node to owner=</a:t>
            </a:r>
            <a:r>
              <a:rPr lang="en-US" dirty="0" err="1"/>
              <a:t>ltegct</a:t>
            </a:r>
            <a:r>
              <a:rPr lang="en-US" dirty="0"/>
              <a:t> so that it’s available for master and release branches. 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 err="1"/>
              <a:t>Tglock</a:t>
            </a:r>
            <a:r>
              <a:rPr lang="en-US" dirty="0"/>
              <a:t> force lock otstp5118 = will lock to user owner=eshrdee (Broken node)</a:t>
            </a:r>
          </a:p>
          <a:p>
            <a:pPr lvl="1"/>
            <a:r>
              <a:rPr lang="en-US" dirty="0" err="1"/>
              <a:t>Tglock</a:t>
            </a:r>
            <a:r>
              <a:rPr lang="en-US" dirty="0"/>
              <a:t> force lock kistp0149 </a:t>
            </a:r>
            <a:r>
              <a:rPr lang="en-US" b="1" dirty="0"/>
              <a:t>owner=</a:t>
            </a:r>
            <a:r>
              <a:rPr lang="en-US" b="1" dirty="0" err="1"/>
              <a:t>ltegct</a:t>
            </a:r>
            <a:r>
              <a:rPr lang="en-US" dirty="0"/>
              <a:t> (locked for both the branches)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more TGF commands, please refer to TGF wiki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https://wiki.lmera.ericsson.se/wiki/TGF/Using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018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A2AF-58FD-4A7C-B601-603C0928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a batch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35EB-C71C-4AD7-A77E-3167BE14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78737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Claimed By: &lt;Your ESIGNUM&gt;</a:t>
            </a:r>
          </a:p>
          <a:p>
            <a:pPr lvl="1"/>
            <a:r>
              <a:rPr lang="en-US" dirty="0"/>
              <a:t>Classification: From the log, determine if the failure is env or product fault</a:t>
            </a:r>
          </a:p>
          <a:p>
            <a:pPr lvl="1"/>
            <a:r>
              <a:rPr lang="en-US" dirty="0"/>
              <a:t>Reason: Error from the log. If the batch has PMD crash, claim with PMD signature </a:t>
            </a:r>
          </a:p>
          <a:p>
            <a:pPr lvl="1"/>
            <a:r>
              <a:rPr lang="en-US" dirty="0"/>
              <a:t>Ticket Link: If there’s a ticket to track the issue</a:t>
            </a:r>
          </a:p>
          <a:p>
            <a:pPr lvl="1"/>
            <a:r>
              <a:rPr lang="en-US" dirty="0"/>
              <a:t>Test Suite: &lt;Failed Test Suite&gt; </a:t>
            </a:r>
          </a:p>
          <a:p>
            <a:pPr lvl="1"/>
            <a:r>
              <a:rPr lang="en-US" dirty="0"/>
              <a:t>Test Case: &lt;Failed Test Case&gt; </a:t>
            </a:r>
          </a:p>
          <a:p>
            <a:pPr lvl="1"/>
            <a:r>
              <a:rPr lang="en-US" dirty="0"/>
              <a:t>Affected STP: Which STP the test failed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2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65F0-0C80-48DA-B181-08052A53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71" y="661854"/>
            <a:ext cx="10515600" cy="1325563"/>
          </a:xfrm>
        </p:spPr>
        <p:txBody>
          <a:bodyPr/>
          <a:lstStyle/>
          <a:p>
            <a:r>
              <a:rPr lang="en-US" dirty="0"/>
              <a:t>Test case Failure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F85422-C989-4D0C-8728-BAB3F74B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252" y="922297"/>
            <a:ext cx="5883588" cy="52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E5AC-9DF5-4512-AF76-889F4ED9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Failure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47F3E-94D8-4709-9D8B-BF32AF5F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31" y="674235"/>
            <a:ext cx="6279833" cy="46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FD6B-F7A1-4657-8F75-3CCD40C0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JCAT LOG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8ACC970-2042-4100-9E74-095296BFE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300176"/>
              </p:ext>
            </p:extLst>
          </p:nvPr>
        </p:nvGraphicFramePr>
        <p:xfrm>
          <a:off x="6387015" y="826933"/>
          <a:ext cx="2195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ackager Shell Object" showAsIcon="1" r:id="rId3" imgW="2196000" imgH="685440" progId="Package">
                  <p:embed/>
                </p:oleObj>
              </mc:Choice>
              <mc:Fallback>
                <p:oleObj name="Packager Shell Object" showAsIcon="1" r:id="rId3" imgW="219600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7015" y="826933"/>
                        <a:ext cx="21955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0E5C862-9DEB-4CEF-9443-A95ACFF05E9C}"/>
              </a:ext>
            </a:extLst>
          </p:cNvPr>
          <p:cNvSpPr txBox="1">
            <a:spLocks/>
          </p:cNvSpPr>
          <p:nvPr/>
        </p:nvSpPr>
        <p:spPr>
          <a:xfrm>
            <a:off x="574288" y="24355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BUILD LOG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E0A7BB9-8D4A-406F-833E-C49603C60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172604"/>
              </p:ext>
            </p:extLst>
          </p:nvPr>
        </p:nvGraphicFramePr>
        <p:xfrm>
          <a:off x="6387015" y="2552157"/>
          <a:ext cx="1562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ackager Shell Object" showAsIcon="1" r:id="rId5" imgW="1561320" imgH="685440" progId="Package">
                  <p:embed/>
                </p:oleObj>
              </mc:Choice>
              <mc:Fallback>
                <p:oleObj name="Packager Shell Object" showAsIcon="1" r:id="rId5" imgW="156132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7015" y="2552157"/>
                        <a:ext cx="1562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56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0CEA-248E-4037-AB9A-ABD12DF4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8176-31F8-4286-8289-5EA76520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read on KIBANA online</a:t>
            </a:r>
          </a:p>
          <a:p>
            <a:r>
              <a:rPr lang="en-US" dirty="0"/>
              <a:t>Useful links: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https://www.elastic.co/products/kibana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https://www.elastic.co/guide/en/kibana/current/introduction.html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89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AA77-44EB-4F21-97A4-E79E12DB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a Batch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8A61-37A9-4D27-A8E8-615D789A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https://lte-wiki.rnd.ki.sw.ericsson.se/wiki/LRAT_CI/Supervision/Batch#Set_a_batch_as_restartable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16741-1EE8-4776-93EC-9609B3B2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098" y="3271776"/>
            <a:ext cx="7498080" cy="22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2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B18-7D28-42DA-B954-D8EE6E74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Re-set GCT score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9077-9842-42E2-8F37-AB31133D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https://lte-wiki.rnd.ki.sw.ericsson.se/wiki/LRAT_CI/Supervision/Batch#Reset_the_batch_GCT_score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6FE40-25B0-46DD-89B3-D6DE15A8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43" y="3157537"/>
            <a:ext cx="10086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2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F916-69E9-497F-978D-C46332B9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 a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8636-7900-4663-B019-E5C7B486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https://fem012-eiffel003.rnd.ki.sw.ericsson.se:8443/jenkins/job/Archive_GCT_batch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F6F8B-9C9F-48F2-9F4E-F60348DE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3012757"/>
            <a:ext cx="84677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0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641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Package</vt:lpstr>
      <vt:lpstr>Common EBB Operation</vt:lpstr>
      <vt:lpstr>Claim a batch    </vt:lpstr>
      <vt:lpstr>Test case Failure</vt:lpstr>
      <vt:lpstr>Build Failure</vt:lpstr>
      <vt:lpstr>Sample JCAT LOG</vt:lpstr>
      <vt:lpstr>KIBANA  </vt:lpstr>
      <vt:lpstr>Reset a Batch </vt:lpstr>
      <vt:lpstr>Re-set GCT score </vt:lpstr>
      <vt:lpstr>Cancel a batch</vt:lpstr>
      <vt:lpstr>Create manual batch in EBB</vt:lpstr>
      <vt:lpstr>Stop batch creation </vt:lpstr>
      <vt:lpstr>Set SDC test unavailable </vt:lpstr>
      <vt:lpstr>Remove or Add test from gating</vt:lpstr>
      <vt:lpstr>Set -2 on to stop a delivery that constantly fails – STEP 1</vt:lpstr>
      <vt:lpstr>Set -2 on to stop a delivery that constantly fails – STEP 2</vt:lpstr>
      <vt:lpstr>Remove -2: Set score to ‘0’ </vt:lpstr>
      <vt:lpstr>How to check commits for specific test </vt:lpstr>
      <vt:lpstr>How to check commits for specific test </vt:lpstr>
      <vt:lpstr>How to swap STPs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Shree</dc:creator>
  <cp:lastModifiedBy>Deep Shree</cp:lastModifiedBy>
  <cp:revision>41</cp:revision>
  <dcterms:created xsi:type="dcterms:W3CDTF">2018-10-31T18:40:19Z</dcterms:created>
  <dcterms:modified xsi:type="dcterms:W3CDTF">2018-11-01T14:55:24Z</dcterms:modified>
</cp:coreProperties>
</file>