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D4B8-627D-4E8D-A68B-283ECA0C412E}" type="datetimeFigureOut">
              <a:rPr lang="fr-FR" smtClean="0"/>
              <a:t>05/10/2017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7EA4-6940-45E1-9D2F-AF3A737863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70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D4B8-627D-4E8D-A68B-283ECA0C412E}" type="datetimeFigureOut">
              <a:rPr lang="fr-FR" smtClean="0"/>
              <a:t>05/10/2017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7EA4-6940-45E1-9D2F-AF3A737863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80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D4B8-627D-4E8D-A68B-283ECA0C412E}" type="datetimeFigureOut">
              <a:rPr lang="fr-FR" smtClean="0"/>
              <a:t>05/10/2017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7EA4-6940-45E1-9D2F-AF3A737863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38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D4B8-627D-4E8D-A68B-283ECA0C412E}" type="datetimeFigureOut">
              <a:rPr lang="fr-FR" smtClean="0"/>
              <a:t>05/10/2017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7EA4-6940-45E1-9D2F-AF3A737863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60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D4B8-627D-4E8D-A68B-283ECA0C412E}" type="datetimeFigureOut">
              <a:rPr lang="fr-FR" smtClean="0"/>
              <a:t>05/10/2017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7EA4-6940-45E1-9D2F-AF3A737863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61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D4B8-627D-4E8D-A68B-283ECA0C412E}" type="datetimeFigureOut">
              <a:rPr lang="fr-FR" smtClean="0"/>
              <a:t>05/10/2017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7EA4-6940-45E1-9D2F-AF3A737863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13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D4B8-627D-4E8D-A68B-283ECA0C412E}" type="datetimeFigureOut">
              <a:rPr lang="fr-FR" smtClean="0"/>
              <a:t>05/10/2017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7EA4-6940-45E1-9D2F-AF3A737863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2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D4B8-627D-4E8D-A68B-283ECA0C412E}" type="datetimeFigureOut">
              <a:rPr lang="fr-FR" smtClean="0"/>
              <a:t>05/10/2017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7EA4-6940-45E1-9D2F-AF3A737863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29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D4B8-627D-4E8D-A68B-283ECA0C412E}" type="datetimeFigureOut">
              <a:rPr lang="fr-FR" smtClean="0"/>
              <a:t>05/10/2017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7EA4-6940-45E1-9D2F-AF3A737863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0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D4B8-627D-4E8D-A68B-283ECA0C412E}" type="datetimeFigureOut">
              <a:rPr lang="fr-FR" smtClean="0"/>
              <a:t>05/10/2017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7EA4-6940-45E1-9D2F-AF3A737863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5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D4B8-627D-4E8D-A68B-283ECA0C412E}" type="datetimeFigureOut">
              <a:rPr lang="fr-FR" smtClean="0"/>
              <a:t>05/10/2017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7EA4-6940-45E1-9D2F-AF3A737863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5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D4B8-627D-4E8D-A68B-283ECA0C412E}" type="datetimeFigureOut">
              <a:rPr lang="fr-FR" smtClean="0"/>
              <a:t>05/10/2017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7EA4-6940-45E1-9D2F-AF3A737863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80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#1 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err="1" smtClean="0"/>
              <a:t>Athanasia</a:t>
            </a:r>
            <a:r>
              <a:rPr lang="en-US" sz="2000" dirty="0" smtClean="0"/>
              <a:t> </a:t>
            </a:r>
            <a:r>
              <a:rPr lang="en-US" sz="2000" dirty="0" err="1" smtClean="0"/>
              <a:t>Katsouraki</a:t>
            </a:r>
            <a:r>
              <a:rPr lang="en-US" sz="2000" dirty="0" smtClean="0"/>
              <a:t> </a:t>
            </a:r>
          </a:p>
          <a:p>
            <a:r>
              <a:rPr lang="en-US" dirty="0" smtClean="0"/>
              <a:t>05.10.2017</a:t>
            </a:r>
            <a:endParaRPr lang="fr-FR" dirty="0"/>
          </a:p>
        </p:txBody>
      </p:sp>
      <p:pic>
        <p:nvPicPr>
          <p:cNvPr id="4" name="Shape 210" descr="Shape 2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398" y="491198"/>
            <a:ext cx="2706600" cy="82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056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Objectifs :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914400" y="1828799"/>
            <a:ext cx="8077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Réviser </a:t>
            </a:r>
            <a:r>
              <a:rPr lang="fr-FR" dirty="0"/>
              <a:t>tout qu’on a appris dans la semaine </a:t>
            </a:r>
            <a:r>
              <a:rPr lang="fr-FR" dirty="0" smtClean="0"/>
              <a:t>:</a:t>
            </a:r>
          </a:p>
          <a:p>
            <a:endParaRPr lang="en-US" dirty="0" smtClean="0"/>
          </a:p>
          <a:p>
            <a:r>
              <a:rPr lang="en-US" sz="2400" b="1" i="1" u="sng" dirty="0" err="1" smtClean="0"/>
              <a:t>Sujets</a:t>
            </a:r>
            <a:r>
              <a:rPr lang="en-US" sz="2400" b="1" i="1" u="sng" dirty="0" smtClean="0"/>
              <a:t>:</a:t>
            </a:r>
            <a:endParaRPr lang="fr-FR" sz="2400" b="1" i="1" u="sng" dirty="0"/>
          </a:p>
          <a:p>
            <a:r>
              <a:rPr lang="fr-FR" dirty="0"/>
              <a:t>+</a:t>
            </a:r>
            <a:r>
              <a:rPr lang="fr-FR" dirty="0" smtClean="0"/>
              <a:t>classes/objets/UML/ variables  (+ Exemples)</a:t>
            </a:r>
            <a:endParaRPr lang="fr-FR" dirty="0"/>
          </a:p>
          <a:p>
            <a:r>
              <a:rPr lang="en-US" dirty="0" smtClean="0"/>
              <a:t>+comments/ </a:t>
            </a:r>
            <a:r>
              <a:rPr lang="en-US" dirty="0" smtClean="0"/>
              <a:t>expressions/ </a:t>
            </a:r>
            <a:r>
              <a:rPr lang="en-US" dirty="0" err="1" smtClean="0"/>
              <a:t>prend</a:t>
            </a:r>
            <a:r>
              <a:rPr lang="en-US" dirty="0" smtClean="0"/>
              <a:t> un </a:t>
            </a:r>
            <a:r>
              <a:rPr lang="en-US" dirty="0" err="1" smtClean="0"/>
              <a:t>valeur</a:t>
            </a:r>
            <a:r>
              <a:rPr lang="en-US" dirty="0" smtClean="0"/>
              <a:t> par </a:t>
            </a:r>
            <a:r>
              <a:rPr lang="en-US" dirty="0" err="1" smtClean="0"/>
              <a:t>l’utilisateur</a:t>
            </a:r>
            <a:r>
              <a:rPr lang="en-US" dirty="0" smtClean="0"/>
              <a:t>/blocks </a:t>
            </a:r>
            <a:r>
              <a:rPr lang="en-US" dirty="0" smtClean="0"/>
              <a:t>(+ </a:t>
            </a:r>
            <a:r>
              <a:rPr lang="en-US" dirty="0" err="1" smtClean="0"/>
              <a:t>Exemples</a:t>
            </a:r>
            <a:r>
              <a:rPr lang="en-US" dirty="0" smtClean="0"/>
              <a:t>)</a:t>
            </a:r>
            <a:endParaRPr lang="fr-FR" dirty="0"/>
          </a:p>
          <a:p>
            <a:r>
              <a:rPr lang="en-US" dirty="0"/>
              <a:t>+</a:t>
            </a:r>
            <a:r>
              <a:rPr lang="en-US" dirty="0" smtClean="0"/>
              <a:t>if/while/ do…while / for (+ </a:t>
            </a:r>
            <a:r>
              <a:rPr lang="en-US" dirty="0" err="1" smtClean="0"/>
              <a:t>Exemples</a:t>
            </a:r>
            <a:r>
              <a:rPr lang="en-US" dirty="0" smtClean="0"/>
              <a:t>)</a:t>
            </a:r>
            <a:endParaRPr lang="fr-FR" dirty="0"/>
          </a:p>
          <a:p>
            <a:r>
              <a:rPr lang="fr-FR" dirty="0" smtClean="0"/>
              <a:t>+méthodes/ création </a:t>
            </a:r>
            <a:r>
              <a:rPr lang="fr-FR" dirty="0"/>
              <a:t>/compilation d’un </a:t>
            </a:r>
            <a:r>
              <a:rPr lang="fr-FR" dirty="0" smtClean="0"/>
              <a:t>programme (+ Exemples</a:t>
            </a:r>
            <a:r>
              <a:rPr lang="fr-FR" dirty="0" smtClean="0"/>
              <a:t>)</a:t>
            </a:r>
            <a:endParaRPr lang="en-US" dirty="0" smtClean="0"/>
          </a:p>
          <a:p>
            <a:r>
              <a:rPr lang="en-US" dirty="0" smtClean="0"/>
              <a:t>….. Etc.</a:t>
            </a:r>
          </a:p>
          <a:p>
            <a:endParaRPr lang="en-US" dirty="0"/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2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0"/>
            <a:ext cx="8229600" cy="1143000"/>
          </a:xfrm>
        </p:spPr>
        <p:txBody>
          <a:bodyPr/>
          <a:lstStyle/>
          <a:p>
            <a:r>
              <a:rPr lang="fr-FR" dirty="0" smtClean="0"/>
              <a:t>Le processus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600200" y="2971800"/>
            <a:ext cx="6019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fr-FR" dirty="0"/>
              <a:t>2</a:t>
            </a:r>
            <a:r>
              <a:rPr lang="fr-FR" dirty="0" smtClean="0"/>
              <a:t> </a:t>
            </a:r>
            <a:r>
              <a:rPr lang="fr-FR" dirty="0" smtClean="0"/>
              <a:t>groupes </a:t>
            </a:r>
          </a:p>
          <a:p>
            <a:pPr marL="285750" indent="-285750">
              <a:buFont typeface="Wingdings" pitchFamily="2" charset="2"/>
              <a:buChar char="q"/>
            </a:pPr>
            <a:endParaRPr lang="fr-FR" dirty="0"/>
          </a:p>
          <a:p>
            <a:pPr marL="285750" indent="-285750">
              <a:buFont typeface="Wingdings" pitchFamily="2" charset="2"/>
              <a:buChar char="q"/>
            </a:pPr>
            <a:r>
              <a:rPr lang="fr-FR" dirty="0" smtClean="0"/>
              <a:t>Choisir </a:t>
            </a:r>
            <a:r>
              <a:rPr lang="fr-FR" dirty="0" smtClean="0"/>
              <a:t>deux </a:t>
            </a:r>
            <a:r>
              <a:rPr lang="fr-FR" dirty="0" smtClean="0"/>
              <a:t>sujet/ groupe</a:t>
            </a:r>
          </a:p>
          <a:p>
            <a:pPr marL="285750" indent="-285750">
              <a:buFont typeface="Wingdings" pitchFamily="2" charset="2"/>
              <a:buChar char="q"/>
            </a:pPr>
            <a:endParaRPr lang="fr-FR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 smtClean="0"/>
              <a:t>Preparez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affiche</a:t>
            </a:r>
            <a:r>
              <a:rPr lang="en-US" dirty="0" smtClean="0"/>
              <a:t> pour 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smtClean="0"/>
              <a:t>nous aide </a:t>
            </a:r>
            <a:r>
              <a:rPr lang="en-US" dirty="0" err="1" smtClean="0"/>
              <a:t>demain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(pendant le challenge)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creativ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95874"/>
            <a:ext cx="4388172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Image result for creativ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12" descr="Image result for creativi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42" name="Picture 18" descr="Image result for ide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4495800"/>
            <a:ext cx="45339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ide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7937"/>
            <a:ext cx="3323772" cy="225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xplosion 2 6"/>
          <p:cNvSpPr/>
          <p:nvPr/>
        </p:nvSpPr>
        <p:spPr>
          <a:xfrm rot="254463">
            <a:off x="105306" y="1779486"/>
            <a:ext cx="9220199" cy="3675817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43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ood lu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410200" cy="400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38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Assignment #1 </vt:lpstr>
      <vt:lpstr>Objectifs :</vt:lpstr>
      <vt:lpstr>Le processus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#1</dc:title>
  <dc:creator>Athanasia</dc:creator>
  <cp:lastModifiedBy>Athanasia</cp:lastModifiedBy>
  <cp:revision>9</cp:revision>
  <dcterms:created xsi:type="dcterms:W3CDTF">2017-10-01T23:50:09Z</dcterms:created>
  <dcterms:modified xsi:type="dcterms:W3CDTF">2017-10-05T09:51:57Z</dcterms:modified>
</cp:coreProperties>
</file>