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5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0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9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2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2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0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9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70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0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1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48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E309-6D28-4D67-B455-B8ED7A2ADAA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3BCE-0E61-42A0-A718-88608D8239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6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.union.edu/~cassa/courses/coursesForExternalReview/CSC150/software/javabook.ja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0" descr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398" y="491198"/>
            <a:ext cx="2706600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14"/>
          <p:cNvSpPr txBox="1"/>
          <p:nvPr/>
        </p:nvSpPr>
        <p:spPr>
          <a:xfrm>
            <a:off x="2209800" y="4234500"/>
            <a:ext cx="4918500" cy="9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 i="1" dirty="0" smtClean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Athanasia Katsouraki</a:t>
            </a:r>
          </a:p>
          <a:p>
            <a:pPr algn="ctr"/>
            <a:endParaRPr lang="en-US" sz="2400" b="1" i="1" dirty="0" smtClean="0">
              <a:solidFill>
                <a:srgbClr val="535353"/>
              </a:solidFill>
              <a:latin typeface="Ubuntu"/>
              <a:ea typeface="Ubuntu"/>
              <a:cs typeface="Ubuntu"/>
            </a:endParaRPr>
          </a:p>
          <a:p>
            <a:pPr algn="ctr"/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  <a:cs typeface="Ubuntu"/>
              </a:rPr>
              <a:t>16.10.2017</a:t>
            </a:r>
            <a:endParaRPr lang="fr-FR" sz="2400" b="1" i="1" dirty="0">
              <a:solidFill>
                <a:schemeClr val="bg1">
                  <a:lumMod val="65000"/>
                </a:schemeClr>
              </a:solidFill>
              <a:latin typeface="Ubuntu"/>
              <a:ea typeface="Ubuntu"/>
              <a:cs typeface="Ubuntu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fr" b="1" i="1" dirty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6" name="Shape 221"/>
          <p:cNvSpPr txBox="1"/>
          <p:nvPr/>
        </p:nvSpPr>
        <p:spPr>
          <a:xfrm>
            <a:off x="-504591" y="2213700"/>
            <a:ext cx="9448800" cy="12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R="58577" algn="ctr"/>
            <a:r>
              <a:rPr lang="en-US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Formation POE Java</a:t>
            </a:r>
            <a:endParaRPr lang="en-US" sz="3200" b="1" dirty="0">
              <a:solidFill>
                <a:srgbClr val="E5013F"/>
              </a:solidFill>
              <a:latin typeface="Ubuntu"/>
              <a:ea typeface="Ubuntu"/>
              <a:cs typeface="Ubuntu"/>
            </a:endParaRPr>
          </a:p>
          <a:p>
            <a:pPr marR="58577" algn="ctr"/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 Journée </a:t>
            </a:r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#2: Packages</a:t>
            </a:r>
            <a:endParaRPr lang="fr" sz="3200" b="1" dirty="0">
              <a:solidFill>
                <a:srgbClr val="E5013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213"/>
          <p:cNvSpPr txBox="1"/>
          <p:nvPr/>
        </p:nvSpPr>
        <p:spPr>
          <a:xfrm>
            <a:off x="7543800" y="437150"/>
            <a:ext cx="1372700" cy="3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sz="1200" b="1" i="1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Week#2</a:t>
            </a:r>
            <a:endParaRPr lang="fr" sz="1200" b="1" i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6635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377" y="355088"/>
            <a:ext cx="8139023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old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way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--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adding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an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JAR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the first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lab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showed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how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an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JAR file to a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project's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build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That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fine,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until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want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e.g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when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want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with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me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so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I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grade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).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When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an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JAR file,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tell Eclipse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where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JAR file 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your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computer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However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if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want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person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with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would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need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have the JAR file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stored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in 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exactly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same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place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7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better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way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--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adding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build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path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Because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Eclipse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for real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by real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teams,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supports sharing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One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way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does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by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making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possible to 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avoid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hard-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coding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the full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paths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for the JAR files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are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Instead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 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and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project's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build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Since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value of the variable (the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actual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JAR file)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not part of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but part of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Eclipse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workspace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more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easily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person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with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(me)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will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simply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give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variable a value in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their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workspace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tell Eclipse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where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their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copy of the JAR file.</a:t>
            </a:r>
            <a:endParaRPr kumimoji="0" lang="fr-F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For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use the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javabook.jar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library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located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/Volumes/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UnixFiles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/csc150/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workspace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by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 variable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called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"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javabook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library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whose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value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"/Volumes/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UnixFiles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/csc150/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workspace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". You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variable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project's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build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person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with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give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value to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specify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where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have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stored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JAR file.</a:t>
            </a:r>
            <a:endParaRPr kumimoji="0" lang="fr-FR" sz="17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ackages en Java – Pourquoi?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19812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package est un espace de noms qui organise un ensemble de classes et d'interfaces associées. </a:t>
            </a:r>
          </a:p>
          <a:p>
            <a:endParaRPr lang="fr-FR" dirty="0"/>
          </a:p>
          <a:p>
            <a:r>
              <a:rPr lang="fr-FR" dirty="0" smtClean="0"/>
              <a:t>Vous pouvez considérer les paquets comme des dossiers similaires sur votre ordinateur. </a:t>
            </a:r>
          </a:p>
          <a:p>
            <a:endParaRPr lang="fr-FR" dirty="0"/>
          </a:p>
          <a:p>
            <a:r>
              <a:rPr lang="fr-FR" dirty="0" smtClean="0"/>
              <a:t>Ex. Vous pouvez conserver des pages HTML dans un dossier, des images dans un autre, et des scripts ou des applications dans un autre.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18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 descr="Image titled Add JARs to Project Build Paths in Eclipse (Java) Step 1Bullet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1828800"/>
            <a:ext cx="7845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Create a new folder named lib in your project folder. This stands for "libraries" and will contain all the JARs you'll be using for that project.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304800"/>
            <a:ext cx="63229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Copy the JARs you'll be using to </a:t>
            </a:r>
          </a:p>
          <a:p>
            <a:pPr algn="ctr"/>
            <a:r>
              <a:rPr lang="en-US" sz="3600" b="1" dirty="0" smtClean="0"/>
              <a:t>your project.</a:t>
            </a:r>
            <a:r>
              <a:rPr lang="en-US" sz="3600" dirty="0" smtClean="0"/>
              <a:t> </a:t>
            </a:r>
            <a:endParaRPr lang="fr-FR" sz="3600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52130"/>
            <a:ext cx="51435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7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45" y="228600"/>
            <a:ext cx="4667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Copy the JARs you need to lib.</a:t>
            </a:r>
            <a:endParaRPr lang="fr-FR" sz="2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80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Refresh your project by right clicking the project name and selecting </a:t>
            </a:r>
            <a:r>
              <a:rPr lang="en-US" i="1" dirty="0"/>
              <a:t>Refresh.</a:t>
            </a:r>
            <a:r>
              <a:rPr lang="en-US" dirty="0"/>
              <a:t> The </a:t>
            </a:r>
            <a:r>
              <a:rPr lang="en-US" b="1" dirty="0"/>
              <a:t>lib</a:t>
            </a:r>
            <a:r>
              <a:rPr lang="en-US" dirty="0"/>
              <a:t> folder will now be visible in Eclipse with the JARs inside.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8" y="1143000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92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…to </a:t>
            </a:r>
            <a:r>
              <a:rPr lang="en-US" sz="3200" b="1" dirty="0"/>
              <a:t>finish configuring your build path</a:t>
            </a:r>
            <a:endParaRPr lang="fr-FR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29618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94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13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1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44" y="762000"/>
            <a:ext cx="786331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How to </a:t>
            </a:r>
            <a:r>
              <a:rPr kumimoji="0" lang="fr-FR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fr-FR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 variable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Make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sure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have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javabook.jar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You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download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it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here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 the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Java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Build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Path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pane for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Project &gt;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Properties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).</a:t>
            </a:r>
            <a:endParaRPr lang="fr-FR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 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Libraries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 of the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pane.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Click the 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Add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Variable...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variables. If the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javabook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variable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if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it's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value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correct,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click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OK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If not, continue to the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step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fr-FR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Click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Configure Variables...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fr-FR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new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appear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Click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New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new variable. </a:t>
            </a:r>
            <a:endParaRPr lang="fr-FR" sz="17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7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fr-FR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fr-FR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javabook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library</a:t>
            </a:r>
            <a:endParaRPr kumimoji="0" lang="fr-FR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17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kumimoji="0" lang="fr-FR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the </a:t>
            </a:r>
            <a:r>
              <a:rPr kumimoji="0" lang="fr-FR" sz="1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path</a:t>
            </a:r>
            <a:r>
              <a:rPr kumimoji="0" lang="fr-FR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to </a:t>
            </a:r>
            <a:r>
              <a:rPr kumimoji="0" lang="fr-FR" sz="1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your</a:t>
            </a:r>
            <a:r>
              <a:rPr kumimoji="0" lang="fr-FR" sz="17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copy of javabook.jar</a:t>
            </a:r>
            <a:endParaRPr kumimoji="0" lang="fr-FR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7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in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for me to use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please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sure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use the </a:t>
            </a:r>
            <a:r>
              <a:rPr lang="fr-FR" sz="17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variable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spelling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spacing</a:t>
            </a:r>
            <a:r>
              <a:rPr lang="fr-FR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Click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OK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finish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configuring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variables. Click 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OK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again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 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javabook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fr-F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library</a:t>
            </a:r>
            <a:r>
              <a:rPr kumimoji="0" lang="fr-F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 to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fr-FR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3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189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Packages en Java – Pourquoi?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</dc:title>
  <dc:creator>Athanasia</dc:creator>
  <cp:lastModifiedBy>Athanasia</cp:lastModifiedBy>
  <cp:revision>8</cp:revision>
  <dcterms:created xsi:type="dcterms:W3CDTF">2017-10-15T23:23:38Z</dcterms:created>
  <dcterms:modified xsi:type="dcterms:W3CDTF">2017-10-17T10:06:30Z</dcterms:modified>
</cp:coreProperties>
</file>