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65"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44" y="-4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19/10/2017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336710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19/10/2017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14466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19/10/2017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5264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FCEB74C-1CB6-47A6-8441-ECFDCE6D408A}" type="datetimeFigureOut">
              <a:rPr lang="fr-FR" smtClean="0"/>
              <a:t>19/10/2017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300127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EB74C-1CB6-47A6-8441-ECFDCE6D408A}" type="datetimeFigureOut">
              <a:rPr lang="fr-FR" smtClean="0"/>
              <a:t>19/10/2017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350172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2FCEB74C-1CB6-47A6-8441-ECFDCE6D408A}" type="datetimeFigureOut">
              <a:rPr lang="fr-FR" smtClean="0"/>
              <a:t>19/10/2017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9325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2FCEB74C-1CB6-47A6-8441-ECFDCE6D408A}" type="datetimeFigureOut">
              <a:rPr lang="fr-FR" smtClean="0"/>
              <a:t>19/10/2017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238895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2FCEB74C-1CB6-47A6-8441-ECFDCE6D408A}" type="datetimeFigureOut">
              <a:rPr lang="fr-FR" smtClean="0"/>
              <a:t>19/10/2017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429084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EB74C-1CB6-47A6-8441-ECFDCE6D408A}" type="datetimeFigureOut">
              <a:rPr lang="fr-FR" smtClean="0"/>
              <a:t>19/10/2017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26603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EB74C-1CB6-47A6-8441-ECFDCE6D408A}" type="datetimeFigureOut">
              <a:rPr lang="fr-FR" smtClean="0"/>
              <a:t>19/10/2017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25852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EB74C-1CB6-47A6-8441-ECFDCE6D408A}" type="datetimeFigureOut">
              <a:rPr lang="fr-FR" smtClean="0"/>
              <a:t>19/10/2017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303233-B252-4CC2-B730-5E084C08106E}" type="slidenum">
              <a:rPr lang="fr-FR" smtClean="0"/>
              <a:t>‹#›</a:t>
            </a:fld>
            <a:endParaRPr lang="fr-FR"/>
          </a:p>
        </p:txBody>
      </p:sp>
    </p:spTree>
    <p:extLst>
      <p:ext uri="{BB962C8B-B14F-4D97-AF65-F5344CB8AC3E}">
        <p14:creationId xmlns:p14="http://schemas.microsoft.com/office/powerpoint/2010/main" val="155348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EB74C-1CB6-47A6-8441-ECFDCE6D408A}" type="datetimeFigureOut">
              <a:rPr lang="fr-FR" smtClean="0"/>
              <a:t>19/10/2017</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03233-B252-4CC2-B730-5E084C08106E}" type="slidenum">
              <a:rPr lang="fr-FR" smtClean="0"/>
              <a:t>‹#›</a:t>
            </a:fld>
            <a:endParaRPr lang="fr-FR"/>
          </a:p>
        </p:txBody>
      </p:sp>
    </p:spTree>
    <p:extLst>
      <p:ext uri="{BB962C8B-B14F-4D97-AF65-F5344CB8AC3E}">
        <p14:creationId xmlns:p14="http://schemas.microsoft.com/office/powerpoint/2010/main" val="239875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130425"/>
            <a:ext cx="7772400" cy="1470025"/>
          </a:xfrm>
        </p:spPr>
        <p:txBody>
          <a:bodyPr/>
          <a:lstStyle/>
          <a:p>
            <a:r>
              <a:rPr lang="en-US" dirty="0" smtClean="0"/>
              <a:t>Add Some GUI</a:t>
            </a:r>
            <a:endParaRPr lang="fr-FR" dirty="0"/>
          </a:p>
        </p:txBody>
      </p:sp>
      <p:sp>
        <p:nvSpPr>
          <p:cNvPr id="5" name="Subtitle 2"/>
          <p:cNvSpPr>
            <a:spLocks noGrp="1"/>
          </p:cNvSpPr>
          <p:nvPr>
            <p:ph type="subTitle" idx="1"/>
          </p:nvPr>
        </p:nvSpPr>
        <p:spPr>
          <a:xfrm>
            <a:off x="1371600" y="3886200"/>
            <a:ext cx="6400800" cy="1752600"/>
          </a:xfrm>
        </p:spPr>
        <p:txBody>
          <a:bodyPr/>
          <a:lstStyle/>
          <a:p>
            <a:r>
              <a:rPr lang="en-US" sz="2000" dirty="0" err="1" smtClean="0"/>
              <a:t>Athanasia</a:t>
            </a:r>
            <a:r>
              <a:rPr lang="en-US" sz="2000" dirty="0" smtClean="0"/>
              <a:t> </a:t>
            </a:r>
            <a:r>
              <a:rPr lang="en-US" sz="2000" dirty="0" err="1" smtClean="0"/>
              <a:t>Katsouraki</a:t>
            </a:r>
            <a:r>
              <a:rPr lang="en-US" sz="2000" dirty="0" smtClean="0"/>
              <a:t> </a:t>
            </a:r>
          </a:p>
          <a:p>
            <a:r>
              <a:rPr lang="en-US" dirty="0" smtClean="0"/>
              <a:t>19.10.2017</a:t>
            </a:r>
            <a:endParaRPr lang="fr-FR" dirty="0"/>
          </a:p>
        </p:txBody>
      </p:sp>
      <p:pic>
        <p:nvPicPr>
          <p:cNvPr id="6" name="Shape 210" descr="Shape 295"/>
          <p:cNvPicPr preferRelativeResize="0"/>
          <p:nvPr/>
        </p:nvPicPr>
        <p:blipFill rotWithShape="1">
          <a:blip r:embed="rId2">
            <a:alphaModFix/>
          </a:blip>
          <a:srcRect/>
          <a:stretch/>
        </p:blipFill>
        <p:spPr>
          <a:xfrm>
            <a:off x="213398" y="491198"/>
            <a:ext cx="2706600" cy="822300"/>
          </a:xfrm>
          <a:prstGeom prst="rect">
            <a:avLst/>
          </a:prstGeom>
          <a:noFill/>
          <a:ln>
            <a:noFill/>
          </a:ln>
        </p:spPr>
      </p:pic>
    </p:spTree>
    <p:extLst>
      <p:ext uri="{BB962C8B-B14F-4D97-AF65-F5344CB8AC3E}">
        <p14:creationId xmlns:p14="http://schemas.microsoft.com/office/powerpoint/2010/main" val="414372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d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185" y="5334000"/>
            <a:ext cx="3799389"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d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0"/>
            <a:ext cx="3477491" cy="14059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710" y="1447086"/>
            <a:ext cx="9144866" cy="5078313"/>
          </a:xfrm>
          <a:prstGeom prst="rect">
            <a:avLst/>
          </a:prstGeom>
          <a:noFill/>
        </p:spPr>
        <p:txBody>
          <a:bodyPr wrap="square" rtlCol="0">
            <a:spAutoFit/>
          </a:bodyPr>
          <a:lstStyle/>
          <a:p>
            <a:r>
              <a:rPr lang="fr-FR" b="1" dirty="0" smtClean="0"/>
              <a:t>#1. </a:t>
            </a:r>
            <a:r>
              <a:rPr lang="fr-FR" b="1" dirty="0"/>
              <a:t>Jeu des allumettes</a:t>
            </a:r>
            <a:endParaRPr lang="fr-FR" dirty="0"/>
          </a:p>
          <a:p>
            <a:r>
              <a:rPr lang="fr-FR" dirty="0"/>
              <a:t>Au début, il y a 20 allumettes disponibles pour que les jouer puissent choisir. Les joueurs du jeu sont l'utilisateur (nous) et l'ordinateur. Chacun des participants (utilisateur / ordinateur) donne un nombre représentant le nombre de allumettes (nombre maximum des allumettes: 3/fois). Les joueurs jouent l'un après l'autre. L'utilisateur commence  et l'ordinateur continue, et ainsi de suite. Celui qui choisit la (les) dernière(s) allumette perd. Le jeu se termine lorsque l'un des deux joueurs sélectionne la(les) dernière(s) allumettes et du coup, on a plus allumettes disponibles à choisir.</a:t>
            </a:r>
          </a:p>
          <a:p>
            <a:r>
              <a:rPr lang="fr-FR" dirty="0" err="1"/>
              <a:t>Hints</a:t>
            </a:r>
            <a:r>
              <a:rPr lang="fr-FR" dirty="0"/>
              <a:t>: #1. Chaque fois un message apparaît :</a:t>
            </a:r>
          </a:p>
          <a:p>
            <a:pPr lvl="0"/>
            <a:r>
              <a:rPr lang="fr-FR" dirty="0"/>
              <a:t>les allumettes disponibles à choisir (les allumettes restantes) </a:t>
            </a:r>
          </a:p>
          <a:p>
            <a:pPr lvl="0"/>
            <a:r>
              <a:rPr lang="fr-FR" dirty="0"/>
              <a:t>il nous demande de faire notre choix (donner un numéro &lt;3). </a:t>
            </a:r>
          </a:p>
          <a:p>
            <a:r>
              <a:rPr lang="fr-FR" dirty="0"/>
              <a:t>#2. Dans le cas de l'ordinateur, le nombre des allumettes sera sélectionné en manière </a:t>
            </a:r>
            <a:r>
              <a:rPr lang="fr-FR" dirty="0" err="1"/>
              <a:t>random</a:t>
            </a:r>
            <a:r>
              <a:rPr lang="fr-FR" dirty="0"/>
              <a:t> en utilisant la fonction suivante:</a:t>
            </a:r>
          </a:p>
          <a:p>
            <a:r>
              <a:rPr lang="fr-FR" dirty="0" err="1"/>
              <a:t>Static</a:t>
            </a:r>
            <a:r>
              <a:rPr lang="fr-FR" dirty="0"/>
              <a:t> </a:t>
            </a:r>
            <a:r>
              <a:rPr lang="fr-FR" dirty="0" err="1"/>
              <a:t>Random</a:t>
            </a:r>
            <a:r>
              <a:rPr lang="fr-FR" dirty="0"/>
              <a:t> = new </a:t>
            </a:r>
            <a:r>
              <a:rPr lang="fr-FR" dirty="0" err="1"/>
              <a:t>Random</a:t>
            </a:r>
            <a:r>
              <a:rPr lang="fr-FR" dirty="0"/>
              <a:t>() ; </a:t>
            </a:r>
          </a:p>
          <a:p>
            <a:r>
              <a:rPr lang="fr-FR" dirty="0"/>
              <a:t>Int </a:t>
            </a:r>
            <a:r>
              <a:rPr lang="fr-FR" dirty="0" err="1"/>
              <a:t>choixPC</a:t>
            </a:r>
            <a:r>
              <a:rPr lang="fr-FR" dirty="0"/>
              <a:t> = </a:t>
            </a:r>
            <a:r>
              <a:rPr lang="fr-FR" dirty="0" err="1"/>
              <a:t>random.nextInt</a:t>
            </a:r>
            <a:r>
              <a:rPr lang="fr-FR" dirty="0"/>
              <a:t> (</a:t>
            </a:r>
            <a:r>
              <a:rPr lang="fr-FR" dirty="0" err="1"/>
              <a:t>NumAllumettes</a:t>
            </a:r>
            <a:r>
              <a:rPr lang="fr-FR" dirty="0"/>
              <a:t>) ;      *</a:t>
            </a:r>
            <a:r>
              <a:rPr lang="fr-FR" i="1" dirty="0" err="1"/>
              <a:t>NumAllumettes</a:t>
            </a:r>
            <a:r>
              <a:rPr lang="fr-FR" i="1" dirty="0"/>
              <a:t>: à voir la valeur pour chaque cas</a:t>
            </a:r>
            <a:endParaRPr lang="fr-FR" dirty="0"/>
          </a:p>
          <a:p>
            <a:r>
              <a:rPr lang="fr-FR" dirty="0"/>
              <a:t> </a:t>
            </a:r>
          </a:p>
          <a:p>
            <a:endParaRPr lang="fr-FR" dirty="0"/>
          </a:p>
        </p:txBody>
      </p:sp>
    </p:spTree>
    <p:extLst>
      <p:ext uri="{BB962C8B-B14F-4D97-AF65-F5344CB8AC3E}">
        <p14:creationId xmlns:p14="http://schemas.microsoft.com/office/powerpoint/2010/main" val="222731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6629400" cy="5715000"/>
          </a:xfrm>
          <a:prstGeom prst="rect">
            <a:avLst/>
          </a:prstGeom>
          <a:noFill/>
          <a:ln>
            <a:noFill/>
          </a:ln>
        </p:spPr>
      </p:pic>
    </p:spTree>
    <p:extLst>
      <p:ext uri="{BB962C8B-B14F-4D97-AF65-F5344CB8AC3E}">
        <p14:creationId xmlns:p14="http://schemas.microsoft.com/office/powerpoint/2010/main" val="192098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681199"/>
            <a:ext cx="3258683" cy="21768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3" y="4648200"/>
            <a:ext cx="3033023" cy="22007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1" y="152400"/>
            <a:ext cx="8686800" cy="3970318"/>
          </a:xfrm>
          <a:prstGeom prst="rect">
            <a:avLst/>
          </a:prstGeom>
          <a:noFill/>
        </p:spPr>
        <p:txBody>
          <a:bodyPr wrap="square" rtlCol="0">
            <a:spAutoFit/>
          </a:bodyPr>
          <a:lstStyle/>
          <a:p>
            <a:r>
              <a:rPr lang="fr-FR" b="1" dirty="0"/>
              <a:t>#2. Jeu de devinettes</a:t>
            </a:r>
            <a:endParaRPr lang="fr-FR" dirty="0"/>
          </a:p>
          <a:p>
            <a:r>
              <a:rPr lang="fr-FR" dirty="0"/>
              <a:t>Au début, l'ordinateur propose un numéro dans l’échelle [1,1000]. Le choix est fait au hasard (</a:t>
            </a:r>
            <a:r>
              <a:rPr lang="fr-FR" dirty="0" err="1"/>
              <a:t>random</a:t>
            </a:r>
            <a:r>
              <a:rPr lang="fr-FR" dirty="0"/>
              <a:t>). Ensuite, le programme demande à l'utilisateur de choisir et taper un numéro (entre 1 et 1000). L'utilisateur (nous) essaie de le devine</a:t>
            </a:r>
            <a:r>
              <a:rPr lang="fr-FR" dirty="0" smtClean="0"/>
              <a:t>.(</a:t>
            </a:r>
            <a:r>
              <a:rPr lang="fr-FR" i="1" u="sng" dirty="0" smtClean="0"/>
              <a:t>+Limite le nombre de tentatives a  10 ).</a:t>
            </a:r>
            <a:endParaRPr lang="fr-FR" dirty="0" smtClean="0"/>
          </a:p>
          <a:p>
            <a:r>
              <a:rPr lang="fr-FR" dirty="0" smtClean="0"/>
              <a:t> </a:t>
            </a:r>
            <a:r>
              <a:rPr lang="fr-FR" dirty="0"/>
              <a:t>Une fois qu’on fasse une devinette, l'ordinateur répond si le numéro correspond ou s'il est plus petit ou plus grand que celui proposé</a:t>
            </a:r>
            <a:r>
              <a:rPr lang="fr-FR" dirty="0" smtClean="0"/>
              <a:t>. </a:t>
            </a:r>
            <a:endParaRPr lang="fr-FR" dirty="0"/>
          </a:p>
          <a:p>
            <a:r>
              <a:rPr lang="fr-FR" dirty="0"/>
              <a:t>Le jeu continue, jusqu'à ce que le joueur trouve le </a:t>
            </a:r>
            <a:r>
              <a:rPr lang="fr-FR" dirty="0" smtClean="0"/>
              <a:t>numéro ou a utilise  toutes  ses  efforts </a:t>
            </a:r>
            <a:r>
              <a:rPr lang="fr-FR" dirty="0" err="1" smtClean="0"/>
              <a:t>acceptees</a:t>
            </a:r>
            <a:r>
              <a:rPr lang="fr-FR" dirty="0" smtClean="0"/>
              <a:t> .</a:t>
            </a:r>
            <a:endParaRPr lang="fr-FR" dirty="0"/>
          </a:p>
          <a:p>
            <a:r>
              <a:rPr lang="fr-FR" b="1" dirty="0" err="1"/>
              <a:t>Hints</a:t>
            </a:r>
            <a:r>
              <a:rPr lang="fr-FR" b="1" dirty="0"/>
              <a:t> : </a:t>
            </a:r>
            <a:endParaRPr lang="fr-FR" dirty="0"/>
          </a:p>
          <a:p>
            <a:r>
              <a:rPr lang="fr-FR" dirty="0"/>
              <a:t>#1. Dans le cas de l'ordinateur, le numéro propose : </a:t>
            </a:r>
          </a:p>
          <a:p>
            <a:r>
              <a:rPr lang="fr-FR" dirty="0" err="1"/>
              <a:t>NumeroSecret</a:t>
            </a:r>
            <a:r>
              <a:rPr lang="fr-FR" dirty="0"/>
              <a:t> = (</a:t>
            </a:r>
            <a:r>
              <a:rPr lang="fr-FR" dirty="0" err="1"/>
              <a:t>int</a:t>
            </a:r>
            <a:r>
              <a:rPr lang="fr-FR" dirty="0"/>
              <a:t>) (</a:t>
            </a:r>
            <a:r>
              <a:rPr lang="fr-FR" dirty="0" err="1"/>
              <a:t>Math.random</a:t>
            </a:r>
            <a:r>
              <a:rPr lang="fr-FR" dirty="0"/>
              <a:t>() * N + 1);     N: à voir la valeur pour votre cas</a:t>
            </a:r>
          </a:p>
          <a:p>
            <a:r>
              <a:rPr lang="fr-FR" dirty="0"/>
              <a:t> </a:t>
            </a:r>
          </a:p>
          <a:p>
            <a:endParaRPr lang="fr-FR" dirty="0"/>
          </a:p>
        </p:txBody>
      </p:sp>
    </p:spTree>
    <p:extLst>
      <p:ext uri="{BB962C8B-B14F-4D97-AF65-F5344CB8AC3E}">
        <p14:creationId xmlns:p14="http://schemas.microsoft.com/office/powerpoint/2010/main" val="235519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6712232"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98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GUI </a:t>
            </a:r>
            <a:endParaRPr lang="fr-FR" dirty="0"/>
          </a:p>
        </p:txBody>
      </p:sp>
      <p:sp>
        <p:nvSpPr>
          <p:cNvPr id="3" name="TextBox 2"/>
          <p:cNvSpPr txBox="1"/>
          <p:nvPr/>
        </p:nvSpPr>
        <p:spPr>
          <a:xfrm>
            <a:off x="381000" y="2145268"/>
            <a:ext cx="4758675" cy="369332"/>
          </a:xfrm>
          <a:prstGeom prst="rect">
            <a:avLst/>
          </a:prstGeom>
          <a:noFill/>
        </p:spPr>
        <p:txBody>
          <a:bodyPr wrap="none" rtlCol="0">
            <a:spAutoFit/>
          </a:bodyPr>
          <a:lstStyle/>
          <a:p>
            <a:r>
              <a:rPr lang="en-US" dirty="0" smtClean="0"/>
              <a:t>Pour les </a:t>
            </a:r>
            <a:r>
              <a:rPr lang="en-US" dirty="0" err="1" smtClean="0"/>
              <a:t>deux</a:t>
            </a:r>
            <a:r>
              <a:rPr lang="en-US" dirty="0" smtClean="0"/>
              <a:t> </a:t>
            </a:r>
            <a:r>
              <a:rPr lang="en-US" dirty="0" err="1" smtClean="0"/>
              <a:t>projets</a:t>
            </a:r>
            <a:r>
              <a:rPr lang="en-US" dirty="0" smtClean="0"/>
              <a:t> , </a:t>
            </a:r>
            <a:r>
              <a:rPr lang="en-US" dirty="0" err="1" smtClean="0"/>
              <a:t>ajouter</a:t>
            </a:r>
            <a:r>
              <a:rPr lang="en-US" dirty="0" smtClean="0"/>
              <a:t> </a:t>
            </a:r>
            <a:r>
              <a:rPr lang="en-US" dirty="0" err="1" smtClean="0"/>
              <a:t>l’interface</a:t>
            </a:r>
            <a:r>
              <a:rPr lang="en-US" dirty="0" smtClean="0"/>
              <a:t> graph. </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2819400"/>
            <a:ext cx="42767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09875"/>
            <a:ext cx="43053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Résultat de recherche d'images pour &quot;imaginati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484356"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Résultat de recherche d'images pour &quot;imagination&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0"/>
            <a:ext cx="66675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403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251</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Add Some GUI</vt:lpstr>
      <vt:lpstr>PowerPoint Presentation</vt:lpstr>
      <vt:lpstr>PowerPoint Presentation</vt:lpstr>
      <vt:lpstr>PowerPoint Presentation</vt:lpstr>
      <vt:lpstr>PowerPoint Presentation</vt:lpstr>
      <vt:lpstr>GUI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#1</dc:title>
  <dc:creator>Athanasia</dc:creator>
  <cp:lastModifiedBy>Athanasia</cp:lastModifiedBy>
  <cp:revision>10</cp:revision>
  <dcterms:created xsi:type="dcterms:W3CDTF">2017-10-05T09:49:33Z</dcterms:created>
  <dcterms:modified xsi:type="dcterms:W3CDTF">2017-10-18T22:29:40Z</dcterms:modified>
</cp:coreProperties>
</file>