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5" r:id="rId6"/>
    <p:sldId id="271" r:id="rId7"/>
    <p:sldId id="272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7" r:id="rId20"/>
    <p:sldId id="278" r:id="rId21"/>
    <p:sldId id="280" r:id="rId22"/>
    <p:sldId id="27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580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126D9-653D-4630-9D38-8A9C6AE510A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F7A0-22F3-409A-9239-AFB915D4A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61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var2 </a:t>
            </a:r>
            <a:r>
              <a:rPr lang="fr-FR" dirty="0" err="1" smtClean="0"/>
              <a:t>contains</a:t>
            </a:r>
            <a:r>
              <a:rPr lang="fr-FR" dirty="0" smtClean="0"/>
              <a:t> var1 / 2: 512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960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0 1 2 3 4 5 6 7 8 9 Loop complete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7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above program there is an infinite loop, for( ; ; ) . </a:t>
            </a:r>
          </a:p>
          <a:p>
            <a:r>
              <a:rPr lang="en-US" dirty="0" smtClean="0"/>
              <a:t>This means that the program will never terminate unless </a:t>
            </a:r>
          </a:p>
          <a:p>
            <a:r>
              <a:rPr lang="en-US" smtClean="0"/>
              <a:t>the user presses a particular letter on the keyboard, in this case ‘q’.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099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10 10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7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s1.sum: 15 </a:t>
            </a:r>
          </a:p>
          <a:p>
            <a:r>
              <a:rPr lang="fr-FR" dirty="0" smtClean="0"/>
              <a:t>s2.sum: 15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95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ob.alpha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-99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5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sample[0]: 0 </a:t>
            </a:r>
          </a:p>
          <a:p>
            <a:r>
              <a:rPr lang="en-US" dirty="0" smtClean="0"/>
              <a:t>This is sample[1]: 1</a:t>
            </a:r>
          </a:p>
          <a:p>
            <a:r>
              <a:rPr lang="en-US" dirty="0" smtClean="0"/>
              <a:t>This is sample[2]: 2 </a:t>
            </a:r>
          </a:p>
          <a:p>
            <a:r>
              <a:rPr lang="en-US" dirty="0" smtClean="0"/>
              <a:t>This is sample[3]: 3 </a:t>
            </a:r>
          </a:p>
          <a:p>
            <a:r>
              <a:rPr lang="en-US" dirty="0" smtClean="0"/>
              <a:t>This is sample[4]: 4 </a:t>
            </a:r>
          </a:p>
          <a:p>
            <a:r>
              <a:rPr lang="en-US" dirty="0" smtClean="0"/>
              <a:t>This is sample[5]: 5 </a:t>
            </a:r>
          </a:p>
          <a:p>
            <a:r>
              <a:rPr lang="en-US" dirty="0" smtClean="0"/>
              <a:t>This is sample[6]: 6 </a:t>
            </a:r>
          </a:p>
          <a:p>
            <a:r>
              <a:rPr lang="en-US" dirty="0" smtClean="0"/>
              <a:t>This is sample[7]: 7 </a:t>
            </a:r>
          </a:p>
          <a:p>
            <a:r>
              <a:rPr lang="en-US" dirty="0" smtClean="0"/>
              <a:t>This is sample[8]: 8 </a:t>
            </a:r>
          </a:p>
          <a:p>
            <a:r>
              <a:rPr lang="en-US" dirty="0" smtClean="0"/>
              <a:t>This is sample[9]: 9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35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 with error reports. </a:t>
            </a:r>
          </a:p>
          <a:p>
            <a:r>
              <a:rPr lang="en-US" dirty="0" smtClean="0"/>
              <a:t>Index 5 out-of-bounds </a:t>
            </a:r>
          </a:p>
          <a:p>
            <a:r>
              <a:rPr lang="en-US" dirty="0" smtClean="0"/>
              <a:t>Index 6 out-of-bounds </a:t>
            </a:r>
          </a:p>
          <a:p>
            <a:r>
              <a:rPr lang="en-US" dirty="0" smtClean="0"/>
              <a:t>Index 7 out-of-bounds </a:t>
            </a:r>
          </a:p>
          <a:p>
            <a:r>
              <a:rPr lang="en-US" dirty="0" smtClean="0"/>
              <a:t>Index 8 out-of-bounds </a:t>
            </a:r>
          </a:p>
          <a:p>
            <a:r>
              <a:rPr lang="en-US" dirty="0" smtClean="0"/>
              <a:t>Index 9 out-of-bounds </a:t>
            </a:r>
          </a:p>
          <a:p>
            <a:r>
              <a:rPr lang="en-US" dirty="0" smtClean="0"/>
              <a:t>0 10 20 30 40 Index 5 out-of-bounds </a:t>
            </a:r>
          </a:p>
          <a:p>
            <a:r>
              <a:rPr lang="en-US" dirty="0" smtClean="0"/>
              <a:t>Index 6 out-of-bounds </a:t>
            </a:r>
          </a:p>
          <a:p>
            <a:r>
              <a:rPr lang="en-US" dirty="0" smtClean="0"/>
              <a:t>Index 7 out-of-bounds </a:t>
            </a:r>
          </a:p>
          <a:p>
            <a:r>
              <a:rPr lang="en-US" dirty="0" smtClean="0"/>
              <a:t>Index 8 out-of-bounds </a:t>
            </a:r>
          </a:p>
          <a:p>
            <a:r>
              <a:rPr lang="en-US" dirty="0" smtClean="0"/>
              <a:t>Index 9 out-of-bounds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9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value of </a:t>
            </a:r>
            <a:r>
              <a:rPr lang="en-US" dirty="0" err="1" smtClean="0"/>
              <a:t>var</a:t>
            </a:r>
            <a:r>
              <a:rPr lang="en-US" dirty="0" smtClean="0"/>
              <a:t>: 10 </a:t>
            </a:r>
          </a:p>
          <a:p>
            <a:r>
              <a:rPr lang="en-US" dirty="0" smtClean="0"/>
              <a:t>Original value of x: 10.0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after division: 2 </a:t>
            </a:r>
          </a:p>
          <a:p>
            <a:r>
              <a:rPr lang="en-US" dirty="0" smtClean="0"/>
              <a:t>x after division: 2.5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07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 and Remainder of 10/3: 3 </a:t>
            </a:r>
          </a:p>
          <a:p>
            <a:r>
              <a:rPr lang="en-US" dirty="0" smtClean="0"/>
              <a:t>Result and Remainder of 10.0/3.0: 3.3333333333333335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0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is a factor of 10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9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Line </a:t>
            </a:r>
          </a:p>
          <a:p>
            <a:r>
              <a:rPr lang="en-US" dirty="0" smtClean="0"/>
              <a:t>Second Line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  </a:t>
            </a:r>
            <a:r>
              <a:rPr lang="en-US" dirty="0" smtClean="0"/>
              <a:t>B   C </a:t>
            </a:r>
          </a:p>
          <a:p>
            <a:r>
              <a:rPr lang="en-US" dirty="0" smtClean="0"/>
              <a:t>D   E   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4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is now X 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 is now Y 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 is now Z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7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is false </a:t>
            </a:r>
          </a:p>
          <a:p>
            <a:r>
              <a:rPr lang="en-US" dirty="0" smtClean="0"/>
              <a:t>b is true </a:t>
            </a:r>
          </a:p>
          <a:p>
            <a:r>
              <a:rPr lang="en-US" dirty="0" smtClean="0"/>
              <a:t>This is executed 10 &gt; 9 is true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22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is a negative number </a:t>
            </a:r>
          </a:p>
          <a:p>
            <a:r>
              <a:rPr lang="en-US" dirty="0" smtClean="0"/>
              <a:t>c is a positive number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0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count: 0 </a:t>
            </a:r>
          </a:p>
          <a:p>
            <a:r>
              <a:rPr lang="en-US" dirty="0" smtClean="0"/>
              <a:t>This is count: 1 </a:t>
            </a:r>
          </a:p>
          <a:p>
            <a:r>
              <a:rPr lang="en-US" dirty="0" smtClean="0"/>
              <a:t>This is count: 2 </a:t>
            </a:r>
          </a:p>
          <a:p>
            <a:r>
              <a:rPr lang="en-US" dirty="0" smtClean="0"/>
              <a:t>This is count: 3 </a:t>
            </a:r>
          </a:p>
          <a:p>
            <a:r>
              <a:rPr lang="en-US" dirty="0" smtClean="0"/>
              <a:t>This is count: 4 </a:t>
            </a:r>
          </a:p>
          <a:p>
            <a:r>
              <a:rPr lang="en-US" dirty="0" smtClean="0"/>
              <a:t>Done!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F7A0-22F3-409A-9239-AFB915D4A26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41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7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04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53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88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7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7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5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5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AA2B-D54A-4984-B617-C7208D5AC772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2745-909A-4467-B657-0033A35297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58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10" descr="Shape 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398" y="491198"/>
            <a:ext cx="2706600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14"/>
          <p:cNvSpPr txBox="1"/>
          <p:nvPr/>
        </p:nvSpPr>
        <p:spPr>
          <a:xfrm>
            <a:off x="2209800" y="3978750"/>
            <a:ext cx="4918500" cy="9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b="1" i="1" dirty="0" smtClean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Athanasia Katsouraki</a:t>
            </a:r>
          </a:p>
          <a:p>
            <a:pPr algn="ctr"/>
            <a:endParaRPr lang="en-US" sz="2400" b="1" i="1" dirty="0" smtClean="0">
              <a:solidFill>
                <a:srgbClr val="535353"/>
              </a:solidFill>
              <a:latin typeface="Ubuntu"/>
              <a:ea typeface="Ubuntu"/>
              <a:cs typeface="Ubuntu"/>
            </a:endParaRPr>
          </a:p>
          <a:p>
            <a:pPr algn="ctr"/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Ubuntu"/>
                <a:ea typeface="Ubuntu"/>
                <a:cs typeface="Ubuntu"/>
              </a:rPr>
              <a:t>16.10.2017</a:t>
            </a:r>
            <a:endParaRPr lang="fr-FR" sz="2400" b="1" i="1" dirty="0">
              <a:solidFill>
                <a:schemeClr val="bg1">
                  <a:lumMod val="65000"/>
                </a:schemeClr>
              </a:solidFill>
              <a:latin typeface="Ubuntu"/>
              <a:ea typeface="Ubuntu"/>
              <a:cs typeface="Ubuntu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fr" b="1" i="1" dirty="0">
                <a:solidFill>
                  <a:srgbClr val="535353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6" name="Shape 221"/>
          <p:cNvSpPr txBox="1"/>
          <p:nvPr/>
        </p:nvSpPr>
        <p:spPr>
          <a:xfrm>
            <a:off x="-533400" y="2157023"/>
            <a:ext cx="9448800" cy="121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R="58577" algn="ctr"/>
            <a:r>
              <a:rPr lang="en-US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</a:rPr>
              <a:t>Formation POE Java</a:t>
            </a:r>
            <a:endParaRPr lang="en-US" sz="3200" b="1" dirty="0">
              <a:solidFill>
                <a:srgbClr val="E5013F"/>
              </a:solidFill>
              <a:latin typeface="Ubuntu"/>
              <a:ea typeface="Ubuntu"/>
              <a:cs typeface="Ubuntu"/>
            </a:endParaRPr>
          </a:p>
          <a:p>
            <a:pPr marR="58577" algn="ctr"/>
            <a:r>
              <a:rPr lang="fr" sz="3200" b="1" dirty="0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 Journée </a:t>
            </a:r>
            <a:r>
              <a:rPr lang="fr" sz="3200" b="1" smtClean="0">
                <a:solidFill>
                  <a:srgbClr val="E5013F"/>
                </a:solidFill>
                <a:latin typeface="Ubuntu"/>
                <a:ea typeface="Ubuntu"/>
                <a:cs typeface="Ubuntu"/>
                <a:sym typeface="Ubuntu"/>
              </a:rPr>
              <a:t>#1: Part 1</a:t>
            </a:r>
            <a:endParaRPr lang="fr" sz="3200" b="1" dirty="0">
              <a:solidFill>
                <a:srgbClr val="E5013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" name="Shape 213"/>
          <p:cNvSpPr txBox="1"/>
          <p:nvPr/>
        </p:nvSpPr>
        <p:spPr>
          <a:xfrm>
            <a:off x="7543800" y="437150"/>
            <a:ext cx="1372700" cy="3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sz="1200" b="1" i="1" dirty="0" smtClean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Week#2</a:t>
            </a:r>
            <a:endParaRPr lang="fr" sz="1200" b="1" i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4566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Character</a:t>
            </a:r>
            <a:r>
              <a:rPr lang="fr-FR" dirty="0" smtClean="0"/>
              <a:t> Escape Codes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400800" cy="4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324600" y="4419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0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 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647561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75835" y="4090987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**Si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voulez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  <a:r>
              <a:rPr lang="en-US" dirty="0" err="1" smtClean="0"/>
              <a:t>chercher</a:t>
            </a:r>
            <a:r>
              <a:rPr lang="en-US" dirty="0" smtClean="0"/>
              <a:t>  </a:t>
            </a:r>
          </a:p>
          <a:p>
            <a:pPr algn="ctr"/>
            <a:r>
              <a:rPr lang="en-US" dirty="0" smtClean="0"/>
              <a:t>“ASCII code”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89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 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92696"/>
            <a:ext cx="6858000" cy="56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248400" y="87796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5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6224"/>
            <a:ext cx="7616458" cy="543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Output? 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6036733" y="312738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5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30" y="1420281"/>
            <a:ext cx="60338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06" y="3200400"/>
            <a:ext cx="6110061" cy="306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853767" y="315381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94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441574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2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 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38400"/>
            <a:ext cx="73317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952067" y="7620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1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9461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752600" y="3429000"/>
            <a:ext cx="9906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2743200" y="3429000"/>
            <a:ext cx="41910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048500" y="271522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???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val 6"/>
          <p:cNvSpPr/>
          <p:nvPr/>
        </p:nvSpPr>
        <p:spPr>
          <a:xfrm>
            <a:off x="6021534" y="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8" y="1735669"/>
            <a:ext cx="299027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5181600" cy="247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Output?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5638800" y="630769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2" y="1143000"/>
            <a:ext cx="42195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3819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73" y="1247774"/>
            <a:ext cx="4249628" cy="263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418987" y="45339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9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On a déjà vu…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495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169708"/>
            <a:ext cx="4381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94" y="1645708"/>
            <a:ext cx="4319906" cy="467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362200" y="54102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4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5683715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7" y="3048000"/>
            <a:ext cx="5740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943600" y="26670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82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57800"/>
            <a:ext cx="4205358" cy="158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3505200"/>
            <a:ext cx="3886200" cy="19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34002"/>
            <a:ext cx="1295400" cy="464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</a:t>
            </a:r>
            <a:br>
              <a:rPr lang="en-US" dirty="0" smtClean="0"/>
            </a:br>
            <a:r>
              <a:rPr lang="en-US" dirty="0" smtClean="0"/>
              <a:t>u</a:t>
            </a:r>
            <a:br>
              <a:rPr lang="en-US" dirty="0" smtClean="0"/>
            </a:br>
            <a:r>
              <a:rPr lang="en-US" dirty="0" smtClean="0"/>
              <a:t>t</a:t>
            </a:r>
            <a:br>
              <a:rPr lang="en-US" dirty="0" smtClean="0"/>
            </a:br>
            <a:r>
              <a:rPr lang="en-US" dirty="0" smtClean="0"/>
              <a:t>p</a:t>
            </a:r>
            <a:br>
              <a:rPr lang="en-US" dirty="0" smtClean="0"/>
            </a:br>
            <a:r>
              <a:rPr lang="en-US" dirty="0" smtClean="0"/>
              <a:t>u</a:t>
            </a:r>
            <a:br>
              <a:rPr lang="en-US" dirty="0" smtClean="0"/>
            </a:br>
            <a:r>
              <a:rPr lang="en-US" dirty="0" smtClean="0"/>
              <a:t>t</a:t>
            </a:r>
            <a:br>
              <a:rPr lang="en-US" dirty="0" smtClean="0"/>
            </a:br>
            <a:r>
              <a:rPr lang="en-US" dirty="0" smtClean="0"/>
              <a:t>? 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-76200"/>
            <a:ext cx="4581525" cy="390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7679"/>
            <a:ext cx="40005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876800"/>
            <a:ext cx="42862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5562600" y="5546199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8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begin with…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4800" y="2078780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first Java application. </a:t>
            </a:r>
          </a:p>
          <a:p>
            <a:r>
              <a:rPr lang="fr-FR" dirty="0" smtClean="0"/>
              <a:t>class </a:t>
            </a:r>
            <a:r>
              <a:rPr lang="fr-FR" dirty="0" err="1" smtClean="0"/>
              <a:t>HelloWorld</a:t>
            </a:r>
            <a:r>
              <a:rPr lang="fr-FR" dirty="0" smtClean="0"/>
              <a:t> { </a:t>
            </a:r>
          </a:p>
          <a:p>
            <a:r>
              <a:rPr lang="fr-FR" dirty="0" smtClean="0"/>
              <a:t>	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main (String </a:t>
            </a:r>
            <a:r>
              <a:rPr lang="fr-FR" dirty="0" err="1" smtClean="0"/>
              <a:t>args</a:t>
            </a:r>
            <a:r>
              <a:rPr lang="fr-FR" dirty="0" smtClean="0"/>
              <a:t>[]){ </a:t>
            </a:r>
          </a:p>
          <a:p>
            <a:r>
              <a:rPr lang="fr-FR" dirty="0" smtClean="0"/>
              <a:t>		</a:t>
            </a:r>
            <a:r>
              <a:rPr lang="fr-FR" dirty="0" err="1" smtClean="0"/>
              <a:t>System.out.println</a:t>
            </a:r>
            <a:r>
              <a:rPr lang="fr-FR" dirty="0" smtClean="0"/>
              <a:t>(“Hello World!”); </a:t>
            </a:r>
          </a:p>
          <a:p>
            <a:r>
              <a:rPr lang="fr-FR" dirty="0" smtClean="0"/>
              <a:t> 	} </a:t>
            </a:r>
          </a:p>
          <a:p>
            <a:r>
              <a:rPr lang="fr-FR" dirty="0" smtClean="0"/>
              <a:t> }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76600" y="419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Class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classe</a:t>
            </a:r>
            <a:r>
              <a:rPr lang="en-US" dirty="0" smtClean="0"/>
              <a:t> 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Attributes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Methodes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Main()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8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662737" cy="403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49530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200150"/>
            <a:ext cx="627469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447800"/>
            <a:ext cx="5181600" cy="5495925"/>
            <a:chOff x="609600" y="3048000"/>
            <a:chExt cx="4124325" cy="38957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048000"/>
              <a:ext cx="4124325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181600"/>
              <a:ext cx="3886200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Oval 2"/>
          <p:cNvSpPr/>
          <p:nvPr/>
        </p:nvSpPr>
        <p:spPr>
          <a:xfrm>
            <a:off x="5638800" y="32766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8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</a:t>
            </a:r>
            <a:endParaRPr lang="fr-F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30003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06" y="2586037"/>
            <a:ext cx="18859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3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for...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6141"/>
            <a:ext cx="6781800" cy="545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5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Math. Operators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4" y="0"/>
            <a:ext cx="705281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672667" y="25908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94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5974080" cy="746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010400" y="1295400"/>
            <a:ext cx="3200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10’ pour </a:t>
            </a:r>
            <a:r>
              <a:rPr lang="en-US" dirty="0" err="1" smtClean="0"/>
              <a:t>trouver</a:t>
            </a:r>
            <a:r>
              <a:rPr lang="en-US" dirty="0" smtClean="0"/>
              <a:t> les </a:t>
            </a:r>
            <a:r>
              <a:rPr lang="en-US" dirty="0" err="1" smtClean="0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7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473</Words>
  <Application>Microsoft Office PowerPoint</Application>
  <PresentationFormat>On-screen Show (4:3)</PresentationFormat>
  <Paragraphs>129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On a déjà vu…</vt:lpstr>
      <vt:lpstr>To begin with…</vt:lpstr>
      <vt:lpstr>Variables</vt:lpstr>
      <vt:lpstr>PowerPoint Presentation</vt:lpstr>
      <vt:lpstr>If…else</vt:lpstr>
      <vt:lpstr>for...</vt:lpstr>
      <vt:lpstr>Math. Operators</vt:lpstr>
      <vt:lpstr>Logical Operators</vt:lpstr>
      <vt:lpstr>Character Escape Codes</vt:lpstr>
      <vt:lpstr>Output? </vt:lpstr>
      <vt:lpstr>Output? </vt:lpstr>
      <vt:lpstr>PowerPoint Presentation</vt:lpstr>
      <vt:lpstr>Conditions</vt:lpstr>
      <vt:lpstr>PowerPoint Presentation</vt:lpstr>
      <vt:lpstr>Output? </vt:lpstr>
      <vt:lpstr>Output?</vt:lpstr>
      <vt:lpstr>PowerPoint Presentation</vt:lpstr>
      <vt:lpstr>Output?</vt:lpstr>
      <vt:lpstr>Output? </vt:lpstr>
      <vt:lpstr>Arrays</vt:lpstr>
      <vt:lpstr>O u t p u t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Athanasia</dc:creator>
  <cp:lastModifiedBy>Athanasia</cp:lastModifiedBy>
  <cp:revision>27</cp:revision>
  <dcterms:created xsi:type="dcterms:W3CDTF">2017-10-12T14:15:49Z</dcterms:created>
  <dcterms:modified xsi:type="dcterms:W3CDTF">2017-10-16T10:36:31Z</dcterms:modified>
</cp:coreProperties>
</file>