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8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7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4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9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8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A009-0F0B-4E86-8312-2D076E683E3E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F7F5-5E9C-42EA-98FB-81D098675F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7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Collections d'objets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16/10/2017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06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5800" y="1309255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java.util.ArrayList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ArrayList</a:t>
            </a:r>
            <a:r>
              <a:rPr lang="fr-FR" dirty="0" smtClean="0"/>
              <a:t> al = new </a:t>
            </a:r>
            <a:r>
              <a:rPr lang="fr-FR" dirty="0" err="1" smtClean="0"/>
              <a:t>ArrayList</a:t>
            </a:r>
            <a:r>
              <a:rPr lang="fr-FR" dirty="0" smtClean="0"/>
              <a:t>();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(‘’ Hello’’);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(4);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(12.20f);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al.add</a:t>
            </a:r>
            <a:r>
              <a:rPr lang="fr-FR" dirty="0" smtClean="0"/>
              <a:t>(‘’Hi’’); </a:t>
            </a:r>
          </a:p>
          <a:p>
            <a:endParaRPr lang="fr-FR" dirty="0"/>
          </a:p>
          <a:p>
            <a:pPr lvl="2"/>
            <a:r>
              <a:rPr lang="fr-FR" dirty="0" smtClean="0"/>
              <a:t>	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al.size</a:t>
            </a:r>
            <a:r>
              <a:rPr lang="fr-FR" dirty="0" smtClean="0"/>
              <a:t>(); i++) { 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("donnée à l'indice " + i + " = " + </a:t>
            </a:r>
            <a:r>
              <a:rPr lang="fr-FR" dirty="0" err="1" smtClean="0"/>
              <a:t>al.get</a:t>
            </a:r>
            <a:r>
              <a:rPr lang="fr-FR" dirty="0" smtClean="0"/>
              <a:t>(i)); </a:t>
            </a:r>
          </a:p>
          <a:p>
            <a:pPr lvl="2"/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 smtClean="0"/>
              <a:t>} </a:t>
            </a:r>
            <a:endParaRPr lang="fr-FR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95800" y="4734605"/>
            <a:ext cx="3181350" cy="1960790"/>
            <a:chOff x="4495800" y="4734605"/>
            <a:chExt cx="3181350" cy="1960790"/>
          </a:xfrm>
        </p:grpSpPr>
        <p:grpSp>
          <p:nvGrpSpPr>
            <p:cNvPr id="24" name="Group 23"/>
            <p:cNvGrpSpPr/>
            <p:nvPr/>
          </p:nvGrpSpPr>
          <p:grpSpPr>
            <a:xfrm>
              <a:off x="4495800" y="4734605"/>
              <a:ext cx="3181350" cy="1960790"/>
              <a:chOff x="4495800" y="4734605"/>
              <a:chExt cx="3181350" cy="196079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495800" y="4734605"/>
                <a:ext cx="3181350" cy="1960790"/>
                <a:chOff x="2914650" y="3667805"/>
                <a:chExt cx="4762500" cy="302759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914650" y="3667805"/>
                  <a:ext cx="4762500" cy="3027590"/>
                  <a:chOff x="2286000" y="3733800"/>
                  <a:chExt cx="4762500" cy="302759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286000" y="3733800"/>
                    <a:ext cx="4762500" cy="3027590"/>
                    <a:chOff x="2286000" y="3733800"/>
                    <a:chExt cx="4762500" cy="302759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2286000" y="3733800"/>
                      <a:ext cx="4762500" cy="3027590"/>
                      <a:chOff x="2286000" y="3733800"/>
                      <a:chExt cx="4762500" cy="3027590"/>
                    </a:xfrm>
                  </p:grpSpPr>
                  <p:pic>
                    <p:nvPicPr>
                      <p:cNvPr id="2050" name="Picture 2" descr="Related imag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762500" cy="3027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ounded Rectangle 13"/>
                      <p:cNvSpPr/>
                      <p:nvPr/>
                    </p:nvSpPr>
                    <p:spPr>
                      <a:xfrm>
                        <a:off x="2286000" y="3733800"/>
                        <a:ext cx="2057400" cy="302759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4343400" y="4419600"/>
                      <a:ext cx="1600200" cy="381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9" name="Oval 18"/>
                  <p:cNvSpPr/>
                  <p:nvPr/>
                </p:nvSpPr>
                <p:spPr>
                  <a:xfrm>
                    <a:off x="6400800" y="6172200"/>
                    <a:ext cx="2286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8" name="Double Bracket 17"/>
                <p:cNvSpPr/>
                <p:nvPr/>
              </p:nvSpPr>
              <p:spPr>
                <a:xfrm>
                  <a:off x="4972050" y="4741532"/>
                  <a:ext cx="2514600" cy="1066800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699351" y="6466425"/>
                <a:ext cx="398493" cy="204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Float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62228" y="6307723"/>
              <a:ext cx="34817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12.20f</a:t>
              </a:r>
              <a:endParaRPr lang="fr-FR" sz="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7844" y="626388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‘’Hi’’</a:t>
              </a:r>
              <a:endParaRPr lang="fr-F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2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java.util.LinkedList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java.util.ListIterator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pPr lvl="1"/>
            <a:r>
              <a:rPr lang="fr-FR" dirty="0" smtClean="0"/>
              <a:t>List l = new </a:t>
            </a:r>
            <a:r>
              <a:rPr lang="fr-FR" dirty="0" err="1" smtClean="0"/>
              <a:t>LinkedList</a:t>
            </a:r>
            <a:r>
              <a:rPr lang="fr-FR" dirty="0" smtClean="0"/>
              <a:t>();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("toto ! !");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(12.20f);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l.size</a:t>
            </a:r>
            <a:r>
              <a:rPr lang="fr-FR" dirty="0" smtClean="0"/>
              <a:t>(); i++)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("Élément à l'index " + i + " = " + </a:t>
            </a:r>
            <a:r>
              <a:rPr lang="fr-FR" dirty="0" err="1" smtClean="0"/>
              <a:t>l.get</a:t>
            </a:r>
            <a:r>
              <a:rPr lang="fr-FR" dirty="0" smtClean="0"/>
              <a:t>(i));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("\n \</a:t>
            </a:r>
            <a:r>
              <a:rPr lang="fr-FR" dirty="0" err="1" smtClean="0"/>
              <a:t>tParcours</a:t>
            </a:r>
            <a:r>
              <a:rPr lang="fr-FR" dirty="0" smtClean="0"/>
              <a:t> avec un </a:t>
            </a:r>
            <a:r>
              <a:rPr lang="fr-FR" dirty="0" err="1" smtClean="0"/>
              <a:t>itérateur</a:t>
            </a:r>
            <a:r>
              <a:rPr lang="fr-FR" dirty="0" smtClean="0"/>
              <a:t> ");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("-------------------------------- ---");</a:t>
            </a:r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ListIterator</a:t>
            </a:r>
            <a:r>
              <a:rPr lang="fr-FR" dirty="0" smtClean="0"/>
              <a:t> li = </a:t>
            </a:r>
            <a:r>
              <a:rPr lang="fr-FR" dirty="0" err="1" smtClean="0"/>
              <a:t>l.listIterator</a:t>
            </a:r>
            <a:r>
              <a:rPr lang="fr-FR" dirty="0" smtClean="0"/>
              <a:t>();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li.hasNext</a:t>
            </a:r>
            <a:r>
              <a:rPr lang="fr-FR" dirty="0" smtClean="0"/>
              <a:t>()) 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 err="1" smtClean="0"/>
              <a:t>li.next</a:t>
            </a:r>
            <a:r>
              <a:rPr lang="fr-FR" dirty="0" smtClean="0"/>
              <a:t>()); </a:t>
            </a:r>
          </a:p>
          <a:p>
            <a:pPr lvl="1"/>
            <a:r>
              <a:rPr lang="fr-FR" dirty="0" smtClean="0"/>
              <a:t>}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4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213633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utilisant la classe </a:t>
            </a:r>
            <a:r>
              <a:rPr lang="fr-FR" dirty="0" err="1" smtClean="0"/>
              <a:t>ArrayList</a:t>
            </a:r>
            <a:r>
              <a:rPr lang="fr-FR" dirty="0" smtClean="0"/>
              <a:t>, créez un programme qui :</a:t>
            </a:r>
          </a:p>
          <a:p>
            <a:pPr marL="342900" indent="-342900">
              <a:buAutoNum type="arabicPeriod"/>
            </a:pPr>
            <a:r>
              <a:rPr lang="fr-FR" dirty="0" smtClean="0"/>
              <a:t>reçoit 20 valeurs numériques réelles de l'utilisateur</a:t>
            </a:r>
          </a:p>
          <a:p>
            <a:pPr marL="342900" indent="-342900">
              <a:buAutoNum type="arabicPeriod"/>
            </a:pPr>
            <a:r>
              <a:rPr lang="fr-FR" dirty="0" smtClean="0"/>
              <a:t>calcule le nombre de valeurs qui sont supérieures de moyenne. 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r>
              <a:rPr lang="en-US" dirty="0" smtClean="0"/>
              <a:t>’ </a:t>
            </a:r>
            <a:r>
              <a:rPr lang="en-US" dirty="0" smtClean="0"/>
              <a:t>pour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smtClean="0"/>
              <a:t>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7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/>
              <a:t>2 </a:t>
            </a:r>
            <a:r>
              <a:rPr lang="en-US" dirty="0" err="1" smtClean="0"/>
              <a:t>groupes</a:t>
            </a:r>
            <a:r>
              <a:rPr lang="en-US" dirty="0" smtClean="0"/>
              <a:t> :</a:t>
            </a:r>
          </a:p>
          <a:p>
            <a:pPr lvl="1"/>
            <a:endParaRPr lang="en-US" dirty="0" smtClean="0"/>
          </a:p>
          <a:p>
            <a:pPr marL="1200150" lvl="2" indent="-285750">
              <a:buFont typeface="Wingdings" pitchFamily="2" charset="2"/>
              <a:buChar char="q"/>
            </a:pPr>
            <a:r>
              <a:rPr lang="en-US" dirty="0" smtClean="0"/>
              <a:t>Presentation qui </a:t>
            </a:r>
            <a:r>
              <a:rPr lang="en-US" dirty="0" err="1" smtClean="0"/>
              <a:t>repond</a:t>
            </a:r>
            <a:r>
              <a:rPr lang="en-US" dirty="0" smtClean="0"/>
              <a:t> aux questions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(pour les </a:t>
            </a:r>
            <a:r>
              <a:rPr lang="en-US" dirty="0" err="1" smtClean="0"/>
              <a:t>sujets</a:t>
            </a:r>
            <a:r>
              <a:rPr lang="en-US" dirty="0" smtClean="0"/>
              <a:t>: </a:t>
            </a:r>
            <a:r>
              <a:rPr lang="en-US" dirty="0" err="1" smtClean="0"/>
              <a:t>HashTable</a:t>
            </a:r>
            <a:r>
              <a:rPr lang="en-US" dirty="0" smtClean="0"/>
              <a:t>/</a:t>
            </a:r>
            <a:r>
              <a:rPr lang="en-US" dirty="0" err="1" smtClean="0"/>
              <a:t>HashSet</a:t>
            </a:r>
            <a:r>
              <a:rPr lang="en-US" dirty="0" smtClean="0"/>
              <a:t> (un </a:t>
            </a:r>
            <a:r>
              <a:rPr lang="en-US" dirty="0" err="1" smtClean="0"/>
              <a:t>sujet</a:t>
            </a:r>
            <a:r>
              <a:rPr lang="en-US" dirty="0" smtClean="0"/>
              <a:t>/</a:t>
            </a:r>
            <a:r>
              <a:rPr lang="en-US" dirty="0" err="1" smtClean="0"/>
              <a:t>groupe</a:t>
            </a:r>
            <a:r>
              <a:rPr lang="en-US" dirty="0" smtClean="0"/>
              <a:t>)) :</a:t>
            </a:r>
            <a:endParaRPr lang="fr-FR" dirty="0" smtClean="0"/>
          </a:p>
          <a:p>
            <a:pPr lvl="2"/>
            <a:endParaRPr lang="en-US" dirty="0" smtClean="0"/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? </a:t>
            </a:r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Methodes</a:t>
            </a:r>
            <a:r>
              <a:rPr lang="en-US" dirty="0" smtClean="0"/>
              <a:t> </a:t>
            </a:r>
            <a:r>
              <a:rPr lang="en-US" dirty="0" err="1" smtClean="0"/>
              <a:t>d’Objet</a:t>
            </a:r>
            <a:endParaRPr lang="en-US" dirty="0" smtClean="0"/>
          </a:p>
          <a:p>
            <a:pPr marL="1657350" lvl="3" indent="-285750">
              <a:buFont typeface="Wingdings" pitchFamily="2" charset="2"/>
              <a:buChar char="q"/>
            </a:pPr>
            <a:r>
              <a:rPr lang="en-US" dirty="0" err="1" smtClean="0"/>
              <a:t>Exemples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r>
              <a:rPr lang="en-US" dirty="0" smtClean="0"/>
              <a:t>’ preparation +15’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8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 d'objets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-33251" y="1600200"/>
            <a:ext cx="9144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Comment il est possible de stocker des données autrement qu'avec des tableaux ?</a:t>
            </a:r>
          </a:p>
          <a:p>
            <a:endParaRPr lang="fr-FR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Ces objets collections sont dynamiques  --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 smtClean="0"/>
              <a:t>ils n'ont pas de taille à </a:t>
            </a:r>
            <a:r>
              <a:rPr lang="fr-FR" dirty="0" err="1" smtClean="0"/>
              <a:t>pré-définir</a:t>
            </a:r>
            <a:r>
              <a:rPr lang="fr-FR" dirty="0" smtClean="0"/>
              <a:t>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fr-FR" dirty="0" smtClean="0"/>
              <a:t>On ne peut donc pas dépasser leur capacité !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dirty="0"/>
          </a:p>
          <a:p>
            <a:pPr marL="742950" lvl="1" indent="-285750"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fr-FR" dirty="0" err="1" smtClean="0"/>
              <a:t>LinkedList</a:t>
            </a:r>
            <a:r>
              <a:rPr lang="fr-FR" dirty="0" smtClean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fr-FR" dirty="0" err="1" smtClean="0"/>
              <a:t>ArrayList</a:t>
            </a:r>
            <a:r>
              <a:rPr lang="fr-FR" dirty="0" smtClean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HashTable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HashSet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5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liste chaînée est: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une liste dont chaque élément est relié au suivant par une référence à ce dernier</a:t>
            </a:r>
            <a:r>
              <a:rPr lang="fr-FR" dirty="0" smtClean="0"/>
              <a:t>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sa taille n'est pas fixe</a:t>
            </a:r>
            <a:r>
              <a:rPr lang="fr-FR" dirty="0" smtClean="0"/>
              <a:t> : on peut ajouter et enlever des éléments selon nos besoins.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 err="1" smtClean="0"/>
              <a:t>LinkedList</a:t>
            </a:r>
            <a:r>
              <a:rPr lang="fr-FR" dirty="0" smtClean="0"/>
              <a:t> acceptent </a:t>
            </a:r>
            <a:r>
              <a:rPr lang="fr-FR" b="1" dirty="0" smtClean="0"/>
              <a:t>tout type d'objet</a:t>
            </a:r>
            <a:r>
              <a:rPr lang="fr-FR" dirty="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b="1" dirty="0" smtClean="0"/>
              <a:t>Chaque élément contient une référence sur l'élément suivant sauf pour le dernier :</a:t>
            </a:r>
            <a:r>
              <a:rPr lang="fr-FR" dirty="0" smtClean="0"/>
              <a:t> son suivant est en fait </a:t>
            </a:r>
            <a:r>
              <a:rPr lang="fr-FR" dirty="0" err="1" smtClean="0"/>
              <a:t>null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 Cette classe se trouve dans le </a:t>
            </a:r>
            <a:r>
              <a:rPr lang="fr-FR" b="1" dirty="0" smtClean="0"/>
              <a:t>package </a:t>
            </a:r>
            <a:r>
              <a:rPr lang="fr-FR" b="1" dirty="0" err="1" smtClean="0"/>
              <a:t>java.util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4561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LinkedList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709" y="17526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Méthodes d'objets </a:t>
            </a:r>
            <a:r>
              <a:rPr lang="fr-FR" b="1" i="1" dirty="0" err="1" smtClean="0"/>
              <a:t>LinkedList</a:t>
            </a:r>
            <a:endParaRPr lang="fr-FR" b="1" i="1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 (Object x): Ajoute l'objet x à la fin de la liste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(</a:t>
            </a:r>
            <a:r>
              <a:rPr lang="fr-FR" dirty="0" err="1" smtClean="0"/>
              <a:t>int</a:t>
            </a:r>
            <a:r>
              <a:rPr lang="fr-FR" dirty="0" smtClean="0"/>
              <a:t> a, Object x): Ajoute l'objet x au </a:t>
            </a:r>
            <a:r>
              <a:rPr lang="fr-FR" dirty="0" err="1" smtClean="0"/>
              <a:t>aème</a:t>
            </a:r>
            <a:r>
              <a:rPr lang="fr-FR" dirty="0" smtClean="0"/>
              <a:t>  position de la liste</a:t>
            </a:r>
          </a:p>
          <a:p>
            <a:r>
              <a:rPr lang="fr-FR" dirty="0" err="1" smtClean="0"/>
              <a:t>addFirst</a:t>
            </a:r>
            <a:r>
              <a:rPr lang="fr-FR" dirty="0" smtClean="0"/>
              <a:t> (Object x): Ajoute l'objet x comme premier élément de la liste</a:t>
            </a:r>
          </a:p>
          <a:p>
            <a:r>
              <a:rPr lang="fr-FR" dirty="0" err="1" smtClean="0"/>
              <a:t>addAll</a:t>
            </a:r>
            <a:r>
              <a:rPr lang="fr-FR" dirty="0" smtClean="0"/>
              <a:t> (</a:t>
            </a:r>
            <a:r>
              <a:rPr lang="fr-FR" dirty="0" err="1" smtClean="0"/>
              <a:t>LinkedList</a:t>
            </a:r>
            <a:r>
              <a:rPr lang="fr-FR" dirty="0" smtClean="0"/>
              <a:t> x): Ajoute le contenu de la liste x à la fin de la liste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listIterator</a:t>
            </a:r>
            <a:r>
              <a:rPr lang="fr-FR" dirty="0" smtClean="0"/>
              <a:t> () : Retourne un </a:t>
            </a:r>
            <a:r>
              <a:rPr lang="fr-FR" dirty="0" err="1" smtClean="0"/>
              <a:t>itérateur</a:t>
            </a:r>
            <a:r>
              <a:rPr lang="fr-FR" dirty="0" smtClean="0"/>
              <a:t> des 2 directions</a:t>
            </a:r>
          </a:p>
          <a:p>
            <a:r>
              <a:rPr lang="fr-FR" b="1" i="1" dirty="0" smtClean="0"/>
              <a:t>Méthodes des objets </a:t>
            </a:r>
            <a:r>
              <a:rPr lang="fr-FR" b="1" i="1" dirty="0" err="1" smtClean="0"/>
              <a:t>ListIterator</a:t>
            </a:r>
            <a:endParaRPr lang="fr-FR" b="1" i="1" dirty="0" smtClean="0"/>
          </a:p>
          <a:p>
            <a:pPr lvl="1"/>
            <a:r>
              <a:rPr lang="fr-FR" dirty="0" smtClean="0"/>
              <a:t>booléen </a:t>
            </a:r>
            <a:r>
              <a:rPr lang="fr-FR" dirty="0" err="1" smtClean="0"/>
              <a:t>hasNext</a:t>
            </a:r>
            <a:r>
              <a:rPr lang="fr-FR" dirty="0" smtClean="0"/>
              <a:t> () : Contrôle s'il existe un élément suivant</a:t>
            </a:r>
          </a:p>
          <a:p>
            <a:pPr lvl="1"/>
            <a:r>
              <a:rPr lang="fr-FR" dirty="0" smtClean="0"/>
              <a:t>booléen </a:t>
            </a:r>
            <a:r>
              <a:rPr lang="fr-FR" dirty="0" err="1" smtClean="0"/>
              <a:t>hasPrevious</a:t>
            </a:r>
            <a:r>
              <a:rPr lang="fr-FR" dirty="0" smtClean="0"/>
              <a:t> () : Vérifie s'il y a un élément précédent</a:t>
            </a:r>
          </a:p>
          <a:p>
            <a:endParaRPr lang="fr-FR" dirty="0" smtClean="0"/>
          </a:p>
          <a:p>
            <a:r>
              <a:rPr lang="fr-FR" dirty="0" smtClean="0"/>
              <a:t>Objet </a:t>
            </a:r>
            <a:r>
              <a:rPr lang="fr-FR" dirty="0" err="1" smtClean="0"/>
              <a:t>next</a:t>
            </a:r>
            <a:r>
              <a:rPr lang="fr-FR" dirty="0" smtClean="0"/>
              <a:t> (): Retourne l'élément suivant</a:t>
            </a:r>
          </a:p>
          <a:p>
            <a:r>
              <a:rPr lang="fr-FR" dirty="0" smtClean="0"/>
              <a:t>Objet précédent (): Retourne l'élément précédent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 (): Supprime l'élément de la liste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6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java.util.LinkedList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java.util.ListIterator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r>
              <a:rPr lang="fr-FR" dirty="0"/>
              <a:t>	</a:t>
            </a:r>
            <a:r>
              <a:rPr lang="fr-FR" dirty="0" smtClean="0"/>
              <a:t>	List l = new </a:t>
            </a:r>
            <a:r>
              <a:rPr lang="fr-FR" dirty="0" err="1" smtClean="0"/>
              <a:t>LinkedList</a:t>
            </a:r>
            <a:r>
              <a:rPr lang="fr-FR" dirty="0" smtClean="0"/>
              <a:t>();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(12);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("toto ! !"); 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l.add</a:t>
            </a:r>
            <a:r>
              <a:rPr lang="fr-FR" dirty="0" smtClean="0"/>
              <a:t>(12.20f); </a:t>
            </a:r>
          </a:p>
          <a:p>
            <a:endParaRPr lang="fr-FR" dirty="0"/>
          </a:p>
          <a:p>
            <a:r>
              <a:rPr lang="fr-FR" dirty="0" smtClean="0"/>
              <a:t>	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l.size</a:t>
            </a:r>
            <a:r>
              <a:rPr lang="fr-FR" dirty="0" smtClean="0"/>
              <a:t>(); i++) 			</a:t>
            </a:r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("Élément à l'index " + i + " = " + </a:t>
            </a:r>
            <a:r>
              <a:rPr lang="fr-FR" dirty="0" err="1" smtClean="0"/>
              <a:t>l.get</a:t>
            </a:r>
            <a:r>
              <a:rPr lang="fr-FR" dirty="0" smtClean="0"/>
              <a:t>(i)); </a:t>
            </a:r>
          </a:p>
          <a:p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5181600"/>
            <a:ext cx="4761422" cy="1588532"/>
            <a:chOff x="2057400" y="5181600"/>
            <a:chExt cx="4761422" cy="1588532"/>
          </a:xfrm>
        </p:grpSpPr>
        <p:grpSp>
          <p:nvGrpSpPr>
            <p:cNvPr id="9" name="Group 8"/>
            <p:cNvGrpSpPr/>
            <p:nvPr/>
          </p:nvGrpSpPr>
          <p:grpSpPr>
            <a:xfrm>
              <a:off x="2057400" y="5181600"/>
              <a:ext cx="4761422" cy="1588532"/>
              <a:chOff x="2057400" y="5181600"/>
              <a:chExt cx="4761422" cy="15885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57400" y="5181600"/>
                <a:ext cx="4761422" cy="1588532"/>
                <a:chOff x="2057400" y="5181600"/>
                <a:chExt cx="4761422" cy="158853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5181600"/>
                  <a:ext cx="4761422" cy="1398355"/>
                  <a:chOff x="2057400" y="5181600"/>
                  <a:chExt cx="4761422" cy="1398355"/>
                </a:xfrm>
              </p:grpSpPr>
              <p:pic>
                <p:nvPicPr>
                  <p:cNvPr id="1026" name="Picture 2" descr="Related image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5181600"/>
                    <a:ext cx="4761422" cy="13983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Rectangle 3"/>
                  <p:cNvSpPr/>
                  <p:nvPr/>
                </p:nvSpPr>
                <p:spPr>
                  <a:xfrm>
                    <a:off x="2209800" y="6172200"/>
                    <a:ext cx="419100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2474689" y="6400800"/>
                  <a:ext cx="3557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12                     “</a:t>
                  </a:r>
                  <a:r>
                    <a:rPr lang="en-US" dirty="0" err="1" smtClean="0"/>
                    <a:t>toto</a:t>
                  </a:r>
                  <a:r>
                    <a:rPr lang="en-US" dirty="0" smtClean="0"/>
                    <a:t>”               12.20f</a:t>
                  </a:r>
                  <a:endParaRPr lang="fr-FR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684253" y="5777823"/>
                <a:ext cx="457200" cy="165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42126" y="5795075"/>
                <a:ext cx="457200" cy="165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64426" y="5715000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numero</a:t>
              </a:r>
              <a:endParaRPr lang="fr-FR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9251" y="5759678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numero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Exemple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java.util.LinkedList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</a:t>
            </a:r>
            <a:r>
              <a:rPr lang="fr-FR" dirty="0" smtClean="0"/>
              <a:t>;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java.util.ListIterator</a:t>
            </a:r>
            <a:r>
              <a:rPr lang="fr-FR" dirty="0" smtClean="0"/>
              <a:t>; </a:t>
            </a:r>
          </a:p>
          <a:p>
            <a:endParaRPr lang="fr-FR" dirty="0"/>
          </a:p>
          <a:p>
            <a:r>
              <a:rPr lang="fr-FR" dirty="0" smtClean="0"/>
              <a:t>public class Test { </a:t>
            </a:r>
          </a:p>
          <a:p>
            <a:pPr lvl="1"/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main(String[] </a:t>
            </a:r>
            <a:r>
              <a:rPr lang="fr-FR" dirty="0" err="1" smtClean="0"/>
              <a:t>args</a:t>
            </a:r>
            <a:r>
              <a:rPr lang="fr-FR" dirty="0" smtClean="0"/>
              <a:t>) { </a:t>
            </a:r>
          </a:p>
          <a:p>
            <a:pPr lvl="1"/>
            <a:r>
              <a:rPr lang="fr-FR" dirty="0" smtClean="0"/>
              <a:t>List l = new </a:t>
            </a:r>
            <a:r>
              <a:rPr lang="fr-FR" dirty="0" err="1" smtClean="0"/>
              <a:t>LinkedList</a:t>
            </a:r>
            <a:r>
              <a:rPr lang="fr-FR" dirty="0" smtClean="0"/>
              <a:t>();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("toto ! !"); </a:t>
            </a:r>
          </a:p>
          <a:p>
            <a:pPr lvl="1"/>
            <a:r>
              <a:rPr lang="fr-FR" dirty="0" err="1" smtClean="0"/>
              <a:t>l.add</a:t>
            </a:r>
            <a:r>
              <a:rPr lang="fr-FR" dirty="0" smtClean="0"/>
              <a:t>(12.20f);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for(</a:t>
            </a:r>
            <a:r>
              <a:rPr lang="fr-FR" dirty="0" err="1" smtClean="0"/>
              <a:t>int</a:t>
            </a:r>
            <a:r>
              <a:rPr lang="fr-FR" dirty="0" smtClean="0"/>
              <a:t> i = 0; i &lt; </a:t>
            </a:r>
            <a:r>
              <a:rPr lang="fr-FR" dirty="0" err="1" smtClean="0"/>
              <a:t>l.size</a:t>
            </a:r>
            <a:r>
              <a:rPr lang="fr-FR" dirty="0" smtClean="0"/>
              <a:t>(); i++)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("Élément à l'index " + i + " = " + </a:t>
            </a:r>
            <a:r>
              <a:rPr lang="fr-FR" dirty="0" err="1" smtClean="0"/>
              <a:t>l.get</a:t>
            </a:r>
            <a:r>
              <a:rPr lang="fr-FR" dirty="0" smtClean="0"/>
              <a:t>(i));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("\n \</a:t>
            </a:r>
            <a:r>
              <a:rPr lang="fr-FR" dirty="0" err="1" smtClean="0"/>
              <a:t>tParcours</a:t>
            </a:r>
            <a:r>
              <a:rPr lang="fr-FR" dirty="0" smtClean="0"/>
              <a:t> avec un </a:t>
            </a:r>
            <a:r>
              <a:rPr lang="fr-FR" dirty="0" err="1" smtClean="0"/>
              <a:t>itérateur</a:t>
            </a:r>
            <a:r>
              <a:rPr lang="fr-FR" dirty="0" smtClean="0"/>
              <a:t> ");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("-------------------------------- ---");</a:t>
            </a:r>
          </a:p>
          <a:p>
            <a:pPr lvl="1"/>
            <a:r>
              <a:rPr lang="fr-FR" dirty="0" smtClean="0"/>
              <a:t>	</a:t>
            </a:r>
            <a:r>
              <a:rPr lang="fr-FR" dirty="0" err="1" smtClean="0"/>
              <a:t>ListIterator</a:t>
            </a:r>
            <a:r>
              <a:rPr lang="fr-FR" dirty="0" smtClean="0"/>
              <a:t> li = </a:t>
            </a:r>
            <a:r>
              <a:rPr lang="fr-FR" dirty="0" err="1" smtClean="0"/>
              <a:t>l.listIterator</a:t>
            </a:r>
            <a:r>
              <a:rPr lang="fr-FR" dirty="0" smtClean="0"/>
              <a:t>(); </a:t>
            </a:r>
          </a:p>
          <a:p>
            <a:pPr lvl="1"/>
            <a:r>
              <a:rPr lang="fr-FR" dirty="0"/>
              <a:t>	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li.hasNext</a:t>
            </a:r>
            <a:r>
              <a:rPr lang="fr-FR" dirty="0" smtClean="0"/>
              <a:t>()) 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 err="1" smtClean="0"/>
              <a:t>li.next</a:t>
            </a:r>
            <a:r>
              <a:rPr lang="fr-FR" dirty="0" smtClean="0"/>
              <a:t>()); </a:t>
            </a:r>
          </a:p>
          <a:p>
            <a:pPr lvl="1"/>
            <a:r>
              <a:rPr lang="fr-FR" dirty="0" smtClean="0"/>
              <a:t>}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vous</a:t>
            </a:r>
            <a:r>
              <a:rPr lang="en-US" dirty="0" smtClean="0"/>
              <a:t>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81000" y="2136339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En utilisant la classe </a:t>
            </a:r>
            <a:r>
              <a:rPr lang="fr-FR" dirty="0" err="1" smtClean="0"/>
              <a:t>LinkedList</a:t>
            </a:r>
            <a:r>
              <a:rPr lang="fr-FR" dirty="0" smtClean="0"/>
              <a:t>, créez une liste avec les noms d’ étudiants (Jean, Philippe, Corine, Isabelle, Charles, Paul). Afficher les noms et leurs longueurs:</a:t>
            </a:r>
          </a:p>
          <a:p>
            <a:pPr marL="342900" indent="-342900">
              <a:buAutoNum type="arabicPeriod"/>
            </a:pPr>
            <a:r>
              <a:rPr lang="fr-FR" dirty="0" smtClean="0"/>
              <a:t>A partir de premier jusqu’au dernier élément de liste</a:t>
            </a:r>
          </a:p>
          <a:p>
            <a:pPr marL="342900" indent="-342900">
              <a:buFontTx/>
              <a:buAutoNum type="arabicPeriod"/>
            </a:pPr>
            <a:r>
              <a:rPr lang="fr-FR" dirty="0" smtClean="0"/>
              <a:t>A partir de dernier jusqu’au premier </a:t>
            </a:r>
            <a:r>
              <a:rPr lang="fr-FR" dirty="0" smtClean="0"/>
              <a:t>élément de liste</a:t>
            </a:r>
            <a:endParaRPr lang="fr-FR" dirty="0" smtClean="0"/>
          </a:p>
          <a:p>
            <a:pPr marL="342900" indent="-342900">
              <a:buAutoNum type="arabicPeriod"/>
            </a:pPr>
            <a:r>
              <a:rPr lang="fr-FR" dirty="0" smtClean="0"/>
              <a:t>En plus,  trier la liste (en utilisant la méthode de tri de la classe Collections).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52578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40’ </a:t>
            </a:r>
            <a:r>
              <a:rPr lang="en-US" dirty="0" smtClean="0"/>
              <a:t>pour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smtClean="0"/>
              <a:t>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ArrayList</a:t>
            </a:r>
            <a:r>
              <a:rPr lang="fr-FR" dirty="0" smtClean="0"/>
              <a:t> est :</a:t>
            </a:r>
          </a:p>
          <a:p>
            <a:endParaRPr lang="fr-F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un de ces objets qui </a:t>
            </a:r>
            <a:r>
              <a:rPr lang="fr-FR" b="1" dirty="0" smtClean="0"/>
              <a:t>n'ont pas de taille limite</a:t>
            </a:r>
            <a:r>
              <a:rPr lang="fr-FR" dirty="0" smtClean="0"/>
              <a:t>,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ils acceptent </a:t>
            </a:r>
            <a:r>
              <a:rPr lang="fr-FR" b="1" dirty="0" smtClean="0"/>
              <a:t>n'importe quel type de données </a:t>
            </a:r>
            <a:r>
              <a:rPr lang="fr-FR" dirty="0" smtClean="0"/>
              <a:t>(</a:t>
            </a:r>
            <a:r>
              <a:rPr lang="fr-FR" dirty="0" err="1" smtClean="0"/>
              <a:t>null</a:t>
            </a:r>
            <a:r>
              <a:rPr lang="fr-FR" dirty="0" smtClean="0"/>
              <a:t> y compris 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 Dans un </a:t>
            </a:r>
            <a:r>
              <a:rPr lang="fr-FR" dirty="0" err="1" smtClean="0"/>
              <a:t>ArrayList</a:t>
            </a:r>
            <a:r>
              <a:rPr lang="fr-FR" dirty="0" smtClean="0"/>
              <a:t>, nous pouvons mettre tout ce que nous voulons.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smtClean="0"/>
              <a:t>Vous devez par contre importer la classe </a:t>
            </a:r>
            <a:r>
              <a:rPr lang="fr-FR" dirty="0" err="1" smtClean="0"/>
              <a:t>ArrayList</a:t>
            </a:r>
            <a:r>
              <a:rPr lang="fr-FR" dirty="0" smtClean="0"/>
              <a:t>. Elle se trouve dans le package </a:t>
            </a:r>
            <a:r>
              <a:rPr lang="fr-FR" b="1" dirty="0" err="1" smtClean="0"/>
              <a:t>java.util</a:t>
            </a:r>
            <a:r>
              <a:rPr lang="fr-FR" b="1" dirty="0" smtClean="0"/>
              <a:t>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222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7709" y="17526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/>
              <a:t>Méthodes d'objets </a:t>
            </a:r>
            <a:r>
              <a:rPr lang="fr-FR" b="1" i="1" dirty="0" err="1" smtClean="0"/>
              <a:t>ArrayList</a:t>
            </a:r>
            <a:endParaRPr lang="fr-FR" b="1" i="1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() : permet d'ajouter un élément. </a:t>
            </a:r>
          </a:p>
          <a:p>
            <a:r>
              <a:rPr lang="fr-FR" dirty="0" err="1" smtClean="0"/>
              <a:t>get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index) : retourne l'élément à l'index demandé. 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index) : efface l'entrée à l'indice demandé. </a:t>
            </a:r>
          </a:p>
          <a:p>
            <a:r>
              <a:rPr lang="fr-FR" dirty="0" err="1" smtClean="0"/>
              <a:t>isEmpty</a:t>
            </a:r>
            <a:r>
              <a:rPr lang="fr-FR" dirty="0" smtClean="0"/>
              <a:t>() : renvoie "vrai" si l'objet est vide. </a:t>
            </a:r>
          </a:p>
          <a:p>
            <a:r>
              <a:rPr lang="fr-FR" dirty="0" err="1" smtClean="0"/>
              <a:t>removeAll</a:t>
            </a:r>
            <a:r>
              <a:rPr lang="fr-FR" dirty="0" smtClean="0"/>
              <a:t>(): efface tout le contenu de l'objet. 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(Object </a:t>
            </a:r>
            <a:r>
              <a:rPr lang="fr-FR" dirty="0" err="1" smtClean="0"/>
              <a:t>element</a:t>
            </a:r>
            <a:r>
              <a:rPr lang="fr-FR" dirty="0" smtClean="0"/>
              <a:t>): retourne "vrai" si l'élément passé en paramètre est dans l'objet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565</Words>
  <Application>Microsoft Office PowerPoint</Application>
  <PresentationFormat>On-screen Show 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Collections d'objets</vt:lpstr>
      <vt:lpstr>Les collections d'objets</vt:lpstr>
      <vt:lpstr>LinkedList</vt:lpstr>
      <vt:lpstr>LinkedList</vt:lpstr>
      <vt:lpstr>Exemple</vt:lpstr>
      <vt:lpstr>Exemple</vt:lpstr>
      <vt:lpstr>A vous…</vt:lpstr>
      <vt:lpstr>ArrayList</vt:lpstr>
      <vt:lpstr>ArrayList</vt:lpstr>
      <vt:lpstr>Exemple</vt:lpstr>
      <vt:lpstr>Exemple</vt:lpstr>
      <vt:lpstr>A vous…</vt:lpstr>
      <vt:lpstr>A vous…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d'objets</dc:title>
  <dc:creator>Athanasia</dc:creator>
  <cp:lastModifiedBy>Athanasia</cp:lastModifiedBy>
  <cp:revision>12</cp:revision>
  <dcterms:created xsi:type="dcterms:W3CDTF">2017-10-16T00:00:08Z</dcterms:created>
  <dcterms:modified xsi:type="dcterms:W3CDTF">2017-10-16T01:30:51Z</dcterms:modified>
</cp:coreProperties>
</file>